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diagrams/colors4.xml" ContentType="application/vnd.openxmlformats-officedocument.drawingml.diagramColors+xml"/>
  <Override PartName="/ppt/diagrams/quickStyle7.xml" ContentType="application/vnd.openxmlformats-officedocument.drawingml.diagramStyl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7" r:id="rId5"/>
    <p:sldMasterId id="2147483715" r:id="rId6"/>
    <p:sldMasterId id="2147483733" r:id="rId7"/>
    <p:sldMasterId id="2147483750" r:id="rId8"/>
  </p:sldMasterIdLst>
  <p:notesMasterIdLst>
    <p:notesMasterId r:id="rId38"/>
  </p:notesMasterIdLst>
  <p:handoutMasterIdLst>
    <p:handoutMasterId r:id="rId39"/>
  </p:handoutMasterIdLst>
  <p:sldIdLst>
    <p:sldId id="565" r:id="rId9"/>
    <p:sldId id="273" r:id="rId10"/>
    <p:sldId id="570" r:id="rId11"/>
    <p:sldId id="593" r:id="rId12"/>
    <p:sldId id="590" r:id="rId13"/>
    <p:sldId id="569" r:id="rId14"/>
    <p:sldId id="571" r:id="rId15"/>
    <p:sldId id="573" r:id="rId16"/>
    <p:sldId id="577" r:id="rId17"/>
    <p:sldId id="548" r:id="rId18"/>
    <p:sldId id="576" r:id="rId19"/>
    <p:sldId id="440" r:id="rId20"/>
    <p:sldId id="578" r:id="rId21"/>
    <p:sldId id="591" r:id="rId22"/>
    <p:sldId id="579" r:id="rId23"/>
    <p:sldId id="580" r:id="rId24"/>
    <p:sldId id="581" r:id="rId25"/>
    <p:sldId id="582" r:id="rId26"/>
    <p:sldId id="498" r:id="rId27"/>
    <p:sldId id="503" r:id="rId28"/>
    <p:sldId id="583" r:id="rId29"/>
    <p:sldId id="584" r:id="rId30"/>
    <p:sldId id="587" r:id="rId31"/>
    <p:sldId id="588" r:id="rId32"/>
    <p:sldId id="589" r:id="rId33"/>
    <p:sldId id="594" r:id="rId34"/>
    <p:sldId id="595" r:id="rId35"/>
    <p:sldId id="544" r:id="rId36"/>
    <p:sldId id="568" r:id="rId37"/>
  </p:sldIdLst>
  <p:sldSz cx="9144000" cy="6858000" type="screen4x3"/>
  <p:notesSz cx="6858000" cy="9144000"/>
  <p:defaultTextStyle>
    <a:defPPr>
      <a:defRPr lang="en-US"/>
    </a:defPPr>
    <a:lvl1pPr marL="0" algn="l" defTabSz="913813" rtl="0" eaLnBrk="1" latinLnBrk="0" hangingPunct="1">
      <a:defRPr sz="1800" kern="1200">
        <a:solidFill>
          <a:schemeClr val="tx1"/>
        </a:solidFill>
        <a:latin typeface="+mn-lt"/>
        <a:ea typeface="+mn-ea"/>
        <a:cs typeface="+mn-cs"/>
      </a:defRPr>
    </a:lvl1pPr>
    <a:lvl2pPr marL="456907" algn="l" defTabSz="913813" rtl="0" eaLnBrk="1" latinLnBrk="0" hangingPunct="1">
      <a:defRPr sz="1800" kern="1200">
        <a:solidFill>
          <a:schemeClr val="tx1"/>
        </a:solidFill>
        <a:latin typeface="+mn-lt"/>
        <a:ea typeface="+mn-ea"/>
        <a:cs typeface="+mn-cs"/>
      </a:defRPr>
    </a:lvl2pPr>
    <a:lvl3pPr marL="913813" algn="l" defTabSz="913813" rtl="0" eaLnBrk="1" latinLnBrk="0" hangingPunct="1">
      <a:defRPr sz="1800" kern="1200">
        <a:solidFill>
          <a:schemeClr val="tx1"/>
        </a:solidFill>
        <a:latin typeface="+mn-lt"/>
        <a:ea typeface="+mn-ea"/>
        <a:cs typeface="+mn-cs"/>
      </a:defRPr>
    </a:lvl3pPr>
    <a:lvl4pPr marL="1370720" algn="l" defTabSz="913813" rtl="0" eaLnBrk="1" latinLnBrk="0" hangingPunct="1">
      <a:defRPr sz="1800" kern="1200">
        <a:solidFill>
          <a:schemeClr val="tx1"/>
        </a:solidFill>
        <a:latin typeface="+mn-lt"/>
        <a:ea typeface="+mn-ea"/>
        <a:cs typeface="+mn-cs"/>
      </a:defRPr>
    </a:lvl4pPr>
    <a:lvl5pPr marL="1827632" algn="l" defTabSz="913813" rtl="0" eaLnBrk="1" latinLnBrk="0" hangingPunct="1">
      <a:defRPr sz="1800" kern="1200">
        <a:solidFill>
          <a:schemeClr val="tx1"/>
        </a:solidFill>
        <a:latin typeface="+mn-lt"/>
        <a:ea typeface="+mn-ea"/>
        <a:cs typeface="+mn-cs"/>
      </a:defRPr>
    </a:lvl5pPr>
    <a:lvl6pPr marL="2284540" algn="l" defTabSz="913813" rtl="0" eaLnBrk="1" latinLnBrk="0" hangingPunct="1">
      <a:defRPr sz="1800" kern="1200">
        <a:solidFill>
          <a:schemeClr val="tx1"/>
        </a:solidFill>
        <a:latin typeface="+mn-lt"/>
        <a:ea typeface="+mn-ea"/>
        <a:cs typeface="+mn-cs"/>
      </a:defRPr>
    </a:lvl6pPr>
    <a:lvl7pPr marL="2741440" algn="l" defTabSz="913813" rtl="0" eaLnBrk="1" latinLnBrk="0" hangingPunct="1">
      <a:defRPr sz="1800" kern="1200">
        <a:solidFill>
          <a:schemeClr val="tx1"/>
        </a:solidFill>
        <a:latin typeface="+mn-lt"/>
        <a:ea typeface="+mn-ea"/>
        <a:cs typeface="+mn-cs"/>
      </a:defRPr>
    </a:lvl7pPr>
    <a:lvl8pPr marL="3198352" algn="l" defTabSz="913813" rtl="0" eaLnBrk="1" latinLnBrk="0" hangingPunct="1">
      <a:defRPr sz="1800" kern="1200">
        <a:solidFill>
          <a:schemeClr val="tx1"/>
        </a:solidFill>
        <a:latin typeface="+mn-lt"/>
        <a:ea typeface="+mn-ea"/>
        <a:cs typeface="+mn-cs"/>
      </a:defRPr>
    </a:lvl8pPr>
    <a:lvl9pPr marL="3655260" algn="l" defTabSz="91381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Berman" initials="MRB" lastIdx="27" clrIdx="0"/>
  <p:cmAuthor id="1" name="Steve Swartz" initials="st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6134" autoAdjust="0"/>
    <p:restoredTop sz="89437" autoAdjust="0"/>
  </p:normalViewPr>
  <p:slideViewPr>
    <p:cSldViewPr snapToGrid="0">
      <p:cViewPr varScale="1">
        <p:scale>
          <a:sx n="62" d="100"/>
          <a:sy n="62" d="100"/>
        </p:scale>
        <p:origin x="-312" y="-90"/>
      </p:cViewPr>
      <p:guideLst>
        <p:guide orient="horz" pos="491"/>
        <p:guide orient="horz" pos="768"/>
        <p:guide orient="horz" pos="654"/>
        <p:guide orient="horz" pos="1062"/>
        <p:guide pos="2880"/>
        <p:guide pos="1727"/>
        <p:guide pos="4032"/>
        <p:guide pos="259"/>
      </p:guideLst>
    </p:cSldViewPr>
  </p:slideViewPr>
  <p:notesTextViewPr>
    <p:cViewPr>
      <p:scale>
        <a:sx n="100" d="100"/>
        <a:sy n="100" d="100"/>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0BBA44-5553-4995-9417-2F3A2D0936CE}" type="doc">
      <dgm:prSet loTypeId="urn:microsoft.com/office/officeart/2005/8/layout/vList5" loCatId="list" qsTypeId="urn:microsoft.com/office/officeart/2005/8/quickstyle/3d1" qsCatId="3D" csTypeId="urn:microsoft.com/office/officeart/2005/8/colors/accent6_1" csCatId="accent6" phldr="1"/>
      <dgm:spPr/>
      <dgm:t>
        <a:bodyPr/>
        <a:lstStyle/>
        <a:p>
          <a:endParaRPr lang="en-US"/>
        </a:p>
      </dgm:t>
    </dgm:pt>
    <dgm:pt modelId="{8C81A4DE-9DB4-41FD-8BDB-6BA97E1B1E9D}">
      <dgm:prSet phldrT="[Text]"/>
      <dgm:spPr/>
      <dgm:t>
        <a:bodyPr/>
        <a:lstStyle/>
        <a:p>
          <a:r>
            <a:rPr lang="en-US" dirty="0" smtClean="0"/>
            <a:t>Niche orientation</a:t>
          </a:r>
          <a:endParaRPr lang="en-US" dirty="0"/>
        </a:p>
      </dgm:t>
    </dgm:pt>
    <dgm:pt modelId="{76C973E7-52CD-424F-AE21-5B840547A5DE}" type="parTrans" cxnId="{8D8F8E20-252D-4586-B5B5-8D532CE6302A}">
      <dgm:prSet/>
      <dgm:spPr/>
      <dgm:t>
        <a:bodyPr/>
        <a:lstStyle/>
        <a:p>
          <a:endParaRPr lang="en-US"/>
        </a:p>
      </dgm:t>
    </dgm:pt>
    <dgm:pt modelId="{3120E3A2-645D-4012-9F81-A56BB88A0258}" type="sibTrans" cxnId="{8D8F8E20-252D-4586-B5B5-8D532CE6302A}">
      <dgm:prSet/>
      <dgm:spPr/>
      <dgm:t>
        <a:bodyPr/>
        <a:lstStyle/>
        <a:p>
          <a:endParaRPr lang="en-US"/>
        </a:p>
      </dgm:t>
    </dgm:pt>
    <dgm:pt modelId="{AECC2614-315C-4B5D-9B36-9300BA41E675}">
      <dgm:prSet phldrT="[Text]"/>
      <dgm:spPr/>
      <dgm:t>
        <a:bodyPr/>
        <a:lstStyle/>
        <a:p>
          <a:r>
            <a:rPr lang="en-US" dirty="0" smtClean="0"/>
            <a:t>Requires people to learn new tools</a:t>
          </a:r>
          <a:endParaRPr lang="en-US" dirty="0"/>
        </a:p>
      </dgm:t>
    </dgm:pt>
    <dgm:pt modelId="{5D44AC94-1BF1-4CD0-AAB7-46BEEBC35E69}" type="parTrans" cxnId="{0DF719BE-FAF7-4272-9F39-E12C93CD2AB6}">
      <dgm:prSet/>
      <dgm:spPr/>
      <dgm:t>
        <a:bodyPr/>
        <a:lstStyle/>
        <a:p>
          <a:endParaRPr lang="en-US"/>
        </a:p>
      </dgm:t>
    </dgm:pt>
    <dgm:pt modelId="{987A96CF-8308-4A6D-8EE7-CBA37305CD24}" type="sibTrans" cxnId="{0DF719BE-FAF7-4272-9F39-E12C93CD2AB6}">
      <dgm:prSet/>
      <dgm:spPr/>
      <dgm:t>
        <a:bodyPr/>
        <a:lstStyle/>
        <a:p>
          <a:endParaRPr lang="en-US"/>
        </a:p>
      </dgm:t>
    </dgm:pt>
    <dgm:pt modelId="{F0675442-93EF-46F9-AEEE-799F804546D2}">
      <dgm:prSet phldrT="[Text]"/>
      <dgm:spPr/>
      <dgm:t>
        <a:bodyPr/>
        <a:lstStyle/>
        <a:p>
          <a:r>
            <a:rPr lang="en-US" dirty="0" smtClean="0"/>
            <a:t>Tool complexity mismatch with user skill</a:t>
          </a:r>
          <a:endParaRPr lang="en-US" dirty="0"/>
        </a:p>
      </dgm:t>
    </dgm:pt>
    <dgm:pt modelId="{D2359867-F34B-4D38-AD30-E98F2872F6F3}" type="parTrans" cxnId="{08CB69CE-D04E-47FC-A55A-301DE58A88DA}">
      <dgm:prSet/>
      <dgm:spPr/>
      <dgm:t>
        <a:bodyPr/>
        <a:lstStyle/>
        <a:p>
          <a:endParaRPr lang="en-US"/>
        </a:p>
      </dgm:t>
    </dgm:pt>
    <dgm:pt modelId="{67D079CF-0C4C-4433-9D00-E28F18C78153}" type="sibTrans" cxnId="{08CB69CE-D04E-47FC-A55A-301DE58A88DA}">
      <dgm:prSet/>
      <dgm:spPr/>
      <dgm:t>
        <a:bodyPr/>
        <a:lstStyle/>
        <a:p>
          <a:endParaRPr lang="en-US"/>
        </a:p>
      </dgm:t>
    </dgm:pt>
    <dgm:pt modelId="{A0DB1CAF-5AA4-4313-A71D-AA01BF9FFB34}">
      <dgm:prSet phldrT="[Text]"/>
      <dgm:spPr/>
      <dgm:t>
        <a:bodyPr/>
        <a:lstStyle/>
        <a:p>
          <a:r>
            <a:rPr lang="en-US" dirty="0" smtClean="0"/>
            <a:t>Requiring one suite of tools for everybody</a:t>
          </a:r>
          <a:endParaRPr lang="en-US" dirty="0"/>
        </a:p>
      </dgm:t>
    </dgm:pt>
    <dgm:pt modelId="{1BE45BA5-9626-4450-B9AC-842687B848B1}" type="parTrans" cxnId="{0181788D-B4E7-4C39-A39D-59EACA830455}">
      <dgm:prSet/>
      <dgm:spPr/>
      <dgm:t>
        <a:bodyPr/>
        <a:lstStyle/>
        <a:p>
          <a:endParaRPr lang="en-US"/>
        </a:p>
      </dgm:t>
    </dgm:pt>
    <dgm:pt modelId="{ED27776C-B6E1-48D7-B061-12231731BD79}" type="sibTrans" cxnId="{0181788D-B4E7-4C39-A39D-59EACA830455}">
      <dgm:prSet/>
      <dgm:spPr/>
      <dgm:t>
        <a:bodyPr/>
        <a:lstStyle/>
        <a:p>
          <a:endParaRPr lang="en-US"/>
        </a:p>
      </dgm:t>
    </dgm:pt>
    <dgm:pt modelId="{2AA97A5F-01F3-4E2A-986D-AE8B1C15DAD4}">
      <dgm:prSet phldrT="[Text]"/>
      <dgm:spPr/>
      <dgm:t>
        <a:bodyPr/>
        <a:lstStyle/>
        <a:p>
          <a:r>
            <a:rPr lang="en-US" dirty="0" smtClean="0"/>
            <a:t>Only “select” people actually using them</a:t>
          </a:r>
          <a:endParaRPr lang="en-US" dirty="0"/>
        </a:p>
      </dgm:t>
    </dgm:pt>
    <dgm:pt modelId="{8B49B020-34E5-486F-8058-A1B02EE4E1BF}" type="parTrans" cxnId="{E571F592-6867-41A6-B250-19CFA0E5E537}">
      <dgm:prSet/>
      <dgm:spPr/>
      <dgm:t>
        <a:bodyPr/>
        <a:lstStyle/>
        <a:p>
          <a:endParaRPr lang="en-US"/>
        </a:p>
      </dgm:t>
    </dgm:pt>
    <dgm:pt modelId="{B7DD1658-430B-4EDF-9423-8D13B1A6156C}" type="sibTrans" cxnId="{E571F592-6867-41A6-B250-19CFA0E5E537}">
      <dgm:prSet/>
      <dgm:spPr/>
      <dgm:t>
        <a:bodyPr/>
        <a:lstStyle/>
        <a:p>
          <a:endParaRPr lang="en-US"/>
        </a:p>
      </dgm:t>
    </dgm:pt>
    <dgm:pt modelId="{EA24CB1C-354A-493D-9C38-F349018774F0}">
      <dgm:prSet phldrT="[Text]"/>
      <dgm:spPr/>
      <dgm:t>
        <a:bodyPr/>
        <a:lstStyle/>
        <a:p>
          <a:r>
            <a:rPr lang="en-US" dirty="0" smtClean="0"/>
            <a:t>Not part of the way people do work</a:t>
          </a:r>
          <a:endParaRPr lang="en-US" dirty="0"/>
        </a:p>
      </dgm:t>
    </dgm:pt>
    <dgm:pt modelId="{E95F45DB-5B86-4234-9124-4E20E1042809}" type="parTrans" cxnId="{382EB2F1-8BFD-4EDB-8E55-58EBD16C5969}">
      <dgm:prSet/>
      <dgm:spPr/>
      <dgm:t>
        <a:bodyPr/>
        <a:lstStyle/>
        <a:p>
          <a:endParaRPr lang="en-US"/>
        </a:p>
      </dgm:t>
    </dgm:pt>
    <dgm:pt modelId="{C6FDA8EE-FFB9-4846-A75E-36503B46490E}" type="sibTrans" cxnId="{382EB2F1-8BFD-4EDB-8E55-58EBD16C5969}">
      <dgm:prSet/>
      <dgm:spPr/>
      <dgm:t>
        <a:bodyPr/>
        <a:lstStyle/>
        <a:p>
          <a:endParaRPr lang="en-US"/>
        </a:p>
      </dgm:t>
    </dgm:pt>
    <dgm:pt modelId="{37AB449C-657A-41F5-B753-4B84AC07B53A}">
      <dgm:prSet phldrT="[Text]"/>
      <dgm:spPr/>
      <dgm:t>
        <a:bodyPr/>
        <a:lstStyle/>
        <a:p>
          <a:r>
            <a:rPr lang="en-US" dirty="0" smtClean="0"/>
            <a:t>Requiring separate platform investments</a:t>
          </a:r>
          <a:endParaRPr lang="en-US" dirty="0"/>
        </a:p>
      </dgm:t>
    </dgm:pt>
    <dgm:pt modelId="{B5FBF941-6B99-47A6-B24F-178C2D55FC1F}" type="parTrans" cxnId="{920AEDF6-969B-4ABE-8D98-A54E1B05C0C5}">
      <dgm:prSet/>
      <dgm:spPr/>
      <dgm:t>
        <a:bodyPr/>
        <a:lstStyle/>
        <a:p>
          <a:endParaRPr lang="en-US"/>
        </a:p>
      </dgm:t>
    </dgm:pt>
    <dgm:pt modelId="{B0EBCAEE-9DF4-485A-A01F-3C1EBF190637}" type="sibTrans" cxnId="{920AEDF6-969B-4ABE-8D98-A54E1B05C0C5}">
      <dgm:prSet/>
      <dgm:spPr/>
      <dgm:t>
        <a:bodyPr/>
        <a:lstStyle/>
        <a:p>
          <a:endParaRPr lang="en-US"/>
        </a:p>
      </dgm:t>
    </dgm:pt>
    <dgm:pt modelId="{20D2DFF9-88FE-4493-9580-5DE80F236D8C}">
      <dgm:prSet phldrT="[Text]"/>
      <dgm:spPr/>
      <dgm:t>
        <a:bodyPr/>
        <a:lstStyle/>
        <a:p>
          <a:r>
            <a:rPr lang="en-US" dirty="0" smtClean="0"/>
            <a:t>Heavy on services and integration</a:t>
          </a:r>
          <a:endParaRPr lang="en-US" dirty="0"/>
        </a:p>
      </dgm:t>
    </dgm:pt>
    <dgm:pt modelId="{8DA2217F-BE5B-47DA-A107-223B99A17317}" type="parTrans" cxnId="{137F1A28-065B-4C39-9618-484D1579ED67}">
      <dgm:prSet/>
      <dgm:spPr/>
      <dgm:t>
        <a:bodyPr/>
        <a:lstStyle/>
        <a:p>
          <a:endParaRPr lang="en-US"/>
        </a:p>
      </dgm:t>
    </dgm:pt>
    <dgm:pt modelId="{1F451850-2260-4B9F-8EFE-B68B304BE1ED}" type="sibTrans" cxnId="{137F1A28-065B-4C39-9618-484D1579ED67}">
      <dgm:prSet/>
      <dgm:spPr/>
      <dgm:t>
        <a:bodyPr/>
        <a:lstStyle/>
        <a:p>
          <a:endParaRPr lang="en-US"/>
        </a:p>
      </dgm:t>
    </dgm:pt>
    <dgm:pt modelId="{0A8833C5-FCE5-4646-8349-7C7779E0F2FD}">
      <dgm:prSet phldrT="[Text]"/>
      <dgm:spPr/>
      <dgm:t>
        <a:bodyPr/>
        <a:lstStyle/>
        <a:p>
          <a:r>
            <a:rPr lang="en-US" dirty="0" smtClean="0"/>
            <a:t>Not as broadly available</a:t>
          </a:r>
          <a:endParaRPr lang="en-US" dirty="0"/>
        </a:p>
      </dgm:t>
    </dgm:pt>
    <dgm:pt modelId="{10EB3044-089C-4C6A-876E-1B96F5706DC0}" type="parTrans" cxnId="{0B6CFE4C-50A8-4B23-8560-CF830919D89D}">
      <dgm:prSet/>
      <dgm:spPr/>
      <dgm:t>
        <a:bodyPr/>
        <a:lstStyle/>
        <a:p>
          <a:endParaRPr lang="en-US"/>
        </a:p>
      </dgm:t>
    </dgm:pt>
    <dgm:pt modelId="{E685C2C2-29C4-478F-A1D5-5EA8F02E669E}" type="sibTrans" cxnId="{0B6CFE4C-50A8-4B23-8560-CF830919D89D}">
      <dgm:prSet/>
      <dgm:spPr/>
      <dgm:t>
        <a:bodyPr/>
        <a:lstStyle/>
        <a:p>
          <a:endParaRPr lang="en-US"/>
        </a:p>
      </dgm:t>
    </dgm:pt>
    <dgm:pt modelId="{CEB23B48-0C21-4630-AA44-2344778D8230}">
      <dgm:prSet phldrT="[Text]"/>
      <dgm:spPr/>
      <dgm:t>
        <a:bodyPr/>
        <a:lstStyle/>
        <a:p>
          <a:r>
            <a:rPr lang="en-US" smtClean="0"/>
            <a:t>Large and complex projects</a:t>
          </a:r>
          <a:endParaRPr lang="en-US" dirty="0"/>
        </a:p>
      </dgm:t>
    </dgm:pt>
    <dgm:pt modelId="{9F3723BD-0BE5-41D5-B2CC-78A1772D08C8}" type="parTrans" cxnId="{BAE1C464-429D-46AF-83DD-11744489D38D}">
      <dgm:prSet/>
      <dgm:spPr/>
    </dgm:pt>
    <dgm:pt modelId="{6B8FE81C-7D77-477A-BE3B-6D195B539CF8}" type="sibTrans" cxnId="{BAE1C464-429D-46AF-83DD-11744489D38D}">
      <dgm:prSet/>
      <dgm:spPr/>
    </dgm:pt>
    <dgm:pt modelId="{6EB3D62A-B90C-4818-BBFC-7831576375A9}">
      <dgm:prSet phldrT="[Text]"/>
      <dgm:spPr/>
      <dgm:t>
        <a:bodyPr/>
        <a:lstStyle/>
        <a:p>
          <a:r>
            <a:rPr lang="en-US" dirty="0" smtClean="0"/>
            <a:t>Top down, “boil the ocean” initiatives</a:t>
          </a:r>
          <a:endParaRPr lang="en-US" dirty="0"/>
        </a:p>
      </dgm:t>
    </dgm:pt>
    <dgm:pt modelId="{CF998CC3-C6DA-455D-B17B-9A8444F5CD91}" type="parTrans" cxnId="{9CA9B4E2-5A00-47E7-9E5D-0F1F8056B166}">
      <dgm:prSet/>
      <dgm:spPr/>
      <dgm:t>
        <a:bodyPr/>
        <a:lstStyle/>
        <a:p>
          <a:endParaRPr lang="en-US"/>
        </a:p>
      </dgm:t>
    </dgm:pt>
    <dgm:pt modelId="{562E2C16-67C5-4457-A6A4-5BA6CDB2E305}" type="sibTrans" cxnId="{9CA9B4E2-5A00-47E7-9E5D-0F1F8056B166}">
      <dgm:prSet/>
      <dgm:spPr/>
      <dgm:t>
        <a:bodyPr/>
        <a:lstStyle/>
        <a:p>
          <a:endParaRPr lang="en-US"/>
        </a:p>
      </dgm:t>
    </dgm:pt>
    <dgm:pt modelId="{1FA11BDB-8B4F-4643-95FC-624D6A2F1CE3}" type="pres">
      <dgm:prSet presAssocID="{290BBA44-5553-4995-9417-2F3A2D0936CE}" presName="Name0" presStyleCnt="0">
        <dgm:presLayoutVars>
          <dgm:dir/>
          <dgm:animLvl val="lvl"/>
          <dgm:resizeHandles val="exact"/>
        </dgm:presLayoutVars>
      </dgm:prSet>
      <dgm:spPr/>
      <dgm:t>
        <a:bodyPr/>
        <a:lstStyle/>
        <a:p>
          <a:endParaRPr lang="en-US"/>
        </a:p>
      </dgm:t>
    </dgm:pt>
    <dgm:pt modelId="{01493A16-BCE6-439B-BE27-773313DE4453}" type="pres">
      <dgm:prSet presAssocID="{8C81A4DE-9DB4-41FD-8BDB-6BA97E1B1E9D}" presName="linNode" presStyleCnt="0"/>
      <dgm:spPr/>
      <dgm:t>
        <a:bodyPr/>
        <a:lstStyle/>
        <a:p>
          <a:endParaRPr lang="en-US"/>
        </a:p>
      </dgm:t>
    </dgm:pt>
    <dgm:pt modelId="{05E61A55-EC78-4ABD-A8A1-FE87B704C849}" type="pres">
      <dgm:prSet presAssocID="{8C81A4DE-9DB4-41FD-8BDB-6BA97E1B1E9D}" presName="parentText" presStyleLbl="node1" presStyleIdx="0" presStyleCnt="4">
        <dgm:presLayoutVars>
          <dgm:chMax val="1"/>
          <dgm:bulletEnabled val="1"/>
        </dgm:presLayoutVars>
      </dgm:prSet>
      <dgm:spPr/>
      <dgm:t>
        <a:bodyPr/>
        <a:lstStyle/>
        <a:p>
          <a:endParaRPr lang="en-US"/>
        </a:p>
      </dgm:t>
    </dgm:pt>
    <dgm:pt modelId="{26C2A8E0-A375-49B4-92D4-66DF84254E3F}" type="pres">
      <dgm:prSet presAssocID="{8C81A4DE-9DB4-41FD-8BDB-6BA97E1B1E9D}" presName="descendantText" presStyleLbl="alignAccFollowNode1" presStyleIdx="0" presStyleCnt="4">
        <dgm:presLayoutVars>
          <dgm:bulletEnabled val="1"/>
        </dgm:presLayoutVars>
      </dgm:prSet>
      <dgm:spPr/>
      <dgm:t>
        <a:bodyPr/>
        <a:lstStyle/>
        <a:p>
          <a:endParaRPr lang="en-US"/>
        </a:p>
      </dgm:t>
    </dgm:pt>
    <dgm:pt modelId="{BB3E5243-4EB5-42B9-8642-DFE16EE0247E}" type="pres">
      <dgm:prSet presAssocID="{3120E3A2-645D-4012-9F81-A56BB88A0258}" presName="sp" presStyleCnt="0"/>
      <dgm:spPr/>
      <dgm:t>
        <a:bodyPr/>
        <a:lstStyle/>
        <a:p>
          <a:endParaRPr lang="en-US"/>
        </a:p>
      </dgm:t>
    </dgm:pt>
    <dgm:pt modelId="{7D09BF78-BB08-433F-A936-BAFE3AF6B191}" type="pres">
      <dgm:prSet presAssocID="{37AB449C-657A-41F5-B753-4B84AC07B53A}" presName="linNode" presStyleCnt="0"/>
      <dgm:spPr/>
    </dgm:pt>
    <dgm:pt modelId="{3E1D077E-2044-4842-9959-4869E282C63A}" type="pres">
      <dgm:prSet presAssocID="{37AB449C-657A-41F5-B753-4B84AC07B53A}" presName="parentText" presStyleLbl="node1" presStyleIdx="1" presStyleCnt="4">
        <dgm:presLayoutVars>
          <dgm:chMax val="1"/>
          <dgm:bulletEnabled val="1"/>
        </dgm:presLayoutVars>
      </dgm:prSet>
      <dgm:spPr/>
      <dgm:t>
        <a:bodyPr/>
        <a:lstStyle/>
        <a:p>
          <a:endParaRPr lang="en-US"/>
        </a:p>
      </dgm:t>
    </dgm:pt>
    <dgm:pt modelId="{1D6EAEDD-2F17-4E19-AC92-7DC31CD40264}" type="pres">
      <dgm:prSet presAssocID="{37AB449C-657A-41F5-B753-4B84AC07B53A}" presName="descendantText" presStyleLbl="alignAccFollowNode1" presStyleIdx="1" presStyleCnt="4">
        <dgm:presLayoutVars>
          <dgm:bulletEnabled val="1"/>
        </dgm:presLayoutVars>
      </dgm:prSet>
      <dgm:spPr/>
      <dgm:t>
        <a:bodyPr/>
        <a:lstStyle/>
        <a:p>
          <a:endParaRPr lang="en-US"/>
        </a:p>
      </dgm:t>
    </dgm:pt>
    <dgm:pt modelId="{E81D8830-3CD5-4C9E-A02C-1537D303A4D8}" type="pres">
      <dgm:prSet presAssocID="{B0EBCAEE-9DF4-485A-A01F-3C1EBF190637}" presName="sp" presStyleCnt="0"/>
      <dgm:spPr/>
    </dgm:pt>
    <dgm:pt modelId="{F3624D78-F28E-49A4-9122-34CBFDB7D045}" type="pres">
      <dgm:prSet presAssocID="{A0DB1CAF-5AA4-4313-A71D-AA01BF9FFB34}" presName="linNode" presStyleCnt="0"/>
      <dgm:spPr/>
    </dgm:pt>
    <dgm:pt modelId="{1D89C891-281D-4DCD-97A2-6CA507355EAD}" type="pres">
      <dgm:prSet presAssocID="{A0DB1CAF-5AA4-4313-A71D-AA01BF9FFB34}" presName="parentText" presStyleLbl="node1" presStyleIdx="2" presStyleCnt="4">
        <dgm:presLayoutVars>
          <dgm:chMax val="1"/>
          <dgm:bulletEnabled val="1"/>
        </dgm:presLayoutVars>
      </dgm:prSet>
      <dgm:spPr/>
      <dgm:t>
        <a:bodyPr/>
        <a:lstStyle/>
        <a:p>
          <a:endParaRPr lang="en-US"/>
        </a:p>
      </dgm:t>
    </dgm:pt>
    <dgm:pt modelId="{5B69BAA6-AC9B-4A9A-943E-286FB0AB9D1B}" type="pres">
      <dgm:prSet presAssocID="{A0DB1CAF-5AA4-4313-A71D-AA01BF9FFB34}" presName="descendantText" presStyleLbl="alignAccFollowNode1" presStyleIdx="2" presStyleCnt="4">
        <dgm:presLayoutVars>
          <dgm:bulletEnabled val="1"/>
        </dgm:presLayoutVars>
      </dgm:prSet>
      <dgm:spPr/>
      <dgm:t>
        <a:bodyPr/>
        <a:lstStyle/>
        <a:p>
          <a:endParaRPr lang="en-US"/>
        </a:p>
      </dgm:t>
    </dgm:pt>
    <dgm:pt modelId="{C83E5EFB-93E2-4BFB-BC18-2EA6FAD830BD}" type="pres">
      <dgm:prSet presAssocID="{ED27776C-B6E1-48D7-B061-12231731BD79}" presName="sp" presStyleCnt="0"/>
      <dgm:spPr/>
    </dgm:pt>
    <dgm:pt modelId="{64949491-03F6-4A2E-B79F-1BB75428A0DC}" type="pres">
      <dgm:prSet presAssocID="{CEB23B48-0C21-4630-AA44-2344778D8230}" presName="linNode" presStyleCnt="0"/>
      <dgm:spPr/>
    </dgm:pt>
    <dgm:pt modelId="{6A9F46EA-7FCA-405D-AC61-1F0DE2458502}" type="pres">
      <dgm:prSet presAssocID="{CEB23B48-0C21-4630-AA44-2344778D8230}" presName="parentText" presStyleLbl="node1" presStyleIdx="3" presStyleCnt="4">
        <dgm:presLayoutVars>
          <dgm:chMax val="1"/>
          <dgm:bulletEnabled val="1"/>
        </dgm:presLayoutVars>
      </dgm:prSet>
      <dgm:spPr/>
      <dgm:t>
        <a:bodyPr/>
        <a:lstStyle/>
        <a:p>
          <a:endParaRPr lang="en-US"/>
        </a:p>
      </dgm:t>
    </dgm:pt>
    <dgm:pt modelId="{D532CFA9-A30A-4DCD-954A-109BB44763AA}" type="pres">
      <dgm:prSet presAssocID="{CEB23B48-0C21-4630-AA44-2344778D8230}" presName="descendantText" presStyleLbl="alignAccFollowNode1" presStyleIdx="3" presStyleCnt="4">
        <dgm:presLayoutVars>
          <dgm:bulletEnabled val="1"/>
        </dgm:presLayoutVars>
      </dgm:prSet>
      <dgm:spPr/>
      <dgm:t>
        <a:bodyPr/>
        <a:lstStyle/>
        <a:p>
          <a:endParaRPr lang="en-US"/>
        </a:p>
      </dgm:t>
    </dgm:pt>
  </dgm:ptLst>
  <dgm:cxnLst>
    <dgm:cxn modelId="{2B93712E-674F-4333-99EF-2B55D3EB286C}" type="presOf" srcId="{F0675442-93EF-46F9-AEEE-799F804546D2}" destId="{5B69BAA6-AC9B-4A9A-943E-286FB0AB9D1B}" srcOrd="0" destOrd="1" presId="urn:microsoft.com/office/officeart/2005/8/layout/vList5"/>
    <dgm:cxn modelId="{2E499EE0-D754-4C80-B89C-B19DCEC9BB85}" type="presOf" srcId="{290BBA44-5553-4995-9417-2F3A2D0936CE}" destId="{1FA11BDB-8B4F-4643-95FC-624D6A2F1CE3}" srcOrd="0" destOrd="0" presId="urn:microsoft.com/office/officeart/2005/8/layout/vList5"/>
    <dgm:cxn modelId="{B1CF6632-212D-4097-9F2C-57052A2AB5B8}" type="presOf" srcId="{AECC2614-315C-4B5D-9B36-9300BA41E675}" destId="{5B69BAA6-AC9B-4A9A-943E-286FB0AB9D1B}" srcOrd="0" destOrd="0" presId="urn:microsoft.com/office/officeart/2005/8/layout/vList5"/>
    <dgm:cxn modelId="{D0F578D2-4BEB-412E-A0D6-0AAE1F60911E}" type="presOf" srcId="{6EB3D62A-B90C-4818-BBFC-7831576375A9}" destId="{D532CFA9-A30A-4DCD-954A-109BB44763AA}" srcOrd="0" destOrd="0" presId="urn:microsoft.com/office/officeart/2005/8/layout/vList5"/>
    <dgm:cxn modelId="{21B9A0CF-F4CC-4592-868A-0A6CDDAFC5A4}" type="presOf" srcId="{2AA97A5F-01F3-4E2A-986D-AE8B1C15DAD4}" destId="{26C2A8E0-A375-49B4-92D4-66DF84254E3F}" srcOrd="0" destOrd="0" presId="urn:microsoft.com/office/officeart/2005/8/layout/vList5"/>
    <dgm:cxn modelId="{920AEDF6-969B-4ABE-8D98-A54E1B05C0C5}" srcId="{290BBA44-5553-4995-9417-2F3A2D0936CE}" destId="{37AB449C-657A-41F5-B753-4B84AC07B53A}" srcOrd="1" destOrd="0" parTransId="{B5FBF941-6B99-47A6-B24F-178C2D55FC1F}" sibTransId="{B0EBCAEE-9DF4-485A-A01F-3C1EBF190637}"/>
    <dgm:cxn modelId="{8D8F8E20-252D-4586-B5B5-8D532CE6302A}" srcId="{290BBA44-5553-4995-9417-2F3A2D0936CE}" destId="{8C81A4DE-9DB4-41FD-8BDB-6BA97E1B1E9D}" srcOrd="0" destOrd="0" parTransId="{76C973E7-52CD-424F-AE21-5B840547A5DE}" sibTransId="{3120E3A2-645D-4012-9F81-A56BB88A0258}"/>
    <dgm:cxn modelId="{0DF719BE-FAF7-4272-9F39-E12C93CD2AB6}" srcId="{A0DB1CAF-5AA4-4313-A71D-AA01BF9FFB34}" destId="{AECC2614-315C-4B5D-9B36-9300BA41E675}" srcOrd="0" destOrd="0" parTransId="{5D44AC94-1BF1-4CD0-AAB7-46BEEBC35E69}" sibTransId="{987A96CF-8308-4A6D-8EE7-CBA37305CD24}"/>
    <dgm:cxn modelId="{E571F592-6867-41A6-B250-19CFA0E5E537}" srcId="{8C81A4DE-9DB4-41FD-8BDB-6BA97E1B1E9D}" destId="{2AA97A5F-01F3-4E2A-986D-AE8B1C15DAD4}" srcOrd="0" destOrd="0" parTransId="{8B49B020-34E5-486F-8058-A1B02EE4E1BF}" sibTransId="{B7DD1658-430B-4EDF-9423-8D13B1A6156C}"/>
    <dgm:cxn modelId="{382EB2F1-8BFD-4EDB-8E55-58EBD16C5969}" srcId="{8C81A4DE-9DB4-41FD-8BDB-6BA97E1B1E9D}" destId="{EA24CB1C-354A-493D-9C38-F349018774F0}" srcOrd="1" destOrd="0" parTransId="{E95F45DB-5B86-4234-9124-4E20E1042809}" sibTransId="{C6FDA8EE-FFB9-4846-A75E-36503B46490E}"/>
    <dgm:cxn modelId="{137F1A28-065B-4C39-9618-484D1579ED67}" srcId="{37AB449C-657A-41F5-B753-4B84AC07B53A}" destId="{20D2DFF9-88FE-4493-9580-5DE80F236D8C}" srcOrd="0" destOrd="0" parTransId="{8DA2217F-BE5B-47DA-A107-223B99A17317}" sibTransId="{1F451850-2260-4B9F-8EFE-B68B304BE1ED}"/>
    <dgm:cxn modelId="{9CA9B4E2-5A00-47E7-9E5D-0F1F8056B166}" srcId="{CEB23B48-0C21-4630-AA44-2344778D8230}" destId="{6EB3D62A-B90C-4818-BBFC-7831576375A9}" srcOrd="0" destOrd="0" parTransId="{CF998CC3-C6DA-455D-B17B-9A8444F5CD91}" sibTransId="{562E2C16-67C5-4457-A6A4-5BA6CDB2E305}"/>
    <dgm:cxn modelId="{0B6CFE4C-50A8-4B23-8560-CF830919D89D}" srcId="{37AB449C-657A-41F5-B753-4B84AC07B53A}" destId="{0A8833C5-FCE5-4646-8349-7C7779E0F2FD}" srcOrd="1" destOrd="0" parTransId="{10EB3044-089C-4C6A-876E-1B96F5706DC0}" sibTransId="{E685C2C2-29C4-478F-A1D5-5EA8F02E669E}"/>
    <dgm:cxn modelId="{37F56B3C-013B-432A-84E5-04D7E1D6196C}" type="presOf" srcId="{CEB23B48-0C21-4630-AA44-2344778D8230}" destId="{6A9F46EA-7FCA-405D-AC61-1F0DE2458502}" srcOrd="0" destOrd="0" presId="urn:microsoft.com/office/officeart/2005/8/layout/vList5"/>
    <dgm:cxn modelId="{3E9AB706-9FC9-490F-A25F-ADA577233D5A}" type="presOf" srcId="{8C81A4DE-9DB4-41FD-8BDB-6BA97E1B1E9D}" destId="{05E61A55-EC78-4ABD-A8A1-FE87B704C849}" srcOrd="0" destOrd="0" presId="urn:microsoft.com/office/officeart/2005/8/layout/vList5"/>
    <dgm:cxn modelId="{BAE1C464-429D-46AF-83DD-11744489D38D}" srcId="{290BBA44-5553-4995-9417-2F3A2D0936CE}" destId="{CEB23B48-0C21-4630-AA44-2344778D8230}" srcOrd="3" destOrd="0" parTransId="{9F3723BD-0BE5-41D5-B2CC-78A1772D08C8}" sibTransId="{6B8FE81C-7D77-477A-BE3B-6D195B539CF8}"/>
    <dgm:cxn modelId="{CF7949CA-B70C-450C-BD87-0415543B1B6D}" type="presOf" srcId="{0A8833C5-FCE5-4646-8349-7C7779E0F2FD}" destId="{1D6EAEDD-2F17-4E19-AC92-7DC31CD40264}" srcOrd="0" destOrd="1" presId="urn:microsoft.com/office/officeart/2005/8/layout/vList5"/>
    <dgm:cxn modelId="{09DB333F-8AC1-41AD-94DF-69F3A55D470B}" type="presOf" srcId="{EA24CB1C-354A-493D-9C38-F349018774F0}" destId="{26C2A8E0-A375-49B4-92D4-66DF84254E3F}" srcOrd="0" destOrd="1" presId="urn:microsoft.com/office/officeart/2005/8/layout/vList5"/>
    <dgm:cxn modelId="{0181788D-B4E7-4C39-A39D-59EACA830455}" srcId="{290BBA44-5553-4995-9417-2F3A2D0936CE}" destId="{A0DB1CAF-5AA4-4313-A71D-AA01BF9FFB34}" srcOrd="2" destOrd="0" parTransId="{1BE45BA5-9626-4450-B9AC-842687B848B1}" sibTransId="{ED27776C-B6E1-48D7-B061-12231731BD79}"/>
    <dgm:cxn modelId="{9D73B61C-36A4-40A9-8972-A2501A28F953}" type="presOf" srcId="{37AB449C-657A-41F5-B753-4B84AC07B53A}" destId="{3E1D077E-2044-4842-9959-4869E282C63A}" srcOrd="0" destOrd="0" presId="urn:microsoft.com/office/officeart/2005/8/layout/vList5"/>
    <dgm:cxn modelId="{45DB1A12-721D-4D00-8014-1523D68D7626}" type="presOf" srcId="{A0DB1CAF-5AA4-4313-A71D-AA01BF9FFB34}" destId="{1D89C891-281D-4DCD-97A2-6CA507355EAD}" srcOrd="0" destOrd="0" presId="urn:microsoft.com/office/officeart/2005/8/layout/vList5"/>
    <dgm:cxn modelId="{A5E08FD8-330A-473B-B451-97358D0248C2}" type="presOf" srcId="{20D2DFF9-88FE-4493-9580-5DE80F236D8C}" destId="{1D6EAEDD-2F17-4E19-AC92-7DC31CD40264}" srcOrd="0" destOrd="0" presId="urn:microsoft.com/office/officeart/2005/8/layout/vList5"/>
    <dgm:cxn modelId="{08CB69CE-D04E-47FC-A55A-301DE58A88DA}" srcId="{A0DB1CAF-5AA4-4313-A71D-AA01BF9FFB34}" destId="{F0675442-93EF-46F9-AEEE-799F804546D2}" srcOrd="1" destOrd="0" parTransId="{D2359867-F34B-4D38-AD30-E98F2872F6F3}" sibTransId="{67D079CF-0C4C-4433-9D00-E28F18C78153}"/>
    <dgm:cxn modelId="{F79F5AEE-6FBA-46A9-B232-E60F8DE3F5EE}" type="presParOf" srcId="{1FA11BDB-8B4F-4643-95FC-624D6A2F1CE3}" destId="{01493A16-BCE6-439B-BE27-773313DE4453}" srcOrd="0" destOrd="0" presId="urn:microsoft.com/office/officeart/2005/8/layout/vList5"/>
    <dgm:cxn modelId="{86DF0007-082F-40EA-AEC6-72D58F3CC404}" type="presParOf" srcId="{01493A16-BCE6-439B-BE27-773313DE4453}" destId="{05E61A55-EC78-4ABD-A8A1-FE87B704C849}" srcOrd="0" destOrd="0" presId="urn:microsoft.com/office/officeart/2005/8/layout/vList5"/>
    <dgm:cxn modelId="{B284BCC1-FDFA-4438-AD54-A993DC7B7398}" type="presParOf" srcId="{01493A16-BCE6-439B-BE27-773313DE4453}" destId="{26C2A8E0-A375-49B4-92D4-66DF84254E3F}" srcOrd="1" destOrd="0" presId="urn:microsoft.com/office/officeart/2005/8/layout/vList5"/>
    <dgm:cxn modelId="{492AE5B0-0D2D-4DF8-B0CB-3AE0A600F07B}" type="presParOf" srcId="{1FA11BDB-8B4F-4643-95FC-624D6A2F1CE3}" destId="{BB3E5243-4EB5-42B9-8642-DFE16EE0247E}" srcOrd="1" destOrd="0" presId="urn:microsoft.com/office/officeart/2005/8/layout/vList5"/>
    <dgm:cxn modelId="{AF9AF164-EB4A-4563-884B-14DD4C3212D7}" type="presParOf" srcId="{1FA11BDB-8B4F-4643-95FC-624D6A2F1CE3}" destId="{7D09BF78-BB08-433F-A936-BAFE3AF6B191}" srcOrd="2" destOrd="0" presId="urn:microsoft.com/office/officeart/2005/8/layout/vList5"/>
    <dgm:cxn modelId="{00F89825-B6FB-4388-9DED-B37CABBCF1F7}" type="presParOf" srcId="{7D09BF78-BB08-433F-A936-BAFE3AF6B191}" destId="{3E1D077E-2044-4842-9959-4869E282C63A}" srcOrd="0" destOrd="0" presId="urn:microsoft.com/office/officeart/2005/8/layout/vList5"/>
    <dgm:cxn modelId="{CAF9D34B-A747-4965-AFB9-CA5F5DC59FDD}" type="presParOf" srcId="{7D09BF78-BB08-433F-A936-BAFE3AF6B191}" destId="{1D6EAEDD-2F17-4E19-AC92-7DC31CD40264}" srcOrd="1" destOrd="0" presId="urn:microsoft.com/office/officeart/2005/8/layout/vList5"/>
    <dgm:cxn modelId="{08EA5494-F6F7-4976-8D13-A19906F066A4}" type="presParOf" srcId="{1FA11BDB-8B4F-4643-95FC-624D6A2F1CE3}" destId="{E81D8830-3CD5-4C9E-A02C-1537D303A4D8}" srcOrd="3" destOrd="0" presId="urn:microsoft.com/office/officeart/2005/8/layout/vList5"/>
    <dgm:cxn modelId="{25D7D425-BD41-4EB9-AB17-7E71E00535DA}" type="presParOf" srcId="{1FA11BDB-8B4F-4643-95FC-624D6A2F1CE3}" destId="{F3624D78-F28E-49A4-9122-34CBFDB7D045}" srcOrd="4" destOrd="0" presId="urn:microsoft.com/office/officeart/2005/8/layout/vList5"/>
    <dgm:cxn modelId="{9BCCD750-1B9A-409E-BF9C-D99FFF362C73}" type="presParOf" srcId="{F3624D78-F28E-49A4-9122-34CBFDB7D045}" destId="{1D89C891-281D-4DCD-97A2-6CA507355EAD}" srcOrd="0" destOrd="0" presId="urn:microsoft.com/office/officeart/2005/8/layout/vList5"/>
    <dgm:cxn modelId="{CE5D1165-B6A9-481B-8AE6-6E1805BE0312}" type="presParOf" srcId="{F3624D78-F28E-49A4-9122-34CBFDB7D045}" destId="{5B69BAA6-AC9B-4A9A-943E-286FB0AB9D1B}" srcOrd="1" destOrd="0" presId="urn:microsoft.com/office/officeart/2005/8/layout/vList5"/>
    <dgm:cxn modelId="{D2506A6B-19C8-4378-AA11-2600B5786BE4}" type="presParOf" srcId="{1FA11BDB-8B4F-4643-95FC-624D6A2F1CE3}" destId="{C83E5EFB-93E2-4BFB-BC18-2EA6FAD830BD}" srcOrd="5" destOrd="0" presId="urn:microsoft.com/office/officeart/2005/8/layout/vList5"/>
    <dgm:cxn modelId="{6A70BCC9-6BA9-4386-B7ED-94CB8982ACC1}" type="presParOf" srcId="{1FA11BDB-8B4F-4643-95FC-624D6A2F1CE3}" destId="{64949491-03F6-4A2E-B79F-1BB75428A0DC}" srcOrd="6" destOrd="0" presId="urn:microsoft.com/office/officeart/2005/8/layout/vList5"/>
    <dgm:cxn modelId="{C458C810-F502-46DC-9D90-5C56894C4CB6}" type="presParOf" srcId="{64949491-03F6-4A2E-B79F-1BB75428A0DC}" destId="{6A9F46EA-7FCA-405D-AC61-1F0DE2458502}" srcOrd="0" destOrd="0" presId="urn:microsoft.com/office/officeart/2005/8/layout/vList5"/>
    <dgm:cxn modelId="{D79220A6-7A46-4382-934A-57814432FE40}" type="presParOf" srcId="{64949491-03F6-4A2E-B79F-1BB75428A0DC}" destId="{D532CFA9-A30A-4DCD-954A-109BB44763AA}" srcOrd="1" destOrd="0" presId="urn:microsoft.com/office/officeart/2005/8/layout/vList5"/>
  </dgm:cxnLst>
  <dgm:bg/>
  <dgm:whole/>
</dgm:dataModel>
</file>

<file path=ppt/diagrams/data2.xml><?xml version="1.0" encoding="utf-8"?>
<dgm:dataModel xmlns:dgm="http://schemas.openxmlformats.org/drawingml/2006/diagram" xmlns:a="http://schemas.openxmlformats.org/drawingml/2006/main">
  <dgm:ptLst>
    <dgm:pt modelId="{290BBA44-5553-4995-9417-2F3A2D0936CE}" type="doc">
      <dgm:prSet loTypeId="urn:microsoft.com/office/officeart/2005/8/layout/vList5" loCatId="list" qsTypeId="urn:microsoft.com/office/officeart/2005/8/quickstyle/3d1" qsCatId="3D" csTypeId="urn:microsoft.com/office/officeart/2005/8/colors/accent2_5" csCatId="accent2" phldr="1"/>
      <dgm:spPr/>
      <dgm:t>
        <a:bodyPr/>
        <a:lstStyle/>
        <a:p>
          <a:endParaRPr lang="en-US"/>
        </a:p>
      </dgm:t>
    </dgm:pt>
    <dgm:pt modelId="{B55F92A6-50BA-4E9B-B766-CBA68141047B}">
      <dgm:prSet phldrT="[Text]"/>
      <dgm:spPr/>
      <dgm:t>
        <a:bodyPr/>
        <a:lstStyle/>
        <a:p>
          <a:r>
            <a:rPr lang="en-US" dirty="0" smtClean="0"/>
            <a:t>Relevant to all Information Workers</a:t>
          </a:r>
          <a:endParaRPr lang="en-US" dirty="0"/>
        </a:p>
      </dgm:t>
    </dgm:pt>
    <dgm:pt modelId="{83B2E7F5-A2DC-49FC-BCD7-C347D290DB39}" type="parTrans" cxnId="{132D70D3-DF56-487C-9FAC-B5146A2FD7E7}">
      <dgm:prSet/>
      <dgm:spPr/>
      <dgm:t>
        <a:bodyPr/>
        <a:lstStyle/>
        <a:p>
          <a:endParaRPr lang="en-US"/>
        </a:p>
      </dgm:t>
    </dgm:pt>
    <dgm:pt modelId="{BBEA2083-8D83-4786-9512-43B0388522E2}" type="sibTrans" cxnId="{132D70D3-DF56-487C-9FAC-B5146A2FD7E7}">
      <dgm:prSet/>
      <dgm:spPr/>
      <dgm:t>
        <a:bodyPr/>
        <a:lstStyle/>
        <a:p>
          <a:endParaRPr lang="en-US"/>
        </a:p>
      </dgm:t>
    </dgm:pt>
    <dgm:pt modelId="{85E312F5-2084-4D10-A877-5608CD26ACCF}">
      <dgm:prSet phldrT="[Text]"/>
      <dgm:spPr/>
      <dgm:t>
        <a:bodyPr/>
        <a:lstStyle/>
        <a:p>
          <a:r>
            <a:rPr lang="en-US" dirty="0" smtClean="0"/>
            <a:t>Solutions are </a:t>
          </a:r>
          <a:r>
            <a:rPr lang="en-US" b="1" dirty="0" smtClean="0"/>
            <a:t>central part of the way people work</a:t>
          </a:r>
          <a:r>
            <a:rPr lang="en-US" dirty="0" smtClean="0"/>
            <a:t>, available to all  and easy to use</a:t>
          </a:r>
          <a:endParaRPr lang="en-US" dirty="0"/>
        </a:p>
      </dgm:t>
    </dgm:pt>
    <dgm:pt modelId="{45DCED80-693B-4A2C-A836-013BABCD380C}" type="parTrans" cxnId="{DB71DA29-B6B5-4EF8-BEF7-DA1B06639AE9}">
      <dgm:prSet/>
      <dgm:spPr/>
      <dgm:t>
        <a:bodyPr/>
        <a:lstStyle/>
        <a:p>
          <a:endParaRPr lang="en-US"/>
        </a:p>
      </dgm:t>
    </dgm:pt>
    <dgm:pt modelId="{9EC12813-756F-49A4-9148-290C0B68BE88}" type="sibTrans" cxnId="{DB71DA29-B6B5-4EF8-BEF7-DA1B06639AE9}">
      <dgm:prSet/>
      <dgm:spPr/>
      <dgm:t>
        <a:bodyPr/>
        <a:lstStyle/>
        <a:p>
          <a:endParaRPr lang="en-US"/>
        </a:p>
      </dgm:t>
    </dgm:pt>
    <dgm:pt modelId="{598FF08B-A9AC-4FF2-9B58-3B7031D26918}">
      <dgm:prSet phldrT="[Text]"/>
      <dgm:spPr/>
      <dgm:t>
        <a:bodyPr/>
        <a:lstStyle/>
        <a:p>
          <a:r>
            <a:rPr lang="en-US" dirty="0" smtClean="0"/>
            <a:t>Ubiquitous Platform</a:t>
          </a:r>
          <a:endParaRPr lang="en-US" dirty="0"/>
        </a:p>
      </dgm:t>
    </dgm:pt>
    <dgm:pt modelId="{3441CAD0-E904-4D25-8B3A-8EEE59F98BB9}" type="parTrans" cxnId="{E41C23C6-F9D8-43C6-8CBF-9CA05E7D874A}">
      <dgm:prSet/>
      <dgm:spPr/>
      <dgm:t>
        <a:bodyPr/>
        <a:lstStyle/>
        <a:p>
          <a:endParaRPr lang="en-US"/>
        </a:p>
      </dgm:t>
    </dgm:pt>
    <dgm:pt modelId="{5242FDF8-9F0C-4C73-864F-0CDB71C86AF2}" type="sibTrans" cxnId="{E41C23C6-F9D8-43C6-8CBF-9CA05E7D874A}">
      <dgm:prSet/>
      <dgm:spPr/>
      <dgm:t>
        <a:bodyPr/>
        <a:lstStyle/>
        <a:p>
          <a:endParaRPr lang="en-US"/>
        </a:p>
      </dgm:t>
    </dgm:pt>
    <dgm:pt modelId="{5EB18DE5-1ED3-4C20-B8FA-4DDDD374F759}">
      <dgm:prSet phldrT="[Text]"/>
      <dgm:spPr/>
      <dgm:t>
        <a:bodyPr/>
        <a:lstStyle/>
        <a:p>
          <a:r>
            <a:rPr lang="en-US" dirty="0" smtClean="0"/>
            <a:t>Platform is </a:t>
          </a:r>
          <a:r>
            <a:rPr lang="en-US" b="1" dirty="0" smtClean="0"/>
            <a:t>broadly available</a:t>
          </a:r>
          <a:r>
            <a:rPr lang="en-US" dirty="0" smtClean="0"/>
            <a:t> and requires minimal integration</a:t>
          </a:r>
          <a:endParaRPr lang="en-US" dirty="0"/>
        </a:p>
      </dgm:t>
    </dgm:pt>
    <dgm:pt modelId="{793D7DDE-BA9E-4843-A6ED-7895CAE752AE}" type="parTrans" cxnId="{DC4A0E3B-C11B-44C6-A98A-DA80EB5CEE2C}">
      <dgm:prSet/>
      <dgm:spPr/>
      <dgm:t>
        <a:bodyPr/>
        <a:lstStyle/>
        <a:p>
          <a:endParaRPr lang="en-US"/>
        </a:p>
      </dgm:t>
    </dgm:pt>
    <dgm:pt modelId="{E4ACB843-90EA-4A03-8F56-ED8D8DE17757}" type="sibTrans" cxnId="{DC4A0E3B-C11B-44C6-A98A-DA80EB5CEE2C}">
      <dgm:prSet/>
      <dgm:spPr/>
      <dgm:t>
        <a:bodyPr/>
        <a:lstStyle/>
        <a:p>
          <a:endParaRPr lang="en-US"/>
        </a:p>
      </dgm:t>
    </dgm:pt>
    <dgm:pt modelId="{82141529-7C82-4A74-87B7-15B13397A4C4}">
      <dgm:prSet phldrT="[Text]"/>
      <dgm:spPr/>
      <dgm:t>
        <a:bodyPr/>
        <a:lstStyle/>
        <a:p>
          <a:r>
            <a:rPr lang="en-US" dirty="0" smtClean="0"/>
            <a:t>Collaborative Design Tools</a:t>
          </a:r>
          <a:endParaRPr lang="en-US" dirty="0"/>
        </a:p>
      </dgm:t>
    </dgm:pt>
    <dgm:pt modelId="{775C9C30-8D67-451B-8680-0B7DF2154924}" type="parTrans" cxnId="{5D103790-C7EF-4E7A-8DAD-F8B900616B3F}">
      <dgm:prSet/>
      <dgm:spPr/>
      <dgm:t>
        <a:bodyPr/>
        <a:lstStyle/>
        <a:p>
          <a:endParaRPr lang="en-US"/>
        </a:p>
      </dgm:t>
    </dgm:pt>
    <dgm:pt modelId="{9A17B99B-135B-4AAA-B856-D7E9F77E3B03}" type="sibTrans" cxnId="{5D103790-C7EF-4E7A-8DAD-F8B900616B3F}">
      <dgm:prSet/>
      <dgm:spPr/>
      <dgm:t>
        <a:bodyPr/>
        <a:lstStyle/>
        <a:p>
          <a:endParaRPr lang="en-US"/>
        </a:p>
      </dgm:t>
    </dgm:pt>
    <dgm:pt modelId="{D0F717AD-77F5-44E5-A5A6-EC7F2A634244}">
      <dgm:prSet phldrT="[Text]"/>
      <dgm:spPr/>
      <dgm:t>
        <a:bodyPr/>
        <a:lstStyle/>
        <a:p>
          <a:r>
            <a:rPr lang="en-US" dirty="0" smtClean="0"/>
            <a:t>People use tools they already know to enrich the process understanding in a </a:t>
          </a:r>
          <a:r>
            <a:rPr lang="en-US" b="1" dirty="0" smtClean="0"/>
            <a:t>collaborative manner</a:t>
          </a:r>
          <a:endParaRPr lang="en-US" b="1" dirty="0"/>
        </a:p>
      </dgm:t>
    </dgm:pt>
    <dgm:pt modelId="{F4FEDFFA-B78B-4CFA-B5C8-859C5E559F41}" type="parTrans" cxnId="{4F9876B1-1A99-4729-B2C8-80C154A19C72}">
      <dgm:prSet/>
      <dgm:spPr/>
      <dgm:t>
        <a:bodyPr/>
        <a:lstStyle/>
        <a:p>
          <a:endParaRPr lang="en-US"/>
        </a:p>
      </dgm:t>
    </dgm:pt>
    <dgm:pt modelId="{2D257E49-86DF-45FE-95B6-53030045B43D}" type="sibTrans" cxnId="{4F9876B1-1A99-4729-B2C8-80C154A19C72}">
      <dgm:prSet/>
      <dgm:spPr/>
      <dgm:t>
        <a:bodyPr/>
        <a:lstStyle/>
        <a:p>
          <a:endParaRPr lang="en-US"/>
        </a:p>
      </dgm:t>
    </dgm:pt>
    <dgm:pt modelId="{D03BC40E-9A63-47D4-873E-7C07C8803566}">
      <dgm:prSet phldrT="[Text]"/>
      <dgm:spPr/>
      <dgm:t>
        <a:bodyPr/>
        <a:lstStyle/>
        <a:p>
          <a:r>
            <a:rPr lang="en-US" dirty="0" smtClean="0"/>
            <a:t>Routes of Adoption</a:t>
          </a:r>
          <a:endParaRPr lang="en-US" b="1" dirty="0"/>
        </a:p>
      </dgm:t>
    </dgm:pt>
    <dgm:pt modelId="{A20DC8C3-5502-4E87-B6D2-6A25E9C4ABB8}" type="parTrans" cxnId="{23D374A9-315A-451E-A2AA-029BBF08B653}">
      <dgm:prSet/>
      <dgm:spPr/>
      <dgm:t>
        <a:bodyPr/>
        <a:lstStyle/>
        <a:p>
          <a:endParaRPr lang="en-US"/>
        </a:p>
      </dgm:t>
    </dgm:pt>
    <dgm:pt modelId="{CFEA58FB-C159-4AFE-A43F-333A06E3EBB4}" type="sibTrans" cxnId="{23D374A9-315A-451E-A2AA-029BBF08B653}">
      <dgm:prSet/>
      <dgm:spPr/>
      <dgm:t>
        <a:bodyPr/>
        <a:lstStyle/>
        <a:p>
          <a:endParaRPr lang="en-US"/>
        </a:p>
      </dgm:t>
    </dgm:pt>
    <dgm:pt modelId="{54C2EA51-9C4E-4FC7-A9B3-D582B3104C7B}">
      <dgm:prSet phldrT="[Text]"/>
      <dgm:spPr/>
      <dgm:t>
        <a:bodyPr/>
        <a:lstStyle/>
        <a:p>
          <a:r>
            <a:rPr lang="en-US" dirty="0" smtClean="0"/>
            <a:t>Each initiative is focused on a specific </a:t>
          </a:r>
          <a:r>
            <a:rPr lang="en-US" b="1" dirty="0" smtClean="0"/>
            <a:t>incremental goal</a:t>
          </a:r>
          <a:endParaRPr lang="en-US" b="1" dirty="0"/>
        </a:p>
      </dgm:t>
    </dgm:pt>
    <dgm:pt modelId="{FEF58EB2-59DE-4C2D-A93E-D0ED5B08582A}" type="parTrans" cxnId="{939F4F22-F8CA-477E-A972-4688D2B9667E}">
      <dgm:prSet/>
      <dgm:spPr/>
      <dgm:t>
        <a:bodyPr/>
        <a:lstStyle/>
        <a:p>
          <a:endParaRPr lang="en-US"/>
        </a:p>
      </dgm:t>
    </dgm:pt>
    <dgm:pt modelId="{9FC614EB-75E3-49BC-A640-6D0554ACD4AF}" type="sibTrans" cxnId="{939F4F22-F8CA-477E-A972-4688D2B9667E}">
      <dgm:prSet/>
      <dgm:spPr/>
      <dgm:t>
        <a:bodyPr/>
        <a:lstStyle/>
        <a:p>
          <a:endParaRPr lang="en-US"/>
        </a:p>
      </dgm:t>
    </dgm:pt>
    <dgm:pt modelId="{1FA11BDB-8B4F-4643-95FC-624D6A2F1CE3}" type="pres">
      <dgm:prSet presAssocID="{290BBA44-5553-4995-9417-2F3A2D0936CE}" presName="Name0" presStyleCnt="0">
        <dgm:presLayoutVars>
          <dgm:dir/>
          <dgm:animLvl val="lvl"/>
          <dgm:resizeHandles val="exact"/>
        </dgm:presLayoutVars>
      </dgm:prSet>
      <dgm:spPr/>
      <dgm:t>
        <a:bodyPr/>
        <a:lstStyle/>
        <a:p>
          <a:endParaRPr lang="en-US"/>
        </a:p>
      </dgm:t>
    </dgm:pt>
    <dgm:pt modelId="{FC27C92E-EBB3-48DA-B654-5F3378A994B5}" type="pres">
      <dgm:prSet presAssocID="{B55F92A6-50BA-4E9B-B766-CBA68141047B}" presName="linNode" presStyleCnt="0"/>
      <dgm:spPr/>
      <dgm:t>
        <a:bodyPr/>
        <a:lstStyle/>
        <a:p>
          <a:endParaRPr lang="en-US"/>
        </a:p>
      </dgm:t>
    </dgm:pt>
    <dgm:pt modelId="{16C43D40-4143-42D8-B683-6B16F878C4E5}" type="pres">
      <dgm:prSet presAssocID="{B55F92A6-50BA-4E9B-B766-CBA68141047B}" presName="parentText" presStyleLbl="node1" presStyleIdx="0" presStyleCnt="4">
        <dgm:presLayoutVars>
          <dgm:chMax val="1"/>
          <dgm:bulletEnabled val="1"/>
        </dgm:presLayoutVars>
      </dgm:prSet>
      <dgm:spPr/>
      <dgm:t>
        <a:bodyPr/>
        <a:lstStyle/>
        <a:p>
          <a:endParaRPr lang="en-US"/>
        </a:p>
      </dgm:t>
    </dgm:pt>
    <dgm:pt modelId="{8F1FAAE5-8CEC-4D7F-B2E0-C2B0FA9AA8C1}" type="pres">
      <dgm:prSet presAssocID="{B55F92A6-50BA-4E9B-B766-CBA68141047B}" presName="descendantText" presStyleLbl="alignAccFollowNode1" presStyleIdx="0" presStyleCnt="4">
        <dgm:presLayoutVars>
          <dgm:bulletEnabled val="1"/>
        </dgm:presLayoutVars>
      </dgm:prSet>
      <dgm:spPr/>
      <dgm:t>
        <a:bodyPr/>
        <a:lstStyle/>
        <a:p>
          <a:endParaRPr lang="en-US"/>
        </a:p>
      </dgm:t>
    </dgm:pt>
    <dgm:pt modelId="{8A15E680-A4E7-4740-B75A-D7146D57CA2E}" type="pres">
      <dgm:prSet presAssocID="{BBEA2083-8D83-4786-9512-43B0388522E2}" presName="sp" presStyleCnt="0"/>
      <dgm:spPr/>
    </dgm:pt>
    <dgm:pt modelId="{A7092FA6-1191-4A4D-A389-808777323A60}" type="pres">
      <dgm:prSet presAssocID="{598FF08B-A9AC-4FF2-9B58-3B7031D26918}" presName="linNode" presStyleCnt="0"/>
      <dgm:spPr/>
    </dgm:pt>
    <dgm:pt modelId="{70397C44-8991-41FE-A223-2F9E38B05FB5}" type="pres">
      <dgm:prSet presAssocID="{598FF08B-A9AC-4FF2-9B58-3B7031D26918}" presName="parentText" presStyleLbl="node1" presStyleIdx="1" presStyleCnt="4">
        <dgm:presLayoutVars>
          <dgm:chMax val="1"/>
          <dgm:bulletEnabled val="1"/>
        </dgm:presLayoutVars>
      </dgm:prSet>
      <dgm:spPr/>
      <dgm:t>
        <a:bodyPr/>
        <a:lstStyle/>
        <a:p>
          <a:endParaRPr lang="en-US"/>
        </a:p>
      </dgm:t>
    </dgm:pt>
    <dgm:pt modelId="{0870E476-8643-476F-920C-488A91283B9B}" type="pres">
      <dgm:prSet presAssocID="{598FF08B-A9AC-4FF2-9B58-3B7031D26918}" presName="descendantText" presStyleLbl="alignAccFollowNode1" presStyleIdx="1" presStyleCnt="4" custLinFactNeighborX="626">
        <dgm:presLayoutVars>
          <dgm:bulletEnabled val="1"/>
        </dgm:presLayoutVars>
      </dgm:prSet>
      <dgm:spPr/>
      <dgm:t>
        <a:bodyPr/>
        <a:lstStyle/>
        <a:p>
          <a:endParaRPr lang="en-US"/>
        </a:p>
      </dgm:t>
    </dgm:pt>
    <dgm:pt modelId="{95B2C822-7794-4F9C-8065-CDDD17E71A03}" type="pres">
      <dgm:prSet presAssocID="{5242FDF8-9F0C-4C73-864F-0CDB71C86AF2}" presName="sp" presStyleCnt="0"/>
      <dgm:spPr/>
    </dgm:pt>
    <dgm:pt modelId="{8B4C08CF-CC4A-40F2-B1F8-A84D20191DDD}" type="pres">
      <dgm:prSet presAssocID="{82141529-7C82-4A74-87B7-15B13397A4C4}" presName="linNode" presStyleCnt="0"/>
      <dgm:spPr/>
    </dgm:pt>
    <dgm:pt modelId="{B942D7A6-F632-4FFE-B89F-013D8E5ABA77}" type="pres">
      <dgm:prSet presAssocID="{82141529-7C82-4A74-87B7-15B13397A4C4}" presName="parentText" presStyleLbl="node1" presStyleIdx="2" presStyleCnt="4">
        <dgm:presLayoutVars>
          <dgm:chMax val="1"/>
          <dgm:bulletEnabled val="1"/>
        </dgm:presLayoutVars>
      </dgm:prSet>
      <dgm:spPr/>
      <dgm:t>
        <a:bodyPr/>
        <a:lstStyle/>
        <a:p>
          <a:endParaRPr lang="en-US"/>
        </a:p>
      </dgm:t>
    </dgm:pt>
    <dgm:pt modelId="{1ED8EC84-7187-4F1E-8A76-28E41121D689}" type="pres">
      <dgm:prSet presAssocID="{82141529-7C82-4A74-87B7-15B13397A4C4}" presName="descendantText" presStyleLbl="alignAccFollowNode1" presStyleIdx="2" presStyleCnt="4">
        <dgm:presLayoutVars>
          <dgm:bulletEnabled val="1"/>
        </dgm:presLayoutVars>
      </dgm:prSet>
      <dgm:spPr/>
      <dgm:t>
        <a:bodyPr/>
        <a:lstStyle/>
        <a:p>
          <a:endParaRPr lang="en-US"/>
        </a:p>
      </dgm:t>
    </dgm:pt>
    <dgm:pt modelId="{03B4201C-EDCB-46C5-8318-073FD86DAC5B}" type="pres">
      <dgm:prSet presAssocID="{9A17B99B-135B-4AAA-B856-D7E9F77E3B03}" presName="sp" presStyleCnt="0"/>
      <dgm:spPr/>
    </dgm:pt>
    <dgm:pt modelId="{95476CC3-34C7-4057-93A2-9541F9D8D5D4}" type="pres">
      <dgm:prSet presAssocID="{D03BC40E-9A63-47D4-873E-7C07C8803566}" presName="linNode" presStyleCnt="0"/>
      <dgm:spPr/>
    </dgm:pt>
    <dgm:pt modelId="{0C3188B4-7A88-4296-B5DA-943B06BD56B2}" type="pres">
      <dgm:prSet presAssocID="{D03BC40E-9A63-47D4-873E-7C07C8803566}" presName="parentText" presStyleLbl="node1" presStyleIdx="3" presStyleCnt="4">
        <dgm:presLayoutVars>
          <dgm:chMax val="1"/>
          <dgm:bulletEnabled val="1"/>
        </dgm:presLayoutVars>
      </dgm:prSet>
      <dgm:spPr/>
      <dgm:t>
        <a:bodyPr/>
        <a:lstStyle/>
        <a:p>
          <a:endParaRPr lang="en-US"/>
        </a:p>
      </dgm:t>
    </dgm:pt>
    <dgm:pt modelId="{74CBDCA0-5C2D-4728-8664-F5B035EFADAE}" type="pres">
      <dgm:prSet presAssocID="{D03BC40E-9A63-47D4-873E-7C07C8803566}" presName="descendantText" presStyleLbl="alignAccFollowNode1" presStyleIdx="3" presStyleCnt="4">
        <dgm:presLayoutVars>
          <dgm:bulletEnabled val="1"/>
        </dgm:presLayoutVars>
      </dgm:prSet>
      <dgm:spPr/>
      <dgm:t>
        <a:bodyPr/>
        <a:lstStyle/>
        <a:p>
          <a:endParaRPr lang="en-US"/>
        </a:p>
      </dgm:t>
    </dgm:pt>
  </dgm:ptLst>
  <dgm:cxnLst>
    <dgm:cxn modelId="{E6D7C94D-0038-4364-80D3-3FB69EAA7CE7}" type="presOf" srcId="{B55F92A6-50BA-4E9B-B766-CBA68141047B}" destId="{16C43D40-4143-42D8-B683-6B16F878C4E5}" srcOrd="0" destOrd="0" presId="urn:microsoft.com/office/officeart/2005/8/layout/vList5"/>
    <dgm:cxn modelId="{DC4A0E3B-C11B-44C6-A98A-DA80EB5CEE2C}" srcId="{598FF08B-A9AC-4FF2-9B58-3B7031D26918}" destId="{5EB18DE5-1ED3-4C20-B8FA-4DDDD374F759}" srcOrd="0" destOrd="0" parTransId="{793D7DDE-BA9E-4843-A6ED-7895CAE752AE}" sibTransId="{E4ACB843-90EA-4A03-8F56-ED8D8DE17757}"/>
    <dgm:cxn modelId="{5A93A1D9-E4A2-4E68-BDDD-F34637381DE7}" type="presOf" srcId="{290BBA44-5553-4995-9417-2F3A2D0936CE}" destId="{1FA11BDB-8B4F-4643-95FC-624D6A2F1CE3}" srcOrd="0" destOrd="0" presId="urn:microsoft.com/office/officeart/2005/8/layout/vList5"/>
    <dgm:cxn modelId="{DB71DA29-B6B5-4EF8-BEF7-DA1B06639AE9}" srcId="{B55F92A6-50BA-4E9B-B766-CBA68141047B}" destId="{85E312F5-2084-4D10-A877-5608CD26ACCF}" srcOrd="0" destOrd="0" parTransId="{45DCED80-693B-4A2C-A836-013BABCD380C}" sibTransId="{9EC12813-756F-49A4-9148-290C0B68BE88}"/>
    <dgm:cxn modelId="{5D103790-C7EF-4E7A-8DAD-F8B900616B3F}" srcId="{290BBA44-5553-4995-9417-2F3A2D0936CE}" destId="{82141529-7C82-4A74-87B7-15B13397A4C4}" srcOrd="2" destOrd="0" parTransId="{775C9C30-8D67-451B-8680-0B7DF2154924}" sibTransId="{9A17B99B-135B-4AAA-B856-D7E9F77E3B03}"/>
    <dgm:cxn modelId="{939F4F22-F8CA-477E-A972-4688D2B9667E}" srcId="{D03BC40E-9A63-47D4-873E-7C07C8803566}" destId="{54C2EA51-9C4E-4FC7-A9B3-D582B3104C7B}" srcOrd="0" destOrd="0" parTransId="{FEF58EB2-59DE-4C2D-A93E-D0ED5B08582A}" sibTransId="{9FC614EB-75E3-49BC-A640-6D0554ACD4AF}"/>
    <dgm:cxn modelId="{C0D28690-8395-41A6-A9F0-312E93BCE27D}" type="presOf" srcId="{85E312F5-2084-4D10-A877-5608CD26ACCF}" destId="{8F1FAAE5-8CEC-4D7F-B2E0-C2B0FA9AA8C1}" srcOrd="0" destOrd="0" presId="urn:microsoft.com/office/officeart/2005/8/layout/vList5"/>
    <dgm:cxn modelId="{132D70D3-DF56-487C-9FAC-B5146A2FD7E7}" srcId="{290BBA44-5553-4995-9417-2F3A2D0936CE}" destId="{B55F92A6-50BA-4E9B-B766-CBA68141047B}" srcOrd="0" destOrd="0" parTransId="{83B2E7F5-A2DC-49FC-BCD7-C347D290DB39}" sibTransId="{BBEA2083-8D83-4786-9512-43B0388522E2}"/>
    <dgm:cxn modelId="{E41C23C6-F9D8-43C6-8CBF-9CA05E7D874A}" srcId="{290BBA44-5553-4995-9417-2F3A2D0936CE}" destId="{598FF08B-A9AC-4FF2-9B58-3B7031D26918}" srcOrd="1" destOrd="0" parTransId="{3441CAD0-E904-4D25-8B3A-8EEE59F98BB9}" sibTransId="{5242FDF8-9F0C-4C73-864F-0CDB71C86AF2}"/>
    <dgm:cxn modelId="{4F9876B1-1A99-4729-B2C8-80C154A19C72}" srcId="{82141529-7C82-4A74-87B7-15B13397A4C4}" destId="{D0F717AD-77F5-44E5-A5A6-EC7F2A634244}" srcOrd="0" destOrd="0" parTransId="{F4FEDFFA-B78B-4CFA-B5C8-859C5E559F41}" sibTransId="{2D257E49-86DF-45FE-95B6-53030045B43D}"/>
    <dgm:cxn modelId="{058170C3-CD5C-44EA-BC05-3D81E1082651}" type="presOf" srcId="{D0F717AD-77F5-44E5-A5A6-EC7F2A634244}" destId="{1ED8EC84-7187-4F1E-8A76-28E41121D689}" srcOrd="0" destOrd="0" presId="urn:microsoft.com/office/officeart/2005/8/layout/vList5"/>
    <dgm:cxn modelId="{9CD40D68-6773-4D65-8638-9B608B4A921D}" type="presOf" srcId="{5EB18DE5-1ED3-4C20-B8FA-4DDDD374F759}" destId="{0870E476-8643-476F-920C-488A91283B9B}" srcOrd="0" destOrd="0" presId="urn:microsoft.com/office/officeart/2005/8/layout/vList5"/>
    <dgm:cxn modelId="{582CC083-177B-4156-BB21-A0B6B2FFA974}" type="presOf" srcId="{82141529-7C82-4A74-87B7-15B13397A4C4}" destId="{B942D7A6-F632-4FFE-B89F-013D8E5ABA77}" srcOrd="0" destOrd="0" presId="urn:microsoft.com/office/officeart/2005/8/layout/vList5"/>
    <dgm:cxn modelId="{23D374A9-315A-451E-A2AA-029BBF08B653}" srcId="{290BBA44-5553-4995-9417-2F3A2D0936CE}" destId="{D03BC40E-9A63-47D4-873E-7C07C8803566}" srcOrd="3" destOrd="0" parTransId="{A20DC8C3-5502-4E87-B6D2-6A25E9C4ABB8}" sibTransId="{CFEA58FB-C159-4AFE-A43F-333A06E3EBB4}"/>
    <dgm:cxn modelId="{E023C311-8891-49FE-BB2F-06438F285B46}" type="presOf" srcId="{D03BC40E-9A63-47D4-873E-7C07C8803566}" destId="{0C3188B4-7A88-4296-B5DA-943B06BD56B2}" srcOrd="0" destOrd="0" presId="urn:microsoft.com/office/officeart/2005/8/layout/vList5"/>
    <dgm:cxn modelId="{035A0551-5E61-4DC9-BAB9-F0A6A7575811}" type="presOf" srcId="{54C2EA51-9C4E-4FC7-A9B3-D582B3104C7B}" destId="{74CBDCA0-5C2D-4728-8664-F5B035EFADAE}" srcOrd="0" destOrd="0" presId="urn:microsoft.com/office/officeart/2005/8/layout/vList5"/>
    <dgm:cxn modelId="{F28EEEF9-EF30-4854-8595-B9318CA44ACC}" type="presOf" srcId="{598FF08B-A9AC-4FF2-9B58-3B7031D26918}" destId="{70397C44-8991-41FE-A223-2F9E38B05FB5}" srcOrd="0" destOrd="0" presId="urn:microsoft.com/office/officeart/2005/8/layout/vList5"/>
    <dgm:cxn modelId="{FF2FF7BB-33F7-4AA9-BB74-0A3238FFAD22}" type="presParOf" srcId="{1FA11BDB-8B4F-4643-95FC-624D6A2F1CE3}" destId="{FC27C92E-EBB3-48DA-B654-5F3378A994B5}" srcOrd="0" destOrd="0" presId="urn:microsoft.com/office/officeart/2005/8/layout/vList5"/>
    <dgm:cxn modelId="{55657695-1B22-4360-B00D-59257171E5EE}" type="presParOf" srcId="{FC27C92E-EBB3-48DA-B654-5F3378A994B5}" destId="{16C43D40-4143-42D8-B683-6B16F878C4E5}" srcOrd="0" destOrd="0" presId="urn:microsoft.com/office/officeart/2005/8/layout/vList5"/>
    <dgm:cxn modelId="{DFBC591E-24CA-4F12-A408-D23204806F26}" type="presParOf" srcId="{FC27C92E-EBB3-48DA-B654-5F3378A994B5}" destId="{8F1FAAE5-8CEC-4D7F-B2E0-C2B0FA9AA8C1}" srcOrd="1" destOrd="0" presId="urn:microsoft.com/office/officeart/2005/8/layout/vList5"/>
    <dgm:cxn modelId="{DB3B4BCE-1846-4F66-8B98-29062B221DD1}" type="presParOf" srcId="{1FA11BDB-8B4F-4643-95FC-624D6A2F1CE3}" destId="{8A15E680-A4E7-4740-B75A-D7146D57CA2E}" srcOrd="1" destOrd="0" presId="urn:microsoft.com/office/officeart/2005/8/layout/vList5"/>
    <dgm:cxn modelId="{9D239BEE-DEAA-41E1-AA50-66ED79E98515}" type="presParOf" srcId="{1FA11BDB-8B4F-4643-95FC-624D6A2F1CE3}" destId="{A7092FA6-1191-4A4D-A389-808777323A60}" srcOrd="2" destOrd="0" presId="urn:microsoft.com/office/officeart/2005/8/layout/vList5"/>
    <dgm:cxn modelId="{1CD16BA3-00F3-4CD7-A402-80C7ECA8A5E1}" type="presParOf" srcId="{A7092FA6-1191-4A4D-A389-808777323A60}" destId="{70397C44-8991-41FE-A223-2F9E38B05FB5}" srcOrd="0" destOrd="0" presId="urn:microsoft.com/office/officeart/2005/8/layout/vList5"/>
    <dgm:cxn modelId="{1958432E-D344-41CE-ADEF-6399078968C6}" type="presParOf" srcId="{A7092FA6-1191-4A4D-A389-808777323A60}" destId="{0870E476-8643-476F-920C-488A91283B9B}" srcOrd="1" destOrd="0" presId="urn:microsoft.com/office/officeart/2005/8/layout/vList5"/>
    <dgm:cxn modelId="{A93DF19A-7D3C-483A-B8C1-0812A0FEC0B0}" type="presParOf" srcId="{1FA11BDB-8B4F-4643-95FC-624D6A2F1CE3}" destId="{95B2C822-7794-4F9C-8065-CDDD17E71A03}" srcOrd="3" destOrd="0" presId="urn:microsoft.com/office/officeart/2005/8/layout/vList5"/>
    <dgm:cxn modelId="{220797FA-F3AF-4B09-AAE4-02F0BFEF16FB}" type="presParOf" srcId="{1FA11BDB-8B4F-4643-95FC-624D6A2F1CE3}" destId="{8B4C08CF-CC4A-40F2-B1F8-A84D20191DDD}" srcOrd="4" destOrd="0" presId="urn:microsoft.com/office/officeart/2005/8/layout/vList5"/>
    <dgm:cxn modelId="{F4646C4B-10EA-43F9-9C4D-8E79C70A6408}" type="presParOf" srcId="{8B4C08CF-CC4A-40F2-B1F8-A84D20191DDD}" destId="{B942D7A6-F632-4FFE-B89F-013D8E5ABA77}" srcOrd="0" destOrd="0" presId="urn:microsoft.com/office/officeart/2005/8/layout/vList5"/>
    <dgm:cxn modelId="{69A873D0-FC89-44FC-A7B2-0E62C6D31398}" type="presParOf" srcId="{8B4C08CF-CC4A-40F2-B1F8-A84D20191DDD}" destId="{1ED8EC84-7187-4F1E-8A76-28E41121D689}" srcOrd="1" destOrd="0" presId="urn:microsoft.com/office/officeart/2005/8/layout/vList5"/>
    <dgm:cxn modelId="{41965E80-5F3F-420D-9CC1-AC4473CE7B3E}" type="presParOf" srcId="{1FA11BDB-8B4F-4643-95FC-624D6A2F1CE3}" destId="{03B4201C-EDCB-46C5-8318-073FD86DAC5B}" srcOrd="5" destOrd="0" presId="urn:microsoft.com/office/officeart/2005/8/layout/vList5"/>
    <dgm:cxn modelId="{2B5D05F8-40F2-44F4-A0F6-DF37C17DADBA}" type="presParOf" srcId="{1FA11BDB-8B4F-4643-95FC-624D6A2F1CE3}" destId="{95476CC3-34C7-4057-93A2-9541F9D8D5D4}" srcOrd="6" destOrd="0" presId="urn:microsoft.com/office/officeart/2005/8/layout/vList5"/>
    <dgm:cxn modelId="{C1487E73-327B-456B-B124-D103478051BE}" type="presParOf" srcId="{95476CC3-34C7-4057-93A2-9541F9D8D5D4}" destId="{0C3188B4-7A88-4296-B5DA-943B06BD56B2}" srcOrd="0" destOrd="0" presId="urn:microsoft.com/office/officeart/2005/8/layout/vList5"/>
    <dgm:cxn modelId="{ADACE36F-5BAF-41EC-868B-33B9C0CEE100}" type="presParOf" srcId="{95476CC3-34C7-4057-93A2-9541F9D8D5D4}" destId="{74CBDCA0-5C2D-4728-8664-F5B035EFADAE}" srcOrd="1" destOrd="0" presId="urn:microsoft.com/office/officeart/2005/8/layout/vList5"/>
  </dgm:cxnLst>
  <dgm:bg/>
  <dgm:whole/>
</dgm:dataModel>
</file>

<file path=ppt/diagrams/data3.xml><?xml version="1.0" encoding="utf-8"?>
<dgm:dataModel xmlns:dgm="http://schemas.openxmlformats.org/drawingml/2006/diagram" xmlns:a="http://schemas.openxmlformats.org/drawingml/2006/main">
  <dgm:ptLst>
    <dgm:pt modelId="{290BBA44-5553-4995-9417-2F3A2D0936CE}" type="doc">
      <dgm:prSet loTypeId="urn:microsoft.com/office/officeart/2005/8/layout/vList5" loCatId="list" qsTypeId="urn:microsoft.com/office/officeart/2005/8/quickstyle/3d1" qsCatId="3D" csTypeId="urn:microsoft.com/office/officeart/2005/8/colors/accent6_1" csCatId="accent6" phldr="1"/>
      <dgm:spPr/>
      <dgm:t>
        <a:bodyPr/>
        <a:lstStyle/>
        <a:p>
          <a:endParaRPr lang="en-US"/>
        </a:p>
      </dgm:t>
    </dgm:pt>
    <dgm:pt modelId="{8C81A4DE-9DB4-41FD-8BDB-6BA97E1B1E9D}">
      <dgm:prSet phldrT="[Text]"/>
      <dgm:spPr/>
      <dgm:t>
        <a:bodyPr/>
        <a:lstStyle/>
        <a:p>
          <a:r>
            <a:rPr lang="en-US" dirty="0" smtClean="0"/>
            <a:t>Niche Orientation</a:t>
          </a:r>
          <a:endParaRPr lang="en-US" dirty="0"/>
        </a:p>
      </dgm:t>
    </dgm:pt>
    <dgm:pt modelId="{76C973E7-52CD-424F-AE21-5B840547A5DE}" type="parTrans" cxnId="{8D8F8E20-252D-4586-B5B5-8D532CE6302A}">
      <dgm:prSet/>
      <dgm:spPr/>
      <dgm:t>
        <a:bodyPr/>
        <a:lstStyle/>
        <a:p>
          <a:endParaRPr lang="en-US"/>
        </a:p>
      </dgm:t>
    </dgm:pt>
    <dgm:pt modelId="{3120E3A2-645D-4012-9F81-A56BB88A0258}" type="sibTrans" cxnId="{8D8F8E20-252D-4586-B5B5-8D532CE6302A}">
      <dgm:prSet/>
      <dgm:spPr/>
      <dgm:t>
        <a:bodyPr/>
        <a:lstStyle/>
        <a:p>
          <a:endParaRPr lang="en-US"/>
        </a:p>
      </dgm:t>
    </dgm:pt>
    <dgm:pt modelId="{8BC58976-C681-48E4-A6F5-F9732EFDF198}">
      <dgm:prSet phldrT="[Text]"/>
      <dgm:spPr/>
      <dgm:t>
        <a:bodyPr/>
        <a:lstStyle/>
        <a:p>
          <a:r>
            <a:rPr lang="en-US" dirty="0" smtClean="0"/>
            <a:t>Requiring one suite of tools for everybody</a:t>
          </a:r>
          <a:endParaRPr lang="en-US" dirty="0"/>
        </a:p>
      </dgm:t>
    </dgm:pt>
    <dgm:pt modelId="{D737DD61-1345-4692-83A5-E8D9C5095D53}" type="parTrans" cxnId="{D5EC0C92-4FBC-4D39-94DA-C9954321E6B4}">
      <dgm:prSet/>
      <dgm:spPr/>
      <dgm:t>
        <a:bodyPr/>
        <a:lstStyle/>
        <a:p>
          <a:endParaRPr lang="en-US"/>
        </a:p>
      </dgm:t>
    </dgm:pt>
    <dgm:pt modelId="{9EB013A4-05D7-4CF0-98D2-B999E3F02038}" type="sibTrans" cxnId="{D5EC0C92-4FBC-4D39-94DA-C9954321E6B4}">
      <dgm:prSet/>
      <dgm:spPr/>
      <dgm:t>
        <a:bodyPr/>
        <a:lstStyle/>
        <a:p>
          <a:endParaRPr lang="en-US"/>
        </a:p>
      </dgm:t>
    </dgm:pt>
    <dgm:pt modelId="{FF10F61E-EF07-4E52-A35C-D1A822F2870E}">
      <dgm:prSet phldrT="[Text]"/>
      <dgm:spPr/>
      <dgm:t>
        <a:bodyPr/>
        <a:lstStyle/>
        <a:p>
          <a:r>
            <a:rPr lang="en-US" dirty="0" smtClean="0"/>
            <a:t>Requiring separate platform investments</a:t>
          </a:r>
          <a:endParaRPr lang="en-US" dirty="0"/>
        </a:p>
      </dgm:t>
    </dgm:pt>
    <dgm:pt modelId="{D05ABFD0-0DF5-4E0B-91C0-E7A33F577C1C}" type="parTrans" cxnId="{99F60964-9B53-4601-86AA-765F9A61748B}">
      <dgm:prSet/>
      <dgm:spPr/>
      <dgm:t>
        <a:bodyPr/>
        <a:lstStyle/>
        <a:p>
          <a:endParaRPr lang="en-US"/>
        </a:p>
      </dgm:t>
    </dgm:pt>
    <dgm:pt modelId="{82D79419-A57A-4E0A-85A4-B284E1CB6197}" type="sibTrans" cxnId="{99F60964-9B53-4601-86AA-765F9A61748B}">
      <dgm:prSet/>
      <dgm:spPr/>
      <dgm:t>
        <a:bodyPr/>
        <a:lstStyle/>
        <a:p>
          <a:endParaRPr lang="en-US"/>
        </a:p>
      </dgm:t>
    </dgm:pt>
    <dgm:pt modelId="{F440D6EB-DCFC-4596-8520-F55D32BB0B81}">
      <dgm:prSet phldrT="[Text]"/>
      <dgm:spPr/>
      <dgm:t>
        <a:bodyPr/>
        <a:lstStyle/>
        <a:p>
          <a:r>
            <a:rPr lang="en-US" dirty="0" smtClean="0"/>
            <a:t>Large and complex projects</a:t>
          </a:r>
          <a:endParaRPr lang="en-US" dirty="0"/>
        </a:p>
      </dgm:t>
    </dgm:pt>
    <dgm:pt modelId="{8EB4F997-CBC9-48EE-9375-447F876F0CF4}" type="parTrans" cxnId="{71FB5EE8-6FCE-4EF5-BB9E-BBBB1E9B56B5}">
      <dgm:prSet/>
      <dgm:spPr/>
      <dgm:t>
        <a:bodyPr/>
        <a:lstStyle/>
        <a:p>
          <a:endParaRPr lang="en-US"/>
        </a:p>
      </dgm:t>
    </dgm:pt>
    <dgm:pt modelId="{7AD547AC-C5D8-43C1-A8EE-D7E78E5C982A}" type="sibTrans" cxnId="{71FB5EE8-6FCE-4EF5-BB9E-BBBB1E9B56B5}">
      <dgm:prSet/>
      <dgm:spPr/>
      <dgm:t>
        <a:bodyPr/>
        <a:lstStyle/>
        <a:p>
          <a:endParaRPr lang="en-US"/>
        </a:p>
      </dgm:t>
    </dgm:pt>
    <dgm:pt modelId="{1FA11BDB-8B4F-4643-95FC-624D6A2F1CE3}" type="pres">
      <dgm:prSet presAssocID="{290BBA44-5553-4995-9417-2F3A2D0936CE}" presName="Name0" presStyleCnt="0">
        <dgm:presLayoutVars>
          <dgm:dir/>
          <dgm:animLvl val="lvl"/>
          <dgm:resizeHandles val="exact"/>
        </dgm:presLayoutVars>
      </dgm:prSet>
      <dgm:spPr/>
      <dgm:t>
        <a:bodyPr/>
        <a:lstStyle/>
        <a:p>
          <a:endParaRPr lang="en-US"/>
        </a:p>
      </dgm:t>
    </dgm:pt>
    <dgm:pt modelId="{01493A16-BCE6-439B-BE27-773313DE4453}" type="pres">
      <dgm:prSet presAssocID="{8C81A4DE-9DB4-41FD-8BDB-6BA97E1B1E9D}" presName="linNode" presStyleCnt="0"/>
      <dgm:spPr/>
      <dgm:t>
        <a:bodyPr/>
        <a:lstStyle/>
        <a:p>
          <a:endParaRPr lang="en-US"/>
        </a:p>
      </dgm:t>
    </dgm:pt>
    <dgm:pt modelId="{05E61A55-EC78-4ABD-A8A1-FE87B704C849}" type="pres">
      <dgm:prSet presAssocID="{8C81A4DE-9DB4-41FD-8BDB-6BA97E1B1E9D}" presName="parentText" presStyleLbl="node1" presStyleIdx="0" presStyleCnt="4">
        <dgm:presLayoutVars>
          <dgm:chMax val="1"/>
          <dgm:bulletEnabled val="1"/>
        </dgm:presLayoutVars>
      </dgm:prSet>
      <dgm:spPr/>
      <dgm:t>
        <a:bodyPr/>
        <a:lstStyle/>
        <a:p>
          <a:endParaRPr lang="en-US"/>
        </a:p>
      </dgm:t>
    </dgm:pt>
    <dgm:pt modelId="{BB3E5243-4EB5-42B9-8642-DFE16EE0247E}" type="pres">
      <dgm:prSet presAssocID="{3120E3A2-645D-4012-9F81-A56BB88A0258}" presName="sp" presStyleCnt="0"/>
      <dgm:spPr/>
      <dgm:t>
        <a:bodyPr/>
        <a:lstStyle/>
        <a:p>
          <a:endParaRPr lang="en-US"/>
        </a:p>
      </dgm:t>
    </dgm:pt>
    <dgm:pt modelId="{15D3B7EF-E0D6-47FC-8EF8-7190162F39E9}" type="pres">
      <dgm:prSet presAssocID="{FF10F61E-EF07-4E52-A35C-D1A822F2870E}" presName="linNode" presStyleCnt="0"/>
      <dgm:spPr/>
    </dgm:pt>
    <dgm:pt modelId="{8F476014-8C4B-4A11-833F-F9443481C849}" type="pres">
      <dgm:prSet presAssocID="{FF10F61E-EF07-4E52-A35C-D1A822F2870E}" presName="parentText" presStyleLbl="node1" presStyleIdx="1" presStyleCnt="4">
        <dgm:presLayoutVars>
          <dgm:chMax val="1"/>
          <dgm:bulletEnabled val="1"/>
        </dgm:presLayoutVars>
      </dgm:prSet>
      <dgm:spPr/>
      <dgm:t>
        <a:bodyPr/>
        <a:lstStyle/>
        <a:p>
          <a:endParaRPr lang="en-US"/>
        </a:p>
      </dgm:t>
    </dgm:pt>
    <dgm:pt modelId="{35704E15-8199-4927-83AE-9E04F291B41C}" type="pres">
      <dgm:prSet presAssocID="{82D79419-A57A-4E0A-85A4-B284E1CB6197}" presName="sp" presStyleCnt="0"/>
      <dgm:spPr/>
    </dgm:pt>
    <dgm:pt modelId="{A2E29AB0-F443-49BE-A368-8CF7561A5682}" type="pres">
      <dgm:prSet presAssocID="{8BC58976-C681-48E4-A6F5-F9732EFDF198}" presName="linNode" presStyleCnt="0"/>
      <dgm:spPr/>
      <dgm:t>
        <a:bodyPr/>
        <a:lstStyle/>
        <a:p>
          <a:endParaRPr lang="en-US"/>
        </a:p>
      </dgm:t>
    </dgm:pt>
    <dgm:pt modelId="{CAB5EE34-4F06-48E2-899C-717CA6E7AD95}" type="pres">
      <dgm:prSet presAssocID="{8BC58976-C681-48E4-A6F5-F9732EFDF198}" presName="parentText" presStyleLbl="node1" presStyleIdx="2" presStyleCnt="4">
        <dgm:presLayoutVars>
          <dgm:chMax val="1"/>
          <dgm:bulletEnabled val="1"/>
        </dgm:presLayoutVars>
      </dgm:prSet>
      <dgm:spPr/>
      <dgm:t>
        <a:bodyPr/>
        <a:lstStyle/>
        <a:p>
          <a:endParaRPr lang="en-US"/>
        </a:p>
      </dgm:t>
    </dgm:pt>
    <dgm:pt modelId="{14E97F57-3BC1-4231-97B4-80DDF3258EC2}" type="pres">
      <dgm:prSet presAssocID="{9EB013A4-05D7-4CF0-98D2-B999E3F02038}" presName="sp" presStyleCnt="0"/>
      <dgm:spPr/>
      <dgm:t>
        <a:bodyPr/>
        <a:lstStyle/>
        <a:p>
          <a:endParaRPr lang="en-US"/>
        </a:p>
      </dgm:t>
    </dgm:pt>
    <dgm:pt modelId="{13F4A8B5-EBCE-4865-A1E5-B372684486AC}" type="pres">
      <dgm:prSet presAssocID="{F440D6EB-DCFC-4596-8520-F55D32BB0B81}" presName="linNode" presStyleCnt="0"/>
      <dgm:spPr/>
    </dgm:pt>
    <dgm:pt modelId="{811899C8-E53F-41E2-8D24-5515D8BF0DF9}" type="pres">
      <dgm:prSet presAssocID="{F440D6EB-DCFC-4596-8520-F55D32BB0B81}" presName="parentText" presStyleLbl="node1" presStyleIdx="3" presStyleCnt="4">
        <dgm:presLayoutVars>
          <dgm:chMax val="1"/>
          <dgm:bulletEnabled val="1"/>
        </dgm:presLayoutVars>
      </dgm:prSet>
      <dgm:spPr/>
      <dgm:t>
        <a:bodyPr/>
        <a:lstStyle/>
        <a:p>
          <a:endParaRPr lang="en-US"/>
        </a:p>
      </dgm:t>
    </dgm:pt>
  </dgm:ptLst>
  <dgm:cxnLst>
    <dgm:cxn modelId="{DE9C6326-F907-40A7-91EA-48F226945350}" type="presOf" srcId="{290BBA44-5553-4995-9417-2F3A2D0936CE}" destId="{1FA11BDB-8B4F-4643-95FC-624D6A2F1CE3}" srcOrd="0" destOrd="0" presId="urn:microsoft.com/office/officeart/2005/8/layout/vList5"/>
    <dgm:cxn modelId="{71FB5EE8-6FCE-4EF5-BB9E-BBBB1E9B56B5}" srcId="{290BBA44-5553-4995-9417-2F3A2D0936CE}" destId="{F440D6EB-DCFC-4596-8520-F55D32BB0B81}" srcOrd="3" destOrd="0" parTransId="{8EB4F997-CBC9-48EE-9375-447F876F0CF4}" sibTransId="{7AD547AC-C5D8-43C1-A8EE-D7E78E5C982A}"/>
    <dgm:cxn modelId="{D5EC0C92-4FBC-4D39-94DA-C9954321E6B4}" srcId="{290BBA44-5553-4995-9417-2F3A2D0936CE}" destId="{8BC58976-C681-48E4-A6F5-F9732EFDF198}" srcOrd="2" destOrd="0" parTransId="{D737DD61-1345-4692-83A5-E8D9C5095D53}" sibTransId="{9EB013A4-05D7-4CF0-98D2-B999E3F02038}"/>
    <dgm:cxn modelId="{99F60964-9B53-4601-86AA-765F9A61748B}" srcId="{290BBA44-5553-4995-9417-2F3A2D0936CE}" destId="{FF10F61E-EF07-4E52-A35C-D1A822F2870E}" srcOrd="1" destOrd="0" parTransId="{D05ABFD0-0DF5-4E0B-91C0-E7A33F577C1C}" sibTransId="{82D79419-A57A-4E0A-85A4-B284E1CB6197}"/>
    <dgm:cxn modelId="{8D8F8E20-252D-4586-B5B5-8D532CE6302A}" srcId="{290BBA44-5553-4995-9417-2F3A2D0936CE}" destId="{8C81A4DE-9DB4-41FD-8BDB-6BA97E1B1E9D}" srcOrd="0" destOrd="0" parTransId="{76C973E7-52CD-424F-AE21-5B840547A5DE}" sibTransId="{3120E3A2-645D-4012-9F81-A56BB88A0258}"/>
    <dgm:cxn modelId="{89B3E401-F80A-48B3-A41E-82FBEEC7F24A}" type="presOf" srcId="{8C81A4DE-9DB4-41FD-8BDB-6BA97E1B1E9D}" destId="{05E61A55-EC78-4ABD-A8A1-FE87B704C849}" srcOrd="0" destOrd="0" presId="urn:microsoft.com/office/officeart/2005/8/layout/vList5"/>
    <dgm:cxn modelId="{9F2C0BF0-8B81-4910-9F7D-3E187960C7E9}" type="presOf" srcId="{8BC58976-C681-48E4-A6F5-F9732EFDF198}" destId="{CAB5EE34-4F06-48E2-899C-717CA6E7AD95}" srcOrd="0" destOrd="0" presId="urn:microsoft.com/office/officeart/2005/8/layout/vList5"/>
    <dgm:cxn modelId="{9B1EBD81-B769-488E-A8A6-0CA0C87319A7}" type="presOf" srcId="{F440D6EB-DCFC-4596-8520-F55D32BB0B81}" destId="{811899C8-E53F-41E2-8D24-5515D8BF0DF9}" srcOrd="0" destOrd="0" presId="urn:microsoft.com/office/officeart/2005/8/layout/vList5"/>
    <dgm:cxn modelId="{3909EC28-D310-4C97-90DF-DF152CD0B185}" type="presOf" srcId="{FF10F61E-EF07-4E52-A35C-D1A822F2870E}" destId="{8F476014-8C4B-4A11-833F-F9443481C849}" srcOrd="0" destOrd="0" presId="urn:microsoft.com/office/officeart/2005/8/layout/vList5"/>
    <dgm:cxn modelId="{86DDD83C-3900-442B-A3A5-D658E4A81745}" type="presParOf" srcId="{1FA11BDB-8B4F-4643-95FC-624D6A2F1CE3}" destId="{01493A16-BCE6-439B-BE27-773313DE4453}" srcOrd="0" destOrd="0" presId="urn:microsoft.com/office/officeart/2005/8/layout/vList5"/>
    <dgm:cxn modelId="{88D63160-A27F-4D48-AEDD-A96DAC0C4B6E}" type="presParOf" srcId="{01493A16-BCE6-439B-BE27-773313DE4453}" destId="{05E61A55-EC78-4ABD-A8A1-FE87B704C849}" srcOrd="0" destOrd="0" presId="urn:microsoft.com/office/officeart/2005/8/layout/vList5"/>
    <dgm:cxn modelId="{49AE1E13-3E0F-469A-B7B0-5B04D886C3A0}" type="presParOf" srcId="{1FA11BDB-8B4F-4643-95FC-624D6A2F1CE3}" destId="{BB3E5243-4EB5-42B9-8642-DFE16EE0247E}" srcOrd="1" destOrd="0" presId="urn:microsoft.com/office/officeart/2005/8/layout/vList5"/>
    <dgm:cxn modelId="{7CC4478C-1657-4555-A644-435A1FBD2843}" type="presParOf" srcId="{1FA11BDB-8B4F-4643-95FC-624D6A2F1CE3}" destId="{15D3B7EF-E0D6-47FC-8EF8-7190162F39E9}" srcOrd="2" destOrd="0" presId="urn:microsoft.com/office/officeart/2005/8/layout/vList5"/>
    <dgm:cxn modelId="{5CAA4D11-7CEC-4E0F-9316-AB3B32DFA2F2}" type="presParOf" srcId="{15D3B7EF-E0D6-47FC-8EF8-7190162F39E9}" destId="{8F476014-8C4B-4A11-833F-F9443481C849}" srcOrd="0" destOrd="0" presId="urn:microsoft.com/office/officeart/2005/8/layout/vList5"/>
    <dgm:cxn modelId="{08E5F9A2-FE79-4BC8-B878-5B4EEAB2410D}" type="presParOf" srcId="{1FA11BDB-8B4F-4643-95FC-624D6A2F1CE3}" destId="{35704E15-8199-4927-83AE-9E04F291B41C}" srcOrd="3" destOrd="0" presId="urn:microsoft.com/office/officeart/2005/8/layout/vList5"/>
    <dgm:cxn modelId="{AF1011F5-DB49-4F99-BBE5-9EA9BA0961BA}" type="presParOf" srcId="{1FA11BDB-8B4F-4643-95FC-624D6A2F1CE3}" destId="{A2E29AB0-F443-49BE-A368-8CF7561A5682}" srcOrd="4" destOrd="0" presId="urn:microsoft.com/office/officeart/2005/8/layout/vList5"/>
    <dgm:cxn modelId="{439E7355-BDE1-417E-9360-B9C5C128768D}" type="presParOf" srcId="{A2E29AB0-F443-49BE-A368-8CF7561A5682}" destId="{CAB5EE34-4F06-48E2-899C-717CA6E7AD95}" srcOrd="0" destOrd="0" presId="urn:microsoft.com/office/officeart/2005/8/layout/vList5"/>
    <dgm:cxn modelId="{9F0F9028-46CB-4666-8A82-92A67649656D}" type="presParOf" srcId="{1FA11BDB-8B4F-4643-95FC-624D6A2F1CE3}" destId="{14E97F57-3BC1-4231-97B4-80DDF3258EC2}" srcOrd="5" destOrd="0" presId="urn:microsoft.com/office/officeart/2005/8/layout/vList5"/>
    <dgm:cxn modelId="{614ACCCE-B166-468B-9F42-D6F592ED128C}" type="presParOf" srcId="{1FA11BDB-8B4F-4643-95FC-624D6A2F1CE3}" destId="{13F4A8B5-EBCE-4865-A1E5-B372684486AC}" srcOrd="6" destOrd="0" presId="urn:microsoft.com/office/officeart/2005/8/layout/vList5"/>
    <dgm:cxn modelId="{35A259EB-2E6C-4401-9F21-DA386E66A5FD}" type="presParOf" srcId="{13F4A8B5-EBCE-4865-A1E5-B372684486AC}" destId="{811899C8-E53F-41E2-8D24-5515D8BF0DF9}" srcOrd="0" destOrd="0" presId="urn:microsoft.com/office/officeart/2005/8/layout/vList5"/>
  </dgm:cxnLst>
  <dgm:bg/>
  <dgm:whole/>
</dgm:dataModel>
</file>

<file path=ppt/diagrams/data4.xml><?xml version="1.0" encoding="utf-8"?>
<dgm:dataModel xmlns:dgm="http://schemas.openxmlformats.org/drawingml/2006/diagram" xmlns:a="http://schemas.openxmlformats.org/drawingml/2006/main">
  <dgm:ptLst>
    <dgm:pt modelId="{606FF2D0-1ED4-4BDD-B7BD-23CAC55ACA3A}" type="doc">
      <dgm:prSet loTypeId="urn:microsoft.com/office/officeart/2005/8/layout/vList5" loCatId="list" qsTypeId="urn:microsoft.com/office/officeart/2005/8/quickstyle/3d2" qsCatId="3D" csTypeId="urn:microsoft.com/office/officeart/2005/8/colors/colorful5" csCatId="colorful" phldr="1"/>
      <dgm:spPr/>
      <dgm:t>
        <a:bodyPr/>
        <a:lstStyle/>
        <a:p>
          <a:endParaRPr lang="en-US"/>
        </a:p>
      </dgm:t>
    </dgm:pt>
    <dgm:pt modelId="{2D84683A-39C9-46DF-9F9F-C3D1FD553061}">
      <dgm:prSet custT="1"/>
      <dgm:spPr/>
      <dgm:t>
        <a:bodyPr/>
        <a:lstStyle/>
        <a:p>
          <a:r>
            <a:rPr lang="en-US" sz="2000" b="1" dirty="0" smtClean="0">
              <a:solidFill>
                <a:schemeClr val="bg1"/>
              </a:solidFill>
            </a:rPr>
            <a:t>Aware</a:t>
          </a:r>
          <a:br>
            <a:rPr lang="en-US" sz="2000" b="1" dirty="0" smtClean="0">
              <a:solidFill>
                <a:schemeClr val="bg1"/>
              </a:solidFill>
            </a:rPr>
          </a:br>
          <a:r>
            <a:rPr lang="en-US" sz="2000" b="0" dirty="0" smtClean="0">
              <a:solidFill>
                <a:schemeClr val="bg1"/>
              </a:solidFill>
            </a:rPr>
            <a:t>Document and enrich to understand</a:t>
          </a:r>
        </a:p>
      </dgm:t>
    </dgm:pt>
    <dgm:pt modelId="{704B6493-B0C7-4D80-B8BA-BB4609437F41}" type="parTrans" cxnId="{B57730AC-7227-4637-AB9A-259A89503CA9}">
      <dgm:prSet/>
      <dgm:spPr/>
      <dgm:t>
        <a:bodyPr/>
        <a:lstStyle/>
        <a:p>
          <a:endParaRPr lang="en-US">
            <a:solidFill>
              <a:schemeClr val="bg1"/>
            </a:solidFill>
          </a:endParaRPr>
        </a:p>
      </dgm:t>
    </dgm:pt>
    <dgm:pt modelId="{BF22ED50-BD42-49F6-8E9F-99F7D3A3592B}" type="sibTrans" cxnId="{B57730AC-7227-4637-AB9A-259A89503CA9}">
      <dgm:prSet/>
      <dgm:spPr/>
      <dgm:t>
        <a:bodyPr/>
        <a:lstStyle/>
        <a:p>
          <a:endParaRPr lang="en-US">
            <a:solidFill>
              <a:schemeClr val="bg1"/>
            </a:solidFill>
          </a:endParaRPr>
        </a:p>
      </dgm:t>
    </dgm:pt>
    <dgm:pt modelId="{A47045CE-F780-4E8A-89A6-DABDC84C54F5}">
      <dgm:prSet custT="1"/>
      <dgm:spPr/>
      <dgm:t>
        <a:bodyPr/>
        <a:lstStyle/>
        <a:p>
          <a:r>
            <a:rPr lang="en-US" sz="2000" b="1" dirty="0" smtClean="0">
              <a:solidFill>
                <a:schemeClr val="bg1"/>
              </a:solidFill>
            </a:rPr>
            <a:t>Standardized</a:t>
          </a:r>
          <a:br>
            <a:rPr lang="en-US" sz="2000" b="1" dirty="0" smtClean="0">
              <a:solidFill>
                <a:schemeClr val="bg1"/>
              </a:solidFill>
            </a:rPr>
          </a:br>
          <a:r>
            <a:rPr lang="en-US" sz="2000" b="0" dirty="0" smtClean="0">
              <a:solidFill>
                <a:schemeClr val="bg1"/>
              </a:solidFill>
            </a:rPr>
            <a:t>Workflow for quick improvements</a:t>
          </a:r>
        </a:p>
      </dgm:t>
    </dgm:pt>
    <dgm:pt modelId="{D81A690E-0D48-4847-A418-1E599914ABA0}" type="parTrans" cxnId="{521E1908-DEFF-4E80-B551-8DDC51BF5041}">
      <dgm:prSet/>
      <dgm:spPr/>
      <dgm:t>
        <a:bodyPr/>
        <a:lstStyle/>
        <a:p>
          <a:endParaRPr lang="en-US">
            <a:solidFill>
              <a:schemeClr val="bg1"/>
            </a:solidFill>
          </a:endParaRPr>
        </a:p>
      </dgm:t>
    </dgm:pt>
    <dgm:pt modelId="{DEA0FDD2-9BF3-4756-8ECE-85EC516E9F79}" type="sibTrans" cxnId="{521E1908-DEFF-4E80-B551-8DDC51BF5041}">
      <dgm:prSet/>
      <dgm:spPr/>
      <dgm:t>
        <a:bodyPr/>
        <a:lstStyle/>
        <a:p>
          <a:endParaRPr lang="en-US">
            <a:solidFill>
              <a:schemeClr val="bg1"/>
            </a:solidFill>
          </a:endParaRPr>
        </a:p>
      </dgm:t>
    </dgm:pt>
    <dgm:pt modelId="{8B4823D7-9AE4-4E08-8CD4-D03936BD58E9}">
      <dgm:prSet custT="1"/>
      <dgm:spPr/>
      <dgm:t>
        <a:bodyPr/>
        <a:lstStyle/>
        <a:p>
          <a:r>
            <a:rPr lang="en-US" sz="2000" b="1" dirty="0" smtClean="0">
              <a:solidFill>
                <a:schemeClr val="bg1"/>
              </a:solidFill>
            </a:rPr>
            <a:t>Automated</a:t>
          </a:r>
          <a:r>
            <a:rPr lang="en-US" sz="2000" b="0" dirty="0" smtClean="0">
              <a:solidFill>
                <a:schemeClr val="bg1"/>
              </a:solidFill>
            </a:rPr>
            <a:t/>
          </a:r>
          <a:br>
            <a:rPr lang="en-US" sz="2000" b="0" dirty="0" smtClean="0">
              <a:solidFill>
                <a:schemeClr val="bg1"/>
              </a:solidFill>
            </a:rPr>
          </a:br>
          <a:r>
            <a:rPr lang="en-US" sz="2000" b="0" dirty="0" smtClean="0">
              <a:solidFill>
                <a:schemeClr val="bg1"/>
              </a:solidFill>
            </a:rPr>
            <a:t>Integrate for process efficiencies</a:t>
          </a:r>
        </a:p>
      </dgm:t>
    </dgm:pt>
    <dgm:pt modelId="{8ADC32CB-50C5-4E42-B0EE-F7FCEC3C15D4}" type="parTrans" cxnId="{49650FD0-6DFC-40E1-B4F3-FA6CF12F972C}">
      <dgm:prSet/>
      <dgm:spPr/>
      <dgm:t>
        <a:bodyPr/>
        <a:lstStyle/>
        <a:p>
          <a:endParaRPr lang="en-US">
            <a:solidFill>
              <a:schemeClr val="bg1"/>
            </a:solidFill>
          </a:endParaRPr>
        </a:p>
      </dgm:t>
    </dgm:pt>
    <dgm:pt modelId="{40C186AA-E4FB-42D9-8976-CC07504FD397}" type="sibTrans" cxnId="{49650FD0-6DFC-40E1-B4F3-FA6CF12F972C}">
      <dgm:prSet/>
      <dgm:spPr/>
      <dgm:t>
        <a:bodyPr/>
        <a:lstStyle/>
        <a:p>
          <a:endParaRPr lang="en-US">
            <a:solidFill>
              <a:schemeClr val="bg1"/>
            </a:solidFill>
          </a:endParaRPr>
        </a:p>
      </dgm:t>
    </dgm:pt>
    <dgm:pt modelId="{C2CE82DC-644C-4EDD-8252-B008A166C276}">
      <dgm:prSet custT="1">
        <dgm:style>
          <a:lnRef idx="0">
            <a:schemeClr val="accent3"/>
          </a:lnRef>
          <a:fillRef idx="3">
            <a:schemeClr val="accent3"/>
          </a:fillRef>
          <a:effectRef idx="3">
            <a:schemeClr val="accent3"/>
          </a:effectRef>
          <a:fontRef idx="minor">
            <a:schemeClr val="lt1"/>
          </a:fontRef>
        </dgm:style>
      </dgm:prSet>
      <dgm:spPr/>
      <dgm:t>
        <a:bodyPr/>
        <a:lstStyle/>
        <a:p>
          <a:r>
            <a:rPr lang="en-US" sz="2000" b="1" dirty="0" smtClean="0">
              <a:solidFill>
                <a:schemeClr val="bg1"/>
              </a:solidFill>
            </a:rPr>
            <a:t>Optimized</a:t>
          </a:r>
          <a:br>
            <a:rPr lang="en-US" sz="2000" b="1" dirty="0" smtClean="0">
              <a:solidFill>
                <a:schemeClr val="bg1"/>
              </a:solidFill>
            </a:rPr>
          </a:br>
          <a:r>
            <a:rPr lang="en-US" sz="2000" b="0" dirty="0" smtClean="0">
              <a:solidFill>
                <a:schemeClr val="bg1"/>
              </a:solidFill>
            </a:rPr>
            <a:t>Manage for continuous improvement</a:t>
          </a:r>
        </a:p>
      </dgm:t>
    </dgm:pt>
    <dgm:pt modelId="{C5F65346-E7D3-4A9F-9757-21715088D2E4}" type="parTrans" cxnId="{D4CDD0CF-E18E-4E0F-A238-6C678F1B08C9}">
      <dgm:prSet/>
      <dgm:spPr/>
      <dgm:t>
        <a:bodyPr/>
        <a:lstStyle/>
        <a:p>
          <a:endParaRPr lang="en-US">
            <a:solidFill>
              <a:schemeClr val="bg1"/>
            </a:solidFill>
          </a:endParaRPr>
        </a:p>
      </dgm:t>
    </dgm:pt>
    <dgm:pt modelId="{B886FC4A-449F-4A8F-8450-83BD5F7F9643}" type="sibTrans" cxnId="{D4CDD0CF-E18E-4E0F-A238-6C678F1B08C9}">
      <dgm:prSet/>
      <dgm:spPr/>
      <dgm:t>
        <a:bodyPr/>
        <a:lstStyle/>
        <a:p>
          <a:endParaRPr lang="en-US">
            <a:solidFill>
              <a:schemeClr val="bg1"/>
            </a:solidFill>
          </a:endParaRPr>
        </a:p>
      </dgm:t>
    </dgm:pt>
    <dgm:pt modelId="{4BB2A0B6-BBB9-4CF4-B117-5B57EC33DB0C}" type="pres">
      <dgm:prSet presAssocID="{606FF2D0-1ED4-4BDD-B7BD-23CAC55ACA3A}" presName="Name0" presStyleCnt="0">
        <dgm:presLayoutVars>
          <dgm:dir/>
          <dgm:animLvl val="lvl"/>
          <dgm:resizeHandles val="exact"/>
        </dgm:presLayoutVars>
      </dgm:prSet>
      <dgm:spPr/>
      <dgm:t>
        <a:bodyPr/>
        <a:lstStyle/>
        <a:p>
          <a:endParaRPr lang="en-US"/>
        </a:p>
      </dgm:t>
    </dgm:pt>
    <dgm:pt modelId="{D6E14C1F-37FA-4964-8C31-458768F5B219}" type="pres">
      <dgm:prSet presAssocID="{2D84683A-39C9-46DF-9F9F-C3D1FD553061}" presName="linNode" presStyleCnt="0"/>
      <dgm:spPr/>
      <dgm:t>
        <a:bodyPr/>
        <a:lstStyle/>
        <a:p>
          <a:endParaRPr lang="en-US"/>
        </a:p>
      </dgm:t>
    </dgm:pt>
    <dgm:pt modelId="{DB45FDF7-B96D-4822-8C45-3E782E5AA930}" type="pres">
      <dgm:prSet presAssocID="{2D84683A-39C9-46DF-9F9F-C3D1FD553061}" presName="parentText" presStyleLbl="node1" presStyleIdx="0" presStyleCnt="4" custScaleX="121000">
        <dgm:presLayoutVars>
          <dgm:chMax val="1"/>
          <dgm:bulletEnabled val="1"/>
        </dgm:presLayoutVars>
      </dgm:prSet>
      <dgm:spPr/>
      <dgm:t>
        <a:bodyPr/>
        <a:lstStyle/>
        <a:p>
          <a:endParaRPr lang="en-US"/>
        </a:p>
      </dgm:t>
    </dgm:pt>
    <dgm:pt modelId="{DC507CCB-EF2E-433C-85A2-2259EBB924E8}" type="pres">
      <dgm:prSet presAssocID="{BF22ED50-BD42-49F6-8E9F-99F7D3A3592B}" presName="sp" presStyleCnt="0"/>
      <dgm:spPr/>
      <dgm:t>
        <a:bodyPr/>
        <a:lstStyle/>
        <a:p>
          <a:endParaRPr lang="en-US"/>
        </a:p>
      </dgm:t>
    </dgm:pt>
    <dgm:pt modelId="{88300877-ADF2-4F42-9EDB-865AEE121E06}" type="pres">
      <dgm:prSet presAssocID="{A47045CE-F780-4E8A-89A6-DABDC84C54F5}" presName="linNode" presStyleCnt="0"/>
      <dgm:spPr/>
      <dgm:t>
        <a:bodyPr/>
        <a:lstStyle/>
        <a:p>
          <a:endParaRPr lang="en-US"/>
        </a:p>
      </dgm:t>
    </dgm:pt>
    <dgm:pt modelId="{AA01A6ED-7A49-406E-A69A-20172BBBB492}" type="pres">
      <dgm:prSet presAssocID="{A47045CE-F780-4E8A-89A6-DABDC84C54F5}" presName="parentText" presStyleLbl="node1" presStyleIdx="1" presStyleCnt="4" custScaleX="121000">
        <dgm:presLayoutVars>
          <dgm:chMax val="1"/>
          <dgm:bulletEnabled val="1"/>
        </dgm:presLayoutVars>
      </dgm:prSet>
      <dgm:spPr/>
      <dgm:t>
        <a:bodyPr/>
        <a:lstStyle/>
        <a:p>
          <a:endParaRPr lang="en-US"/>
        </a:p>
      </dgm:t>
    </dgm:pt>
    <dgm:pt modelId="{42E08905-41E8-4980-8757-5CCDEE414602}" type="pres">
      <dgm:prSet presAssocID="{DEA0FDD2-9BF3-4756-8ECE-85EC516E9F79}" presName="sp" presStyleCnt="0"/>
      <dgm:spPr/>
      <dgm:t>
        <a:bodyPr/>
        <a:lstStyle/>
        <a:p>
          <a:endParaRPr lang="en-US"/>
        </a:p>
      </dgm:t>
    </dgm:pt>
    <dgm:pt modelId="{C8698AF7-8B00-4466-B718-5417965D6780}" type="pres">
      <dgm:prSet presAssocID="{8B4823D7-9AE4-4E08-8CD4-D03936BD58E9}" presName="linNode" presStyleCnt="0"/>
      <dgm:spPr/>
      <dgm:t>
        <a:bodyPr/>
        <a:lstStyle/>
        <a:p>
          <a:endParaRPr lang="en-US"/>
        </a:p>
      </dgm:t>
    </dgm:pt>
    <dgm:pt modelId="{B3D18668-8D62-4BA7-9949-55446163968B}" type="pres">
      <dgm:prSet presAssocID="{8B4823D7-9AE4-4E08-8CD4-D03936BD58E9}" presName="parentText" presStyleLbl="node1" presStyleIdx="2" presStyleCnt="4" custScaleX="121000">
        <dgm:presLayoutVars>
          <dgm:chMax val="1"/>
          <dgm:bulletEnabled val="1"/>
        </dgm:presLayoutVars>
      </dgm:prSet>
      <dgm:spPr/>
      <dgm:t>
        <a:bodyPr/>
        <a:lstStyle/>
        <a:p>
          <a:endParaRPr lang="en-US"/>
        </a:p>
      </dgm:t>
    </dgm:pt>
    <dgm:pt modelId="{04CF048C-3E36-42E2-9571-8C55C505AF6C}" type="pres">
      <dgm:prSet presAssocID="{40C186AA-E4FB-42D9-8976-CC07504FD397}" presName="sp" presStyleCnt="0"/>
      <dgm:spPr/>
      <dgm:t>
        <a:bodyPr/>
        <a:lstStyle/>
        <a:p>
          <a:endParaRPr lang="en-US"/>
        </a:p>
      </dgm:t>
    </dgm:pt>
    <dgm:pt modelId="{8471763C-623C-4561-8873-6EBCF6AAB624}" type="pres">
      <dgm:prSet presAssocID="{C2CE82DC-644C-4EDD-8252-B008A166C276}" presName="linNode" presStyleCnt="0"/>
      <dgm:spPr/>
      <dgm:t>
        <a:bodyPr/>
        <a:lstStyle/>
        <a:p>
          <a:endParaRPr lang="en-US"/>
        </a:p>
      </dgm:t>
    </dgm:pt>
    <dgm:pt modelId="{C6F9F3C1-E62C-4520-B933-5E9AA2EDD077}" type="pres">
      <dgm:prSet presAssocID="{C2CE82DC-644C-4EDD-8252-B008A166C276}" presName="parentText" presStyleLbl="node1" presStyleIdx="3" presStyleCnt="4" custScaleX="121000">
        <dgm:presLayoutVars>
          <dgm:chMax val="1"/>
          <dgm:bulletEnabled val="1"/>
        </dgm:presLayoutVars>
      </dgm:prSet>
      <dgm:spPr/>
      <dgm:t>
        <a:bodyPr/>
        <a:lstStyle/>
        <a:p>
          <a:endParaRPr lang="en-US"/>
        </a:p>
      </dgm:t>
    </dgm:pt>
  </dgm:ptLst>
  <dgm:cxnLst>
    <dgm:cxn modelId="{341724A9-50A6-462F-9384-DEED44526732}" type="presOf" srcId="{8B4823D7-9AE4-4E08-8CD4-D03936BD58E9}" destId="{B3D18668-8D62-4BA7-9949-55446163968B}" srcOrd="0" destOrd="0" presId="urn:microsoft.com/office/officeart/2005/8/layout/vList5"/>
    <dgm:cxn modelId="{D4CDD0CF-E18E-4E0F-A238-6C678F1B08C9}" srcId="{606FF2D0-1ED4-4BDD-B7BD-23CAC55ACA3A}" destId="{C2CE82DC-644C-4EDD-8252-B008A166C276}" srcOrd="3" destOrd="0" parTransId="{C5F65346-E7D3-4A9F-9757-21715088D2E4}" sibTransId="{B886FC4A-449F-4A8F-8450-83BD5F7F9643}"/>
    <dgm:cxn modelId="{49650FD0-6DFC-40E1-B4F3-FA6CF12F972C}" srcId="{606FF2D0-1ED4-4BDD-B7BD-23CAC55ACA3A}" destId="{8B4823D7-9AE4-4E08-8CD4-D03936BD58E9}" srcOrd="2" destOrd="0" parTransId="{8ADC32CB-50C5-4E42-B0EE-F7FCEC3C15D4}" sibTransId="{40C186AA-E4FB-42D9-8976-CC07504FD397}"/>
    <dgm:cxn modelId="{4BAADFB0-A6BB-4B49-8A94-16FACF0581F7}" type="presOf" srcId="{2D84683A-39C9-46DF-9F9F-C3D1FD553061}" destId="{DB45FDF7-B96D-4822-8C45-3E782E5AA930}" srcOrd="0" destOrd="0" presId="urn:microsoft.com/office/officeart/2005/8/layout/vList5"/>
    <dgm:cxn modelId="{521E1908-DEFF-4E80-B551-8DDC51BF5041}" srcId="{606FF2D0-1ED4-4BDD-B7BD-23CAC55ACA3A}" destId="{A47045CE-F780-4E8A-89A6-DABDC84C54F5}" srcOrd="1" destOrd="0" parTransId="{D81A690E-0D48-4847-A418-1E599914ABA0}" sibTransId="{DEA0FDD2-9BF3-4756-8ECE-85EC516E9F79}"/>
    <dgm:cxn modelId="{4C3DB069-7619-45DC-A2DD-E258856319C0}" type="presOf" srcId="{606FF2D0-1ED4-4BDD-B7BD-23CAC55ACA3A}" destId="{4BB2A0B6-BBB9-4CF4-B117-5B57EC33DB0C}" srcOrd="0" destOrd="0" presId="urn:microsoft.com/office/officeart/2005/8/layout/vList5"/>
    <dgm:cxn modelId="{C1B3673C-3D74-4AFA-853C-2878B9CC4E49}" type="presOf" srcId="{C2CE82DC-644C-4EDD-8252-B008A166C276}" destId="{C6F9F3C1-E62C-4520-B933-5E9AA2EDD077}" srcOrd="0" destOrd="0" presId="urn:microsoft.com/office/officeart/2005/8/layout/vList5"/>
    <dgm:cxn modelId="{8E3F17AA-5709-417C-9283-8BE1105479FD}" type="presOf" srcId="{A47045CE-F780-4E8A-89A6-DABDC84C54F5}" destId="{AA01A6ED-7A49-406E-A69A-20172BBBB492}" srcOrd="0" destOrd="0" presId="urn:microsoft.com/office/officeart/2005/8/layout/vList5"/>
    <dgm:cxn modelId="{B57730AC-7227-4637-AB9A-259A89503CA9}" srcId="{606FF2D0-1ED4-4BDD-B7BD-23CAC55ACA3A}" destId="{2D84683A-39C9-46DF-9F9F-C3D1FD553061}" srcOrd="0" destOrd="0" parTransId="{704B6493-B0C7-4D80-B8BA-BB4609437F41}" sibTransId="{BF22ED50-BD42-49F6-8E9F-99F7D3A3592B}"/>
    <dgm:cxn modelId="{F150C2EA-4132-428A-848F-5FE29E6E77A5}" type="presParOf" srcId="{4BB2A0B6-BBB9-4CF4-B117-5B57EC33DB0C}" destId="{D6E14C1F-37FA-4964-8C31-458768F5B219}" srcOrd="0" destOrd="0" presId="urn:microsoft.com/office/officeart/2005/8/layout/vList5"/>
    <dgm:cxn modelId="{2D0B560A-3CCA-4D16-B16E-63A380C23850}" type="presParOf" srcId="{D6E14C1F-37FA-4964-8C31-458768F5B219}" destId="{DB45FDF7-B96D-4822-8C45-3E782E5AA930}" srcOrd="0" destOrd="0" presId="urn:microsoft.com/office/officeart/2005/8/layout/vList5"/>
    <dgm:cxn modelId="{92F3DC81-724C-45AE-8297-B58CB7FBFAE8}" type="presParOf" srcId="{4BB2A0B6-BBB9-4CF4-B117-5B57EC33DB0C}" destId="{DC507CCB-EF2E-433C-85A2-2259EBB924E8}" srcOrd="1" destOrd="0" presId="urn:microsoft.com/office/officeart/2005/8/layout/vList5"/>
    <dgm:cxn modelId="{591CE35B-6A50-4C50-BAD9-AC13A048F8F0}" type="presParOf" srcId="{4BB2A0B6-BBB9-4CF4-B117-5B57EC33DB0C}" destId="{88300877-ADF2-4F42-9EDB-865AEE121E06}" srcOrd="2" destOrd="0" presId="urn:microsoft.com/office/officeart/2005/8/layout/vList5"/>
    <dgm:cxn modelId="{2C9ED4BA-2E54-4568-B1D1-942945E88875}" type="presParOf" srcId="{88300877-ADF2-4F42-9EDB-865AEE121E06}" destId="{AA01A6ED-7A49-406E-A69A-20172BBBB492}" srcOrd="0" destOrd="0" presId="urn:microsoft.com/office/officeart/2005/8/layout/vList5"/>
    <dgm:cxn modelId="{A928E32B-6F52-4790-8F15-7422BFD7388E}" type="presParOf" srcId="{4BB2A0B6-BBB9-4CF4-B117-5B57EC33DB0C}" destId="{42E08905-41E8-4980-8757-5CCDEE414602}" srcOrd="3" destOrd="0" presId="urn:microsoft.com/office/officeart/2005/8/layout/vList5"/>
    <dgm:cxn modelId="{A5D4865F-706A-4FA8-AF05-1ED1F3A863B6}" type="presParOf" srcId="{4BB2A0B6-BBB9-4CF4-B117-5B57EC33DB0C}" destId="{C8698AF7-8B00-4466-B718-5417965D6780}" srcOrd="4" destOrd="0" presId="urn:microsoft.com/office/officeart/2005/8/layout/vList5"/>
    <dgm:cxn modelId="{6738359B-854B-4C2F-9D27-F5F512702BB2}" type="presParOf" srcId="{C8698AF7-8B00-4466-B718-5417965D6780}" destId="{B3D18668-8D62-4BA7-9949-55446163968B}" srcOrd="0" destOrd="0" presId="urn:microsoft.com/office/officeart/2005/8/layout/vList5"/>
    <dgm:cxn modelId="{64258579-F1D8-465E-B471-058494F6FEE3}" type="presParOf" srcId="{4BB2A0B6-BBB9-4CF4-B117-5B57EC33DB0C}" destId="{04CF048C-3E36-42E2-9571-8C55C505AF6C}" srcOrd="5" destOrd="0" presId="urn:microsoft.com/office/officeart/2005/8/layout/vList5"/>
    <dgm:cxn modelId="{CD21140D-3599-46CF-B26A-60B0AB32E3A4}" type="presParOf" srcId="{4BB2A0B6-BBB9-4CF4-B117-5B57EC33DB0C}" destId="{8471763C-623C-4561-8873-6EBCF6AAB624}" srcOrd="6" destOrd="0" presId="urn:microsoft.com/office/officeart/2005/8/layout/vList5"/>
    <dgm:cxn modelId="{D5D05D16-F883-42F2-B651-227FBF0E7D94}" type="presParOf" srcId="{8471763C-623C-4561-8873-6EBCF6AAB624}" destId="{C6F9F3C1-E62C-4520-B933-5E9AA2EDD077}" srcOrd="0" destOrd="0" presId="urn:microsoft.com/office/officeart/2005/8/layout/vList5"/>
  </dgm:cxnLst>
  <dgm:bg/>
  <dgm:whole/>
</dgm:dataModel>
</file>

<file path=ppt/diagrams/data5.xml><?xml version="1.0" encoding="utf-8"?>
<dgm:dataModel xmlns:dgm="http://schemas.openxmlformats.org/drawingml/2006/diagram" xmlns:a="http://schemas.openxmlformats.org/drawingml/2006/main">
  <dgm:ptLst>
    <dgm:pt modelId="{606FF2D0-1ED4-4BDD-B7BD-23CAC55ACA3A}" type="doc">
      <dgm:prSet loTypeId="urn:microsoft.com/office/officeart/2005/8/layout/vList5" loCatId="list" qsTypeId="urn:microsoft.com/office/officeart/2005/8/quickstyle/3d2" qsCatId="3D" csTypeId="urn:microsoft.com/office/officeart/2005/8/colors/colorful5" csCatId="colorful" phldr="1"/>
      <dgm:spPr/>
      <dgm:t>
        <a:bodyPr/>
        <a:lstStyle/>
        <a:p>
          <a:endParaRPr lang="en-US"/>
        </a:p>
      </dgm:t>
    </dgm:pt>
    <dgm:pt modelId="{2D84683A-39C9-46DF-9F9F-C3D1FD553061}">
      <dgm:prSet custT="1"/>
      <dgm:spPr/>
      <dgm:t>
        <a:bodyPr/>
        <a:lstStyle/>
        <a:p>
          <a:r>
            <a:rPr lang="en-US" sz="2000" baseline="0" dirty="0" smtClean="0">
              <a:solidFill>
                <a:schemeClr val="bg1"/>
              </a:solidFill>
            </a:rPr>
            <a:t>Unknown &amp; undocumented business processes</a:t>
          </a:r>
          <a:endParaRPr lang="en-US" sz="2000" b="0" dirty="0" smtClean="0">
            <a:solidFill>
              <a:schemeClr val="bg1"/>
            </a:solidFill>
          </a:endParaRPr>
        </a:p>
      </dgm:t>
    </dgm:pt>
    <dgm:pt modelId="{704B6493-B0C7-4D80-B8BA-BB4609437F41}" type="parTrans" cxnId="{B57730AC-7227-4637-AB9A-259A89503CA9}">
      <dgm:prSet/>
      <dgm:spPr/>
      <dgm:t>
        <a:bodyPr/>
        <a:lstStyle/>
        <a:p>
          <a:endParaRPr lang="en-US">
            <a:solidFill>
              <a:schemeClr val="bg1"/>
            </a:solidFill>
          </a:endParaRPr>
        </a:p>
      </dgm:t>
    </dgm:pt>
    <dgm:pt modelId="{BF22ED50-BD42-49F6-8E9F-99F7D3A3592B}" type="sibTrans" cxnId="{B57730AC-7227-4637-AB9A-259A89503CA9}">
      <dgm:prSet/>
      <dgm:spPr/>
      <dgm:t>
        <a:bodyPr/>
        <a:lstStyle/>
        <a:p>
          <a:endParaRPr lang="en-US">
            <a:solidFill>
              <a:schemeClr val="bg1"/>
            </a:solidFill>
          </a:endParaRPr>
        </a:p>
      </dgm:t>
    </dgm:pt>
    <dgm:pt modelId="{A47045CE-F780-4E8A-89A6-DABDC84C54F5}">
      <dgm:prSet custT="1"/>
      <dgm:spPr/>
      <dgm:t>
        <a:bodyPr/>
        <a:lstStyle/>
        <a:p>
          <a:r>
            <a:rPr lang="en-US" sz="2000" dirty="0" smtClean="0">
              <a:solidFill>
                <a:schemeClr val="bg1"/>
              </a:solidFill>
            </a:rPr>
            <a:t>One-off exceptions and manual procedures</a:t>
          </a:r>
          <a:endParaRPr lang="en-US" sz="2000" b="0" dirty="0" smtClean="0">
            <a:solidFill>
              <a:schemeClr val="bg1"/>
            </a:solidFill>
          </a:endParaRPr>
        </a:p>
      </dgm:t>
    </dgm:pt>
    <dgm:pt modelId="{D81A690E-0D48-4847-A418-1E599914ABA0}" type="parTrans" cxnId="{521E1908-DEFF-4E80-B551-8DDC51BF5041}">
      <dgm:prSet/>
      <dgm:spPr/>
      <dgm:t>
        <a:bodyPr/>
        <a:lstStyle/>
        <a:p>
          <a:endParaRPr lang="en-US">
            <a:solidFill>
              <a:schemeClr val="bg1"/>
            </a:solidFill>
          </a:endParaRPr>
        </a:p>
      </dgm:t>
    </dgm:pt>
    <dgm:pt modelId="{DEA0FDD2-9BF3-4756-8ECE-85EC516E9F79}" type="sibTrans" cxnId="{521E1908-DEFF-4E80-B551-8DDC51BF5041}">
      <dgm:prSet/>
      <dgm:spPr/>
      <dgm:t>
        <a:bodyPr/>
        <a:lstStyle/>
        <a:p>
          <a:endParaRPr lang="en-US">
            <a:solidFill>
              <a:schemeClr val="bg1"/>
            </a:solidFill>
          </a:endParaRPr>
        </a:p>
      </dgm:t>
    </dgm:pt>
    <dgm:pt modelId="{8B4823D7-9AE4-4E08-8CD4-D03936BD58E9}">
      <dgm:prSet custT="1"/>
      <dgm:spPr/>
      <dgm:t>
        <a:bodyPr/>
        <a:lstStyle/>
        <a:p>
          <a:r>
            <a:rPr lang="en-US" sz="2000" dirty="0" smtClean="0">
              <a:solidFill>
                <a:schemeClr val="bg1"/>
              </a:solidFill>
            </a:rPr>
            <a:t>Processes don’t scale economically</a:t>
          </a:r>
          <a:endParaRPr lang="en-US" sz="2000" b="0" dirty="0" smtClean="0">
            <a:solidFill>
              <a:schemeClr val="bg1"/>
            </a:solidFill>
          </a:endParaRPr>
        </a:p>
      </dgm:t>
    </dgm:pt>
    <dgm:pt modelId="{8ADC32CB-50C5-4E42-B0EE-F7FCEC3C15D4}" type="parTrans" cxnId="{49650FD0-6DFC-40E1-B4F3-FA6CF12F972C}">
      <dgm:prSet/>
      <dgm:spPr/>
      <dgm:t>
        <a:bodyPr/>
        <a:lstStyle/>
        <a:p>
          <a:endParaRPr lang="en-US">
            <a:solidFill>
              <a:schemeClr val="bg1"/>
            </a:solidFill>
          </a:endParaRPr>
        </a:p>
      </dgm:t>
    </dgm:pt>
    <dgm:pt modelId="{40C186AA-E4FB-42D9-8976-CC07504FD397}" type="sibTrans" cxnId="{49650FD0-6DFC-40E1-B4F3-FA6CF12F972C}">
      <dgm:prSet/>
      <dgm:spPr/>
      <dgm:t>
        <a:bodyPr/>
        <a:lstStyle/>
        <a:p>
          <a:endParaRPr lang="en-US">
            <a:solidFill>
              <a:schemeClr val="bg1"/>
            </a:solidFill>
          </a:endParaRPr>
        </a:p>
      </dgm:t>
    </dgm:pt>
    <dgm:pt modelId="{C2CE82DC-644C-4EDD-8252-B008A166C276}">
      <dgm:prSet custT="1">
        <dgm:style>
          <a:lnRef idx="0">
            <a:schemeClr val="accent3"/>
          </a:lnRef>
          <a:fillRef idx="3">
            <a:schemeClr val="accent3"/>
          </a:fillRef>
          <a:effectRef idx="3">
            <a:schemeClr val="accent3"/>
          </a:effectRef>
          <a:fontRef idx="minor">
            <a:schemeClr val="lt1"/>
          </a:fontRef>
        </dgm:style>
      </dgm:prSet>
      <dgm:spPr/>
      <dgm:t>
        <a:bodyPr/>
        <a:lstStyle/>
        <a:p>
          <a:r>
            <a:rPr lang="en-US" sz="2000" dirty="0" smtClean="0">
              <a:solidFill>
                <a:schemeClr val="bg1"/>
              </a:solidFill>
            </a:rPr>
            <a:t>Lack of process differentiation</a:t>
          </a:r>
          <a:endParaRPr lang="en-US" sz="2000" b="0" dirty="0" smtClean="0">
            <a:solidFill>
              <a:schemeClr val="bg1"/>
            </a:solidFill>
          </a:endParaRPr>
        </a:p>
      </dgm:t>
    </dgm:pt>
    <dgm:pt modelId="{C5F65346-E7D3-4A9F-9757-21715088D2E4}" type="parTrans" cxnId="{D4CDD0CF-E18E-4E0F-A238-6C678F1B08C9}">
      <dgm:prSet/>
      <dgm:spPr/>
      <dgm:t>
        <a:bodyPr/>
        <a:lstStyle/>
        <a:p>
          <a:endParaRPr lang="en-US">
            <a:solidFill>
              <a:schemeClr val="bg1"/>
            </a:solidFill>
          </a:endParaRPr>
        </a:p>
      </dgm:t>
    </dgm:pt>
    <dgm:pt modelId="{B886FC4A-449F-4A8F-8450-83BD5F7F9643}" type="sibTrans" cxnId="{D4CDD0CF-E18E-4E0F-A238-6C678F1B08C9}">
      <dgm:prSet/>
      <dgm:spPr/>
      <dgm:t>
        <a:bodyPr/>
        <a:lstStyle/>
        <a:p>
          <a:endParaRPr lang="en-US">
            <a:solidFill>
              <a:schemeClr val="bg1"/>
            </a:solidFill>
          </a:endParaRPr>
        </a:p>
      </dgm:t>
    </dgm:pt>
    <dgm:pt modelId="{4BB2A0B6-BBB9-4CF4-B117-5B57EC33DB0C}" type="pres">
      <dgm:prSet presAssocID="{606FF2D0-1ED4-4BDD-B7BD-23CAC55ACA3A}" presName="Name0" presStyleCnt="0">
        <dgm:presLayoutVars>
          <dgm:dir/>
          <dgm:animLvl val="lvl"/>
          <dgm:resizeHandles val="exact"/>
        </dgm:presLayoutVars>
      </dgm:prSet>
      <dgm:spPr/>
      <dgm:t>
        <a:bodyPr/>
        <a:lstStyle/>
        <a:p>
          <a:endParaRPr lang="en-US"/>
        </a:p>
      </dgm:t>
    </dgm:pt>
    <dgm:pt modelId="{D6E14C1F-37FA-4964-8C31-458768F5B219}" type="pres">
      <dgm:prSet presAssocID="{2D84683A-39C9-46DF-9F9F-C3D1FD553061}" presName="linNode" presStyleCnt="0"/>
      <dgm:spPr/>
      <dgm:t>
        <a:bodyPr/>
        <a:lstStyle/>
        <a:p>
          <a:endParaRPr lang="en-US"/>
        </a:p>
      </dgm:t>
    </dgm:pt>
    <dgm:pt modelId="{DB45FDF7-B96D-4822-8C45-3E782E5AA930}" type="pres">
      <dgm:prSet presAssocID="{2D84683A-39C9-46DF-9F9F-C3D1FD553061}" presName="parentText" presStyleLbl="node1" presStyleIdx="0" presStyleCnt="4" custScaleX="121000">
        <dgm:presLayoutVars>
          <dgm:chMax val="1"/>
          <dgm:bulletEnabled val="1"/>
        </dgm:presLayoutVars>
      </dgm:prSet>
      <dgm:spPr/>
      <dgm:t>
        <a:bodyPr/>
        <a:lstStyle/>
        <a:p>
          <a:endParaRPr lang="en-US"/>
        </a:p>
      </dgm:t>
    </dgm:pt>
    <dgm:pt modelId="{DC507CCB-EF2E-433C-85A2-2259EBB924E8}" type="pres">
      <dgm:prSet presAssocID="{BF22ED50-BD42-49F6-8E9F-99F7D3A3592B}" presName="sp" presStyleCnt="0"/>
      <dgm:spPr/>
      <dgm:t>
        <a:bodyPr/>
        <a:lstStyle/>
        <a:p>
          <a:endParaRPr lang="en-US"/>
        </a:p>
      </dgm:t>
    </dgm:pt>
    <dgm:pt modelId="{88300877-ADF2-4F42-9EDB-865AEE121E06}" type="pres">
      <dgm:prSet presAssocID="{A47045CE-F780-4E8A-89A6-DABDC84C54F5}" presName="linNode" presStyleCnt="0"/>
      <dgm:spPr/>
      <dgm:t>
        <a:bodyPr/>
        <a:lstStyle/>
        <a:p>
          <a:endParaRPr lang="en-US"/>
        </a:p>
      </dgm:t>
    </dgm:pt>
    <dgm:pt modelId="{AA01A6ED-7A49-406E-A69A-20172BBBB492}" type="pres">
      <dgm:prSet presAssocID="{A47045CE-F780-4E8A-89A6-DABDC84C54F5}" presName="parentText" presStyleLbl="node1" presStyleIdx="1" presStyleCnt="4" custScaleX="121000">
        <dgm:presLayoutVars>
          <dgm:chMax val="1"/>
          <dgm:bulletEnabled val="1"/>
        </dgm:presLayoutVars>
      </dgm:prSet>
      <dgm:spPr/>
      <dgm:t>
        <a:bodyPr/>
        <a:lstStyle/>
        <a:p>
          <a:endParaRPr lang="en-US"/>
        </a:p>
      </dgm:t>
    </dgm:pt>
    <dgm:pt modelId="{42E08905-41E8-4980-8757-5CCDEE414602}" type="pres">
      <dgm:prSet presAssocID="{DEA0FDD2-9BF3-4756-8ECE-85EC516E9F79}" presName="sp" presStyleCnt="0"/>
      <dgm:spPr/>
      <dgm:t>
        <a:bodyPr/>
        <a:lstStyle/>
        <a:p>
          <a:endParaRPr lang="en-US"/>
        </a:p>
      </dgm:t>
    </dgm:pt>
    <dgm:pt modelId="{C8698AF7-8B00-4466-B718-5417965D6780}" type="pres">
      <dgm:prSet presAssocID="{8B4823D7-9AE4-4E08-8CD4-D03936BD58E9}" presName="linNode" presStyleCnt="0"/>
      <dgm:spPr/>
      <dgm:t>
        <a:bodyPr/>
        <a:lstStyle/>
        <a:p>
          <a:endParaRPr lang="en-US"/>
        </a:p>
      </dgm:t>
    </dgm:pt>
    <dgm:pt modelId="{B3D18668-8D62-4BA7-9949-55446163968B}" type="pres">
      <dgm:prSet presAssocID="{8B4823D7-9AE4-4E08-8CD4-D03936BD58E9}" presName="parentText" presStyleLbl="node1" presStyleIdx="2" presStyleCnt="4" custScaleX="121000">
        <dgm:presLayoutVars>
          <dgm:chMax val="1"/>
          <dgm:bulletEnabled val="1"/>
        </dgm:presLayoutVars>
      </dgm:prSet>
      <dgm:spPr/>
      <dgm:t>
        <a:bodyPr/>
        <a:lstStyle/>
        <a:p>
          <a:endParaRPr lang="en-US"/>
        </a:p>
      </dgm:t>
    </dgm:pt>
    <dgm:pt modelId="{04CF048C-3E36-42E2-9571-8C55C505AF6C}" type="pres">
      <dgm:prSet presAssocID="{40C186AA-E4FB-42D9-8976-CC07504FD397}" presName="sp" presStyleCnt="0"/>
      <dgm:spPr/>
      <dgm:t>
        <a:bodyPr/>
        <a:lstStyle/>
        <a:p>
          <a:endParaRPr lang="en-US"/>
        </a:p>
      </dgm:t>
    </dgm:pt>
    <dgm:pt modelId="{8471763C-623C-4561-8873-6EBCF6AAB624}" type="pres">
      <dgm:prSet presAssocID="{C2CE82DC-644C-4EDD-8252-B008A166C276}" presName="linNode" presStyleCnt="0"/>
      <dgm:spPr/>
      <dgm:t>
        <a:bodyPr/>
        <a:lstStyle/>
        <a:p>
          <a:endParaRPr lang="en-US"/>
        </a:p>
      </dgm:t>
    </dgm:pt>
    <dgm:pt modelId="{C6F9F3C1-E62C-4520-B933-5E9AA2EDD077}" type="pres">
      <dgm:prSet presAssocID="{C2CE82DC-644C-4EDD-8252-B008A166C276}" presName="parentText" presStyleLbl="node1" presStyleIdx="3" presStyleCnt="4" custScaleX="121000">
        <dgm:presLayoutVars>
          <dgm:chMax val="1"/>
          <dgm:bulletEnabled val="1"/>
        </dgm:presLayoutVars>
      </dgm:prSet>
      <dgm:spPr/>
      <dgm:t>
        <a:bodyPr/>
        <a:lstStyle/>
        <a:p>
          <a:endParaRPr lang="en-US"/>
        </a:p>
      </dgm:t>
    </dgm:pt>
  </dgm:ptLst>
  <dgm:cxnLst>
    <dgm:cxn modelId="{AA639859-2250-4F83-BD82-3EE9F74EE612}" type="presOf" srcId="{2D84683A-39C9-46DF-9F9F-C3D1FD553061}" destId="{DB45FDF7-B96D-4822-8C45-3E782E5AA930}" srcOrd="0" destOrd="0" presId="urn:microsoft.com/office/officeart/2005/8/layout/vList5"/>
    <dgm:cxn modelId="{D4CDD0CF-E18E-4E0F-A238-6C678F1B08C9}" srcId="{606FF2D0-1ED4-4BDD-B7BD-23CAC55ACA3A}" destId="{C2CE82DC-644C-4EDD-8252-B008A166C276}" srcOrd="3" destOrd="0" parTransId="{C5F65346-E7D3-4A9F-9757-21715088D2E4}" sibTransId="{B886FC4A-449F-4A8F-8450-83BD5F7F9643}"/>
    <dgm:cxn modelId="{49650FD0-6DFC-40E1-B4F3-FA6CF12F972C}" srcId="{606FF2D0-1ED4-4BDD-B7BD-23CAC55ACA3A}" destId="{8B4823D7-9AE4-4E08-8CD4-D03936BD58E9}" srcOrd="2" destOrd="0" parTransId="{8ADC32CB-50C5-4E42-B0EE-F7FCEC3C15D4}" sibTransId="{40C186AA-E4FB-42D9-8976-CC07504FD397}"/>
    <dgm:cxn modelId="{C194D184-DBE7-4C0B-85B3-54E891A898F9}" type="presOf" srcId="{C2CE82DC-644C-4EDD-8252-B008A166C276}" destId="{C6F9F3C1-E62C-4520-B933-5E9AA2EDD077}" srcOrd="0" destOrd="0" presId="urn:microsoft.com/office/officeart/2005/8/layout/vList5"/>
    <dgm:cxn modelId="{521E1908-DEFF-4E80-B551-8DDC51BF5041}" srcId="{606FF2D0-1ED4-4BDD-B7BD-23CAC55ACA3A}" destId="{A47045CE-F780-4E8A-89A6-DABDC84C54F5}" srcOrd="1" destOrd="0" parTransId="{D81A690E-0D48-4847-A418-1E599914ABA0}" sibTransId="{DEA0FDD2-9BF3-4756-8ECE-85EC516E9F79}"/>
    <dgm:cxn modelId="{6AE256F3-201A-4B19-AAEC-41C6D53C22D5}" type="presOf" srcId="{606FF2D0-1ED4-4BDD-B7BD-23CAC55ACA3A}" destId="{4BB2A0B6-BBB9-4CF4-B117-5B57EC33DB0C}" srcOrd="0" destOrd="0" presId="urn:microsoft.com/office/officeart/2005/8/layout/vList5"/>
    <dgm:cxn modelId="{08049466-77B2-4A76-ABA9-14F82B186893}" type="presOf" srcId="{A47045CE-F780-4E8A-89A6-DABDC84C54F5}" destId="{AA01A6ED-7A49-406E-A69A-20172BBBB492}" srcOrd="0" destOrd="0" presId="urn:microsoft.com/office/officeart/2005/8/layout/vList5"/>
    <dgm:cxn modelId="{B57730AC-7227-4637-AB9A-259A89503CA9}" srcId="{606FF2D0-1ED4-4BDD-B7BD-23CAC55ACA3A}" destId="{2D84683A-39C9-46DF-9F9F-C3D1FD553061}" srcOrd="0" destOrd="0" parTransId="{704B6493-B0C7-4D80-B8BA-BB4609437F41}" sibTransId="{BF22ED50-BD42-49F6-8E9F-99F7D3A3592B}"/>
    <dgm:cxn modelId="{40EDD19D-F01B-4F5A-A6BD-848899115698}" type="presOf" srcId="{8B4823D7-9AE4-4E08-8CD4-D03936BD58E9}" destId="{B3D18668-8D62-4BA7-9949-55446163968B}" srcOrd="0" destOrd="0" presId="urn:microsoft.com/office/officeart/2005/8/layout/vList5"/>
    <dgm:cxn modelId="{9875A895-8CB9-493F-A350-628F5CA37BF1}" type="presParOf" srcId="{4BB2A0B6-BBB9-4CF4-B117-5B57EC33DB0C}" destId="{D6E14C1F-37FA-4964-8C31-458768F5B219}" srcOrd="0" destOrd="0" presId="urn:microsoft.com/office/officeart/2005/8/layout/vList5"/>
    <dgm:cxn modelId="{3ACA1D00-939C-4174-ACD1-2877B061DBA4}" type="presParOf" srcId="{D6E14C1F-37FA-4964-8C31-458768F5B219}" destId="{DB45FDF7-B96D-4822-8C45-3E782E5AA930}" srcOrd="0" destOrd="0" presId="urn:microsoft.com/office/officeart/2005/8/layout/vList5"/>
    <dgm:cxn modelId="{5700873B-5533-457B-B19F-7047D4961DAB}" type="presParOf" srcId="{4BB2A0B6-BBB9-4CF4-B117-5B57EC33DB0C}" destId="{DC507CCB-EF2E-433C-85A2-2259EBB924E8}" srcOrd="1" destOrd="0" presId="urn:microsoft.com/office/officeart/2005/8/layout/vList5"/>
    <dgm:cxn modelId="{A6FD2B76-12D5-43FF-B55D-DF5316D736A6}" type="presParOf" srcId="{4BB2A0B6-BBB9-4CF4-B117-5B57EC33DB0C}" destId="{88300877-ADF2-4F42-9EDB-865AEE121E06}" srcOrd="2" destOrd="0" presId="urn:microsoft.com/office/officeart/2005/8/layout/vList5"/>
    <dgm:cxn modelId="{4F5EBFB2-A066-4EB3-A481-1F3C6B1764B5}" type="presParOf" srcId="{88300877-ADF2-4F42-9EDB-865AEE121E06}" destId="{AA01A6ED-7A49-406E-A69A-20172BBBB492}" srcOrd="0" destOrd="0" presId="urn:microsoft.com/office/officeart/2005/8/layout/vList5"/>
    <dgm:cxn modelId="{46001127-453A-444F-B899-3A7A958F7192}" type="presParOf" srcId="{4BB2A0B6-BBB9-4CF4-B117-5B57EC33DB0C}" destId="{42E08905-41E8-4980-8757-5CCDEE414602}" srcOrd="3" destOrd="0" presId="urn:microsoft.com/office/officeart/2005/8/layout/vList5"/>
    <dgm:cxn modelId="{BAD9AE54-C26D-4120-85D0-8B0B95E8E364}" type="presParOf" srcId="{4BB2A0B6-BBB9-4CF4-B117-5B57EC33DB0C}" destId="{C8698AF7-8B00-4466-B718-5417965D6780}" srcOrd="4" destOrd="0" presId="urn:microsoft.com/office/officeart/2005/8/layout/vList5"/>
    <dgm:cxn modelId="{3B465033-C04F-4AC6-8340-B986B7861B30}" type="presParOf" srcId="{C8698AF7-8B00-4466-B718-5417965D6780}" destId="{B3D18668-8D62-4BA7-9949-55446163968B}" srcOrd="0" destOrd="0" presId="urn:microsoft.com/office/officeart/2005/8/layout/vList5"/>
    <dgm:cxn modelId="{09353C8D-2675-4946-9B59-57F8C70F89BF}" type="presParOf" srcId="{4BB2A0B6-BBB9-4CF4-B117-5B57EC33DB0C}" destId="{04CF048C-3E36-42E2-9571-8C55C505AF6C}" srcOrd="5" destOrd="0" presId="urn:microsoft.com/office/officeart/2005/8/layout/vList5"/>
    <dgm:cxn modelId="{DE9B55BC-FE7D-4288-B5B1-853AA4233470}" type="presParOf" srcId="{4BB2A0B6-BBB9-4CF4-B117-5B57EC33DB0C}" destId="{8471763C-623C-4561-8873-6EBCF6AAB624}" srcOrd="6" destOrd="0" presId="urn:microsoft.com/office/officeart/2005/8/layout/vList5"/>
    <dgm:cxn modelId="{38E5B53F-4B11-4721-85F1-1F091DBF1DFD}" type="presParOf" srcId="{8471763C-623C-4561-8873-6EBCF6AAB624}" destId="{C6F9F3C1-E62C-4520-B933-5E9AA2EDD077}" srcOrd="0" destOrd="0" presId="urn:microsoft.com/office/officeart/2005/8/layout/vList5"/>
  </dgm:cxnLst>
  <dgm:bg/>
  <dgm:whole/>
</dgm:dataModel>
</file>

<file path=ppt/diagrams/data6.xml><?xml version="1.0" encoding="utf-8"?>
<dgm:dataModel xmlns:dgm="http://schemas.openxmlformats.org/drawingml/2006/diagram" xmlns:a="http://schemas.openxmlformats.org/drawingml/2006/main">
  <dgm:ptLst>
    <dgm:pt modelId="{290BBA44-5553-4995-9417-2F3A2D0936CE}" type="doc">
      <dgm:prSet loTypeId="urn:microsoft.com/office/officeart/2005/8/layout/vList5" loCatId="list" qsTypeId="urn:microsoft.com/office/officeart/2005/8/quickstyle/3d1" qsCatId="3D" csTypeId="urn:microsoft.com/office/officeart/2005/8/colors/accent2_5" csCatId="accent2" phldr="1"/>
      <dgm:spPr/>
      <dgm:t>
        <a:bodyPr/>
        <a:lstStyle/>
        <a:p>
          <a:endParaRPr lang="en-US"/>
        </a:p>
      </dgm:t>
    </dgm:pt>
    <dgm:pt modelId="{B55F92A6-50BA-4E9B-B766-CBA68141047B}">
      <dgm:prSet phldrT="[Text]"/>
      <dgm:spPr/>
      <dgm:t>
        <a:bodyPr/>
        <a:lstStyle/>
        <a:p>
          <a:r>
            <a:rPr lang="en-US" dirty="0" smtClean="0"/>
            <a:t>Relevant to all Information Workers</a:t>
          </a:r>
          <a:endParaRPr lang="en-US" dirty="0"/>
        </a:p>
      </dgm:t>
    </dgm:pt>
    <dgm:pt modelId="{83B2E7F5-A2DC-49FC-BCD7-C347D290DB39}" type="parTrans" cxnId="{132D70D3-DF56-487C-9FAC-B5146A2FD7E7}">
      <dgm:prSet/>
      <dgm:spPr/>
      <dgm:t>
        <a:bodyPr/>
        <a:lstStyle/>
        <a:p>
          <a:endParaRPr lang="en-US"/>
        </a:p>
      </dgm:t>
    </dgm:pt>
    <dgm:pt modelId="{BBEA2083-8D83-4786-9512-43B0388522E2}" type="sibTrans" cxnId="{132D70D3-DF56-487C-9FAC-B5146A2FD7E7}">
      <dgm:prSet/>
      <dgm:spPr/>
      <dgm:t>
        <a:bodyPr/>
        <a:lstStyle/>
        <a:p>
          <a:endParaRPr lang="en-US"/>
        </a:p>
      </dgm:t>
    </dgm:pt>
    <dgm:pt modelId="{85E312F5-2084-4D10-A877-5608CD26ACCF}">
      <dgm:prSet phldrT="[Text]"/>
      <dgm:spPr/>
      <dgm:t>
        <a:bodyPr/>
        <a:lstStyle/>
        <a:p>
          <a:r>
            <a:rPr lang="en-US" dirty="0" smtClean="0"/>
            <a:t>Solutions are </a:t>
          </a:r>
          <a:r>
            <a:rPr lang="en-US" b="1" dirty="0" smtClean="0"/>
            <a:t>central part of the way people work</a:t>
          </a:r>
          <a:r>
            <a:rPr lang="en-US" dirty="0" smtClean="0"/>
            <a:t>, available to all  and easy to use</a:t>
          </a:r>
          <a:endParaRPr lang="en-US" dirty="0"/>
        </a:p>
      </dgm:t>
    </dgm:pt>
    <dgm:pt modelId="{45DCED80-693B-4A2C-A836-013BABCD380C}" type="parTrans" cxnId="{DB71DA29-B6B5-4EF8-BEF7-DA1B06639AE9}">
      <dgm:prSet/>
      <dgm:spPr/>
      <dgm:t>
        <a:bodyPr/>
        <a:lstStyle/>
        <a:p>
          <a:endParaRPr lang="en-US"/>
        </a:p>
      </dgm:t>
    </dgm:pt>
    <dgm:pt modelId="{9EC12813-756F-49A4-9148-290C0B68BE88}" type="sibTrans" cxnId="{DB71DA29-B6B5-4EF8-BEF7-DA1B06639AE9}">
      <dgm:prSet/>
      <dgm:spPr/>
      <dgm:t>
        <a:bodyPr/>
        <a:lstStyle/>
        <a:p>
          <a:endParaRPr lang="en-US"/>
        </a:p>
      </dgm:t>
    </dgm:pt>
    <dgm:pt modelId="{598FF08B-A9AC-4FF2-9B58-3B7031D26918}">
      <dgm:prSet phldrT="[Text]"/>
      <dgm:spPr/>
      <dgm:t>
        <a:bodyPr/>
        <a:lstStyle/>
        <a:p>
          <a:r>
            <a:rPr lang="en-US" dirty="0" smtClean="0"/>
            <a:t>Ubiquitous Platform</a:t>
          </a:r>
          <a:endParaRPr lang="en-US" dirty="0"/>
        </a:p>
      </dgm:t>
    </dgm:pt>
    <dgm:pt modelId="{3441CAD0-E904-4D25-8B3A-8EEE59F98BB9}" type="parTrans" cxnId="{E41C23C6-F9D8-43C6-8CBF-9CA05E7D874A}">
      <dgm:prSet/>
      <dgm:spPr/>
      <dgm:t>
        <a:bodyPr/>
        <a:lstStyle/>
        <a:p>
          <a:endParaRPr lang="en-US"/>
        </a:p>
      </dgm:t>
    </dgm:pt>
    <dgm:pt modelId="{5242FDF8-9F0C-4C73-864F-0CDB71C86AF2}" type="sibTrans" cxnId="{E41C23C6-F9D8-43C6-8CBF-9CA05E7D874A}">
      <dgm:prSet/>
      <dgm:spPr/>
      <dgm:t>
        <a:bodyPr/>
        <a:lstStyle/>
        <a:p>
          <a:endParaRPr lang="en-US"/>
        </a:p>
      </dgm:t>
    </dgm:pt>
    <dgm:pt modelId="{5EB18DE5-1ED3-4C20-B8FA-4DDDD374F759}">
      <dgm:prSet phldrT="[Text]"/>
      <dgm:spPr/>
      <dgm:t>
        <a:bodyPr/>
        <a:lstStyle/>
        <a:p>
          <a:r>
            <a:rPr lang="en-US" dirty="0" smtClean="0"/>
            <a:t>Platform is </a:t>
          </a:r>
          <a:r>
            <a:rPr lang="en-US" b="1" dirty="0" smtClean="0"/>
            <a:t>broadly available</a:t>
          </a:r>
          <a:r>
            <a:rPr lang="en-US" dirty="0" smtClean="0"/>
            <a:t> and requires minimal integration</a:t>
          </a:r>
          <a:endParaRPr lang="en-US" dirty="0"/>
        </a:p>
      </dgm:t>
    </dgm:pt>
    <dgm:pt modelId="{793D7DDE-BA9E-4843-A6ED-7895CAE752AE}" type="parTrans" cxnId="{DC4A0E3B-C11B-44C6-A98A-DA80EB5CEE2C}">
      <dgm:prSet/>
      <dgm:spPr/>
      <dgm:t>
        <a:bodyPr/>
        <a:lstStyle/>
        <a:p>
          <a:endParaRPr lang="en-US"/>
        </a:p>
      </dgm:t>
    </dgm:pt>
    <dgm:pt modelId="{E4ACB843-90EA-4A03-8F56-ED8D8DE17757}" type="sibTrans" cxnId="{DC4A0E3B-C11B-44C6-A98A-DA80EB5CEE2C}">
      <dgm:prSet/>
      <dgm:spPr/>
      <dgm:t>
        <a:bodyPr/>
        <a:lstStyle/>
        <a:p>
          <a:endParaRPr lang="en-US"/>
        </a:p>
      </dgm:t>
    </dgm:pt>
    <dgm:pt modelId="{82141529-7C82-4A74-87B7-15B13397A4C4}">
      <dgm:prSet phldrT="[Text]"/>
      <dgm:spPr/>
      <dgm:t>
        <a:bodyPr/>
        <a:lstStyle/>
        <a:p>
          <a:r>
            <a:rPr lang="en-US" dirty="0" smtClean="0"/>
            <a:t>Collaborative Design Tools</a:t>
          </a:r>
          <a:endParaRPr lang="en-US" dirty="0"/>
        </a:p>
      </dgm:t>
    </dgm:pt>
    <dgm:pt modelId="{775C9C30-8D67-451B-8680-0B7DF2154924}" type="parTrans" cxnId="{5D103790-C7EF-4E7A-8DAD-F8B900616B3F}">
      <dgm:prSet/>
      <dgm:spPr/>
      <dgm:t>
        <a:bodyPr/>
        <a:lstStyle/>
        <a:p>
          <a:endParaRPr lang="en-US"/>
        </a:p>
      </dgm:t>
    </dgm:pt>
    <dgm:pt modelId="{9A17B99B-135B-4AAA-B856-D7E9F77E3B03}" type="sibTrans" cxnId="{5D103790-C7EF-4E7A-8DAD-F8B900616B3F}">
      <dgm:prSet/>
      <dgm:spPr/>
      <dgm:t>
        <a:bodyPr/>
        <a:lstStyle/>
        <a:p>
          <a:endParaRPr lang="en-US"/>
        </a:p>
      </dgm:t>
    </dgm:pt>
    <dgm:pt modelId="{D0F717AD-77F5-44E5-A5A6-EC7F2A634244}">
      <dgm:prSet phldrT="[Text]"/>
      <dgm:spPr/>
      <dgm:t>
        <a:bodyPr/>
        <a:lstStyle/>
        <a:p>
          <a:r>
            <a:rPr lang="en-US" dirty="0" smtClean="0"/>
            <a:t>People use tools they already know to enrich the process understanding in a </a:t>
          </a:r>
          <a:r>
            <a:rPr lang="en-US" b="1" dirty="0" smtClean="0"/>
            <a:t>collaborative manner</a:t>
          </a:r>
          <a:endParaRPr lang="en-US" b="1" dirty="0"/>
        </a:p>
      </dgm:t>
    </dgm:pt>
    <dgm:pt modelId="{F4FEDFFA-B78B-4CFA-B5C8-859C5E559F41}" type="parTrans" cxnId="{4F9876B1-1A99-4729-B2C8-80C154A19C72}">
      <dgm:prSet/>
      <dgm:spPr/>
      <dgm:t>
        <a:bodyPr/>
        <a:lstStyle/>
        <a:p>
          <a:endParaRPr lang="en-US"/>
        </a:p>
      </dgm:t>
    </dgm:pt>
    <dgm:pt modelId="{2D257E49-86DF-45FE-95B6-53030045B43D}" type="sibTrans" cxnId="{4F9876B1-1A99-4729-B2C8-80C154A19C72}">
      <dgm:prSet/>
      <dgm:spPr/>
      <dgm:t>
        <a:bodyPr/>
        <a:lstStyle/>
        <a:p>
          <a:endParaRPr lang="en-US"/>
        </a:p>
      </dgm:t>
    </dgm:pt>
    <dgm:pt modelId="{D03BC40E-9A63-47D4-873E-7C07C8803566}">
      <dgm:prSet phldrT="[Text]"/>
      <dgm:spPr/>
      <dgm:t>
        <a:bodyPr/>
        <a:lstStyle/>
        <a:p>
          <a:r>
            <a:rPr lang="en-US" dirty="0" smtClean="0"/>
            <a:t>Routes of Adoption</a:t>
          </a:r>
          <a:endParaRPr lang="en-US" b="1" dirty="0"/>
        </a:p>
      </dgm:t>
    </dgm:pt>
    <dgm:pt modelId="{A20DC8C3-5502-4E87-B6D2-6A25E9C4ABB8}" type="parTrans" cxnId="{23D374A9-315A-451E-A2AA-029BBF08B653}">
      <dgm:prSet/>
      <dgm:spPr/>
      <dgm:t>
        <a:bodyPr/>
        <a:lstStyle/>
        <a:p>
          <a:endParaRPr lang="en-US"/>
        </a:p>
      </dgm:t>
    </dgm:pt>
    <dgm:pt modelId="{CFEA58FB-C159-4AFE-A43F-333A06E3EBB4}" type="sibTrans" cxnId="{23D374A9-315A-451E-A2AA-029BBF08B653}">
      <dgm:prSet/>
      <dgm:spPr/>
      <dgm:t>
        <a:bodyPr/>
        <a:lstStyle/>
        <a:p>
          <a:endParaRPr lang="en-US"/>
        </a:p>
      </dgm:t>
    </dgm:pt>
    <dgm:pt modelId="{54C2EA51-9C4E-4FC7-A9B3-D582B3104C7B}">
      <dgm:prSet phldrT="[Text]"/>
      <dgm:spPr/>
      <dgm:t>
        <a:bodyPr/>
        <a:lstStyle/>
        <a:p>
          <a:r>
            <a:rPr lang="en-US" dirty="0" smtClean="0"/>
            <a:t>Each initiative is focused on a specific </a:t>
          </a:r>
          <a:r>
            <a:rPr lang="en-US" b="1" dirty="0" smtClean="0"/>
            <a:t>incremental goal</a:t>
          </a:r>
          <a:endParaRPr lang="en-US" b="1" dirty="0"/>
        </a:p>
      </dgm:t>
    </dgm:pt>
    <dgm:pt modelId="{FEF58EB2-59DE-4C2D-A93E-D0ED5B08582A}" type="parTrans" cxnId="{939F4F22-F8CA-477E-A972-4688D2B9667E}">
      <dgm:prSet/>
      <dgm:spPr/>
      <dgm:t>
        <a:bodyPr/>
        <a:lstStyle/>
        <a:p>
          <a:endParaRPr lang="en-US"/>
        </a:p>
      </dgm:t>
    </dgm:pt>
    <dgm:pt modelId="{9FC614EB-75E3-49BC-A640-6D0554ACD4AF}" type="sibTrans" cxnId="{939F4F22-F8CA-477E-A972-4688D2B9667E}">
      <dgm:prSet/>
      <dgm:spPr/>
      <dgm:t>
        <a:bodyPr/>
        <a:lstStyle/>
        <a:p>
          <a:endParaRPr lang="en-US"/>
        </a:p>
      </dgm:t>
    </dgm:pt>
    <dgm:pt modelId="{1FA11BDB-8B4F-4643-95FC-624D6A2F1CE3}" type="pres">
      <dgm:prSet presAssocID="{290BBA44-5553-4995-9417-2F3A2D0936CE}" presName="Name0" presStyleCnt="0">
        <dgm:presLayoutVars>
          <dgm:dir/>
          <dgm:animLvl val="lvl"/>
          <dgm:resizeHandles val="exact"/>
        </dgm:presLayoutVars>
      </dgm:prSet>
      <dgm:spPr/>
      <dgm:t>
        <a:bodyPr/>
        <a:lstStyle/>
        <a:p>
          <a:endParaRPr lang="en-US"/>
        </a:p>
      </dgm:t>
    </dgm:pt>
    <dgm:pt modelId="{FC27C92E-EBB3-48DA-B654-5F3378A994B5}" type="pres">
      <dgm:prSet presAssocID="{B55F92A6-50BA-4E9B-B766-CBA68141047B}" presName="linNode" presStyleCnt="0"/>
      <dgm:spPr/>
      <dgm:t>
        <a:bodyPr/>
        <a:lstStyle/>
        <a:p>
          <a:endParaRPr lang="en-US"/>
        </a:p>
      </dgm:t>
    </dgm:pt>
    <dgm:pt modelId="{16C43D40-4143-42D8-B683-6B16F878C4E5}" type="pres">
      <dgm:prSet presAssocID="{B55F92A6-50BA-4E9B-B766-CBA68141047B}" presName="parentText" presStyleLbl="node1" presStyleIdx="0" presStyleCnt="4">
        <dgm:presLayoutVars>
          <dgm:chMax val="1"/>
          <dgm:bulletEnabled val="1"/>
        </dgm:presLayoutVars>
      </dgm:prSet>
      <dgm:spPr/>
      <dgm:t>
        <a:bodyPr/>
        <a:lstStyle/>
        <a:p>
          <a:endParaRPr lang="en-US"/>
        </a:p>
      </dgm:t>
    </dgm:pt>
    <dgm:pt modelId="{8F1FAAE5-8CEC-4D7F-B2E0-C2B0FA9AA8C1}" type="pres">
      <dgm:prSet presAssocID="{B55F92A6-50BA-4E9B-B766-CBA68141047B}" presName="descendantText" presStyleLbl="alignAccFollowNode1" presStyleIdx="0" presStyleCnt="4">
        <dgm:presLayoutVars>
          <dgm:bulletEnabled val="1"/>
        </dgm:presLayoutVars>
      </dgm:prSet>
      <dgm:spPr/>
      <dgm:t>
        <a:bodyPr/>
        <a:lstStyle/>
        <a:p>
          <a:endParaRPr lang="en-US"/>
        </a:p>
      </dgm:t>
    </dgm:pt>
    <dgm:pt modelId="{8A15E680-A4E7-4740-B75A-D7146D57CA2E}" type="pres">
      <dgm:prSet presAssocID="{BBEA2083-8D83-4786-9512-43B0388522E2}" presName="sp" presStyleCnt="0"/>
      <dgm:spPr/>
    </dgm:pt>
    <dgm:pt modelId="{A7092FA6-1191-4A4D-A389-808777323A60}" type="pres">
      <dgm:prSet presAssocID="{598FF08B-A9AC-4FF2-9B58-3B7031D26918}" presName="linNode" presStyleCnt="0"/>
      <dgm:spPr/>
    </dgm:pt>
    <dgm:pt modelId="{70397C44-8991-41FE-A223-2F9E38B05FB5}" type="pres">
      <dgm:prSet presAssocID="{598FF08B-A9AC-4FF2-9B58-3B7031D26918}" presName="parentText" presStyleLbl="node1" presStyleIdx="1" presStyleCnt="4">
        <dgm:presLayoutVars>
          <dgm:chMax val="1"/>
          <dgm:bulletEnabled val="1"/>
        </dgm:presLayoutVars>
      </dgm:prSet>
      <dgm:spPr/>
      <dgm:t>
        <a:bodyPr/>
        <a:lstStyle/>
        <a:p>
          <a:endParaRPr lang="en-US"/>
        </a:p>
      </dgm:t>
    </dgm:pt>
    <dgm:pt modelId="{0870E476-8643-476F-920C-488A91283B9B}" type="pres">
      <dgm:prSet presAssocID="{598FF08B-A9AC-4FF2-9B58-3B7031D26918}" presName="descendantText" presStyleLbl="alignAccFollowNode1" presStyleIdx="1" presStyleCnt="4" custLinFactNeighborX="626">
        <dgm:presLayoutVars>
          <dgm:bulletEnabled val="1"/>
        </dgm:presLayoutVars>
      </dgm:prSet>
      <dgm:spPr/>
      <dgm:t>
        <a:bodyPr/>
        <a:lstStyle/>
        <a:p>
          <a:endParaRPr lang="en-US"/>
        </a:p>
      </dgm:t>
    </dgm:pt>
    <dgm:pt modelId="{95B2C822-7794-4F9C-8065-CDDD17E71A03}" type="pres">
      <dgm:prSet presAssocID="{5242FDF8-9F0C-4C73-864F-0CDB71C86AF2}" presName="sp" presStyleCnt="0"/>
      <dgm:spPr/>
    </dgm:pt>
    <dgm:pt modelId="{8B4C08CF-CC4A-40F2-B1F8-A84D20191DDD}" type="pres">
      <dgm:prSet presAssocID="{82141529-7C82-4A74-87B7-15B13397A4C4}" presName="linNode" presStyleCnt="0"/>
      <dgm:spPr/>
    </dgm:pt>
    <dgm:pt modelId="{B942D7A6-F632-4FFE-B89F-013D8E5ABA77}" type="pres">
      <dgm:prSet presAssocID="{82141529-7C82-4A74-87B7-15B13397A4C4}" presName="parentText" presStyleLbl="node1" presStyleIdx="2" presStyleCnt="4">
        <dgm:presLayoutVars>
          <dgm:chMax val="1"/>
          <dgm:bulletEnabled val="1"/>
        </dgm:presLayoutVars>
      </dgm:prSet>
      <dgm:spPr/>
      <dgm:t>
        <a:bodyPr/>
        <a:lstStyle/>
        <a:p>
          <a:endParaRPr lang="en-US"/>
        </a:p>
      </dgm:t>
    </dgm:pt>
    <dgm:pt modelId="{1ED8EC84-7187-4F1E-8A76-28E41121D689}" type="pres">
      <dgm:prSet presAssocID="{82141529-7C82-4A74-87B7-15B13397A4C4}" presName="descendantText" presStyleLbl="alignAccFollowNode1" presStyleIdx="2" presStyleCnt="4">
        <dgm:presLayoutVars>
          <dgm:bulletEnabled val="1"/>
        </dgm:presLayoutVars>
      </dgm:prSet>
      <dgm:spPr/>
      <dgm:t>
        <a:bodyPr/>
        <a:lstStyle/>
        <a:p>
          <a:endParaRPr lang="en-US"/>
        </a:p>
      </dgm:t>
    </dgm:pt>
    <dgm:pt modelId="{03B4201C-EDCB-46C5-8318-073FD86DAC5B}" type="pres">
      <dgm:prSet presAssocID="{9A17B99B-135B-4AAA-B856-D7E9F77E3B03}" presName="sp" presStyleCnt="0"/>
      <dgm:spPr/>
    </dgm:pt>
    <dgm:pt modelId="{95476CC3-34C7-4057-93A2-9541F9D8D5D4}" type="pres">
      <dgm:prSet presAssocID="{D03BC40E-9A63-47D4-873E-7C07C8803566}" presName="linNode" presStyleCnt="0"/>
      <dgm:spPr/>
    </dgm:pt>
    <dgm:pt modelId="{0C3188B4-7A88-4296-B5DA-943B06BD56B2}" type="pres">
      <dgm:prSet presAssocID="{D03BC40E-9A63-47D4-873E-7C07C8803566}" presName="parentText" presStyleLbl="node1" presStyleIdx="3" presStyleCnt="4">
        <dgm:presLayoutVars>
          <dgm:chMax val="1"/>
          <dgm:bulletEnabled val="1"/>
        </dgm:presLayoutVars>
      </dgm:prSet>
      <dgm:spPr/>
      <dgm:t>
        <a:bodyPr/>
        <a:lstStyle/>
        <a:p>
          <a:endParaRPr lang="en-US"/>
        </a:p>
      </dgm:t>
    </dgm:pt>
    <dgm:pt modelId="{74CBDCA0-5C2D-4728-8664-F5B035EFADAE}" type="pres">
      <dgm:prSet presAssocID="{D03BC40E-9A63-47D4-873E-7C07C8803566}" presName="descendantText" presStyleLbl="alignAccFollowNode1" presStyleIdx="3" presStyleCnt="4">
        <dgm:presLayoutVars>
          <dgm:bulletEnabled val="1"/>
        </dgm:presLayoutVars>
      </dgm:prSet>
      <dgm:spPr/>
      <dgm:t>
        <a:bodyPr/>
        <a:lstStyle/>
        <a:p>
          <a:endParaRPr lang="en-US"/>
        </a:p>
      </dgm:t>
    </dgm:pt>
  </dgm:ptLst>
  <dgm:cxnLst>
    <dgm:cxn modelId="{20A4AAA9-FD0E-42FF-8E47-94E23958F061}" type="presOf" srcId="{82141529-7C82-4A74-87B7-15B13397A4C4}" destId="{B942D7A6-F632-4FFE-B89F-013D8E5ABA77}" srcOrd="0" destOrd="0" presId="urn:microsoft.com/office/officeart/2005/8/layout/vList5"/>
    <dgm:cxn modelId="{1276E4E9-1D91-4B7A-B507-8922963D3EA4}" type="presOf" srcId="{598FF08B-A9AC-4FF2-9B58-3B7031D26918}" destId="{70397C44-8991-41FE-A223-2F9E38B05FB5}" srcOrd="0" destOrd="0" presId="urn:microsoft.com/office/officeart/2005/8/layout/vList5"/>
    <dgm:cxn modelId="{D254997B-F911-413E-971B-3D2FE39CD59E}" type="presOf" srcId="{290BBA44-5553-4995-9417-2F3A2D0936CE}" destId="{1FA11BDB-8B4F-4643-95FC-624D6A2F1CE3}" srcOrd="0" destOrd="0" presId="urn:microsoft.com/office/officeart/2005/8/layout/vList5"/>
    <dgm:cxn modelId="{DC4A0E3B-C11B-44C6-A98A-DA80EB5CEE2C}" srcId="{598FF08B-A9AC-4FF2-9B58-3B7031D26918}" destId="{5EB18DE5-1ED3-4C20-B8FA-4DDDD374F759}" srcOrd="0" destOrd="0" parTransId="{793D7DDE-BA9E-4843-A6ED-7895CAE752AE}" sibTransId="{E4ACB843-90EA-4A03-8F56-ED8D8DE17757}"/>
    <dgm:cxn modelId="{5D103790-C7EF-4E7A-8DAD-F8B900616B3F}" srcId="{290BBA44-5553-4995-9417-2F3A2D0936CE}" destId="{82141529-7C82-4A74-87B7-15B13397A4C4}" srcOrd="2" destOrd="0" parTransId="{775C9C30-8D67-451B-8680-0B7DF2154924}" sibTransId="{9A17B99B-135B-4AAA-B856-D7E9F77E3B03}"/>
    <dgm:cxn modelId="{B5F98003-F468-4A4E-A862-C1ABB44871DD}" type="presOf" srcId="{85E312F5-2084-4D10-A877-5608CD26ACCF}" destId="{8F1FAAE5-8CEC-4D7F-B2E0-C2B0FA9AA8C1}" srcOrd="0" destOrd="0" presId="urn:microsoft.com/office/officeart/2005/8/layout/vList5"/>
    <dgm:cxn modelId="{ADE5B05D-A8AA-414E-A823-29509C808A4F}" type="presOf" srcId="{B55F92A6-50BA-4E9B-B766-CBA68141047B}" destId="{16C43D40-4143-42D8-B683-6B16F878C4E5}" srcOrd="0" destOrd="0" presId="urn:microsoft.com/office/officeart/2005/8/layout/vList5"/>
    <dgm:cxn modelId="{DB71DA29-B6B5-4EF8-BEF7-DA1B06639AE9}" srcId="{B55F92A6-50BA-4E9B-B766-CBA68141047B}" destId="{85E312F5-2084-4D10-A877-5608CD26ACCF}" srcOrd="0" destOrd="0" parTransId="{45DCED80-693B-4A2C-A836-013BABCD380C}" sibTransId="{9EC12813-756F-49A4-9148-290C0B68BE88}"/>
    <dgm:cxn modelId="{939F4F22-F8CA-477E-A972-4688D2B9667E}" srcId="{D03BC40E-9A63-47D4-873E-7C07C8803566}" destId="{54C2EA51-9C4E-4FC7-A9B3-D582B3104C7B}" srcOrd="0" destOrd="0" parTransId="{FEF58EB2-59DE-4C2D-A93E-D0ED5B08582A}" sibTransId="{9FC614EB-75E3-49BC-A640-6D0554ACD4AF}"/>
    <dgm:cxn modelId="{4EBA85F0-8461-450F-8E35-A0B6B4D78F8C}" type="presOf" srcId="{54C2EA51-9C4E-4FC7-A9B3-D582B3104C7B}" destId="{74CBDCA0-5C2D-4728-8664-F5B035EFADAE}" srcOrd="0" destOrd="0" presId="urn:microsoft.com/office/officeart/2005/8/layout/vList5"/>
    <dgm:cxn modelId="{093ABBCA-71FC-480E-A9AC-58C43C092596}" type="presOf" srcId="{5EB18DE5-1ED3-4C20-B8FA-4DDDD374F759}" destId="{0870E476-8643-476F-920C-488A91283B9B}" srcOrd="0" destOrd="0" presId="urn:microsoft.com/office/officeart/2005/8/layout/vList5"/>
    <dgm:cxn modelId="{70E6F40F-2716-49C6-9DD6-3A67B3213CB0}" type="presOf" srcId="{D0F717AD-77F5-44E5-A5A6-EC7F2A634244}" destId="{1ED8EC84-7187-4F1E-8A76-28E41121D689}" srcOrd="0" destOrd="0" presId="urn:microsoft.com/office/officeart/2005/8/layout/vList5"/>
    <dgm:cxn modelId="{E41C23C6-F9D8-43C6-8CBF-9CA05E7D874A}" srcId="{290BBA44-5553-4995-9417-2F3A2D0936CE}" destId="{598FF08B-A9AC-4FF2-9B58-3B7031D26918}" srcOrd="1" destOrd="0" parTransId="{3441CAD0-E904-4D25-8B3A-8EEE59F98BB9}" sibTransId="{5242FDF8-9F0C-4C73-864F-0CDB71C86AF2}"/>
    <dgm:cxn modelId="{132D70D3-DF56-487C-9FAC-B5146A2FD7E7}" srcId="{290BBA44-5553-4995-9417-2F3A2D0936CE}" destId="{B55F92A6-50BA-4E9B-B766-CBA68141047B}" srcOrd="0" destOrd="0" parTransId="{83B2E7F5-A2DC-49FC-BCD7-C347D290DB39}" sibTransId="{BBEA2083-8D83-4786-9512-43B0388522E2}"/>
    <dgm:cxn modelId="{4F9876B1-1A99-4729-B2C8-80C154A19C72}" srcId="{82141529-7C82-4A74-87B7-15B13397A4C4}" destId="{D0F717AD-77F5-44E5-A5A6-EC7F2A634244}" srcOrd="0" destOrd="0" parTransId="{F4FEDFFA-B78B-4CFA-B5C8-859C5E559F41}" sibTransId="{2D257E49-86DF-45FE-95B6-53030045B43D}"/>
    <dgm:cxn modelId="{23D374A9-315A-451E-A2AA-029BBF08B653}" srcId="{290BBA44-5553-4995-9417-2F3A2D0936CE}" destId="{D03BC40E-9A63-47D4-873E-7C07C8803566}" srcOrd="3" destOrd="0" parTransId="{A20DC8C3-5502-4E87-B6D2-6A25E9C4ABB8}" sibTransId="{CFEA58FB-C159-4AFE-A43F-333A06E3EBB4}"/>
    <dgm:cxn modelId="{6B09E893-16BB-48C9-A927-E4DA4E24213F}" type="presOf" srcId="{D03BC40E-9A63-47D4-873E-7C07C8803566}" destId="{0C3188B4-7A88-4296-B5DA-943B06BD56B2}" srcOrd="0" destOrd="0" presId="urn:microsoft.com/office/officeart/2005/8/layout/vList5"/>
    <dgm:cxn modelId="{A98BA88F-9E44-4B1B-90E9-87DA93B2F8B1}" type="presParOf" srcId="{1FA11BDB-8B4F-4643-95FC-624D6A2F1CE3}" destId="{FC27C92E-EBB3-48DA-B654-5F3378A994B5}" srcOrd="0" destOrd="0" presId="urn:microsoft.com/office/officeart/2005/8/layout/vList5"/>
    <dgm:cxn modelId="{1A6E5231-CC7D-46BF-BE43-BC318F7F04CD}" type="presParOf" srcId="{FC27C92E-EBB3-48DA-B654-5F3378A994B5}" destId="{16C43D40-4143-42D8-B683-6B16F878C4E5}" srcOrd="0" destOrd="0" presId="urn:microsoft.com/office/officeart/2005/8/layout/vList5"/>
    <dgm:cxn modelId="{31A1F1BF-C39F-4413-87BF-7001838FA2E1}" type="presParOf" srcId="{FC27C92E-EBB3-48DA-B654-5F3378A994B5}" destId="{8F1FAAE5-8CEC-4D7F-B2E0-C2B0FA9AA8C1}" srcOrd="1" destOrd="0" presId="urn:microsoft.com/office/officeart/2005/8/layout/vList5"/>
    <dgm:cxn modelId="{82AA27AC-26D9-4BED-BAAB-9170BFB63824}" type="presParOf" srcId="{1FA11BDB-8B4F-4643-95FC-624D6A2F1CE3}" destId="{8A15E680-A4E7-4740-B75A-D7146D57CA2E}" srcOrd="1" destOrd="0" presId="urn:microsoft.com/office/officeart/2005/8/layout/vList5"/>
    <dgm:cxn modelId="{2F8E81B6-D46F-41E0-9A9D-E31E5C6033BA}" type="presParOf" srcId="{1FA11BDB-8B4F-4643-95FC-624D6A2F1CE3}" destId="{A7092FA6-1191-4A4D-A389-808777323A60}" srcOrd="2" destOrd="0" presId="urn:microsoft.com/office/officeart/2005/8/layout/vList5"/>
    <dgm:cxn modelId="{E8DD6F2B-5B0F-442F-A4CB-C918F542CC62}" type="presParOf" srcId="{A7092FA6-1191-4A4D-A389-808777323A60}" destId="{70397C44-8991-41FE-A223-2F9E38B05FB5}" srcOrd="0" destOrd="0" presId="urn:microsoft.com/office/officeart/2005/8/layout/vList5"/>
    <dgm:cxn modelId="{DF61A254-5313-4194-B52B-26EB712B0DB0}" type="presParOf" srcId="{A7092FA6-1191-4A4D-A389-808777323A60}" destId="{0870E476-8643-476F-920C-488A91283B9B}" srcOrd="1" destOrd="0" presId="urn:microsoft.com/office/officeart/2005/8/layout/vList5"/>
    <dgm:cxn modelId="{A9D6BC89-EC83-44FF-B7C6-71495FA2A5D3}" type="presParOf" srcId="{1FA11BDB-8B4F-4643-95FC-624D6A2F1CE3}" destId="{95B2C822-7794-4F9C-8065-CDDD17E71A03}" srcOrd="3" destOrd="0" presId="urn:microsoft.com/office/officeart/2005/8/layout/vList5"/>
    <dgm:cxn modelId="{48E943C4-F13D-47A0-B07C-C3009FB3E07D}" type="presParOf" srcId="{1FA11BDB-8B4F-4643-95FC-624D6A2F1CE3}" destId="{8B4C08CF-CC4A-40F2-B1F8-A84D20191DDD}" srcOrd="4" destOrd="0" presId="urn:microsoft.com/office/officeart/2005/8/layout/vList5"/>
    <dgm:cxn modelId="{48F856D2-7903-4196-8CA1-B397E9E5075B}" type="presParOf" srcId="{8B4C08CF-CC4A-40F2-B1F8-A84D20191DDD}" destId="{B942D7A6-F632-4FFE-B89F-013D8E5ABA77}" srcOrd="0" destOrd="0" presId="urn:microsoft.com/office/officeart/2005/8/layout/vList5"/>
    <dgm:cxn modelId="{5D9EFC39-18A8-4F4A-9DD3-2038E4512263}" type="presParOf" srcId="{8B4C08CF-CC4A-40F2-B1F8-A84D20191DDD}" destId="{1ED8EC84-7187-4F1E-8A76-28E41121D689}" srcOrd="1" destOrd="0" presId="urn:microsoft.com/office/officeart/2005/8/layout/vList5"/>
    <dgm:cxn modelId="{12F5F601-1DEF-4512-968C-0B564EAB79E4}" type="presParOf" srcId="{1FA11BDB-8B4F-4643-95FC-624D6A2F1CE3}" destId="{03B4201C-EDCB-46C5-8318-073FD86DAC5B}" srcOrd="5" destOrd="0" presId="urn:microsoft.com/office/officeart/2005/8/layout/vList5"/>
    <dgm:cxn modelId="{09314ACA-EB41-4DB0-9ECE-394B5D219537}" type="presParOf" srcId="{1FA11BDB-8B4F-4643-95FC-624D6A2F1CE3}" destId="{95476CC3-34C7-4057-93A2-9541F9D8D5D4}" srcOrd="6" destOrd="0" presId="urn:microsoft.com/office/officeart/2005/8/layout/vList5"/>
    <dgm:cxn modelId="{A181B2EE-71A9-47FB-8F7B-C253F0FEC225}" type="presParOf" srcId="{95476CC3-34C7-4057-93A2-9541F9D8D5D4}" destId="{0C3188B4-7A88-4296-B5DA-943B06BD56B2}" srcOrd="0" destOrd="0" presId="urn:microsoft.com/office/officeart/2005/8/layout/vList5"/>
    <dgm:cxn modelId="{93235A11-454B-4FC3-93AE-C3A7C5249588}" type="presParOf" srcId="{95476CC3-34C7-4057-93A2-9541F9D8D5D4}" destId="{74CBDCA0-5C2D-4728-8664-F5B035EFADAE}" srcOrd="1" destOrd="0" presId="urn:microsoft.com/office/officeart/2005/8/layout/vList5"/>
  </dgm:cxnLst>
  <dgm:bg/>
  <dgm:whole/>
</dgm:dataModel>
</file>

<file path=ppt/diagrams/data7.xml><?xml version="1.0" encoding="utf-8"?>
<dgm:dataModel xmlns:dgm="http://schemas.openxmlformats.org/drawingml/2006/diagram" xmlns:a="http://schemas.openxmlformats.org/drawingml/2006/main">
  <dgm:ptLst>
    <dgm:pt modelId="{290BBA44-5553-4995-9417-2F3A2D0936CE}" type="doc">
      <dgm:prSet loTypeId="urn:microsoft.com/office/officeart/2005/8/layout/vList5" loCatId="list" qsTypeId="urn:microsoft.com/office/officeart/2005/8/quickstyle/3d1" qsCatId="3D" csTypeId="urn:microsoft.com/office/officeart/2005/8/colors/accent6_1" csCatId="accent6" phldr="1"/>
      <dgm:spPr/>
      <dgm:t>
        <a:bodyPr/>
        <a:lstStyle/>
        <a:p>
          <a:endParaRPr lang="en-US"/>
        </a:p>
      </dgm:t>
    </dgm:pt>
    <dgm:pt modelId="{8C81A4DE-9DB4-41FD-8BDB-6BA97E1B1E9D}">
      <dgm:prSet phldrT="[Text]"/>
      <dgm:spPr/>
      <dgm:t>
        <a:bodyPr/>
        <a:lstStyle/>
        <a:p>
          <a:r>
            <a:rPr lang="en-US" dirty="0" smtClean="0"/>
            <a:t>Niche Orientation</a:t>
          </a:r>
          <a:endParaRPr lang="en-US" dirty="0"/>
        </a:p>
      </dgm:t>
    </dgm:pt>
    <dgm:pt modelId="{76C973E7-52CD-424F-AE21-5B840547A5DE}" type="parTrans" cxnId="{8D8F8E20-252D-4586-B5B5-8D532CE6302A}">
      <dgm:prSet/>
      <dgm:spPr/>
      <dgm:t>
        <a:bodyPr/>
        <a:lstStyle/>
        <a:p>
          <a:endParaRPr lang="en-US"/>
        </a:p>
      </dgm:t>
    </dgm:pt>
    <dgm:pt modelId="{3120E3A2-645D-4012-9F81-A56BB88A0258}" type="sibTrans" cxnId="{8D8F8E20-252D-4586-B5B5-8D532CE6302A}">
      <dgm:prSet/>
      <dgm:spPr/>
      <dgm:t>
        <a:bodyPr/>
        <a:lstStyle/>
        <a:p>
          <a:endParaRPr lang="en-US"/>
        </a:p>
      </dgm:t>
    </dgm:pt>
    <dgm:pt modelId="{8BC58976-C681-48E4-A6F5-F9732EFDF198}">
      <dgm:prSet phldrT="[Text]"/>
      <dgm:spPr/>
      <dgm:t>
        <a:bodyPr/>
        <a:lstStyle/>
        <a:p>
          <a:r>
            <a:rPr lang="en-US" dirty="0" smtClean="0"/>
            <a:t>Requiring one suite of tools for everybody</a:t>
          </a:r>
          <a:endParaRPr lang="en-US" dirty="0"/>
        </a:p>
      </dgm:t>
    </dgm:pt>
    <dgm:pt modelId="{D737DD61-1345-4692-83A5-E8D9C5095D53}" type="parTrans" cxnId="{D5EC0C92-4FBC-4D39-94DA-C9954321E6B4}">
      <dgm:prSet/>
      <dgm:spPr/>
      <dgm:t>
        <a:bodyPr/>
        <a:lstStyle/>
        <a:p>
          <a:endParaRPr lang="en-US"/>
        </a:p>
      </dgm:t>
    </dgm:pt>
    <dgm:pt modelId="{9EB013A4-05D7-4CF0-98D2-B999E3F02038}" type="sibTrans" cxnId="{D5EC0C92-4FBC-4D39-94DA-C9954321E6B4}">
      <dgm:prSet/>
      <dgm:spPr/>
      <dgm:t>
        <a:bodyPr/>
        <a:lstStyle/>
        <a:p>
          <a:endParaRPr lang="en-US"/>
        </a:p>
      </dgm:t>
    </dgm:pt>
    <dgm:pt modelId="{FF10F61E-EF07-4E52-A35C-D1A822F2870E}">
      <dgm:prSet phldrT="[Text]"/>
      <dgm:spPr/>
      <dgm:t>
        <a:bodyPr/>
        <a:lstStyle/>
        <a:p>
          <a:r>
            <a:rPr lang="en-US" dirty="0" smtClean="0"/>
            <a:t>Requiring separate platform investments</a:t>
          </a:r>
          <a:endParaRPr lang="en-US" dirty="0"/>
        </a:p>
      </dgm:t>
    </dgm:pt>
    <dgm:pt modelId="{D05ABFD0-0DF5-4E0B-91C0-E7A33F577C1C}" type="parTrans" cxnId="{99F60964-9B53-4601-86AA-765F9A61748B}">
      <dgm:prSet/>
      <dgm:spPr/>
      <dgm:t>
        <a:bodyPr/>
        <a:lstStyle/>
        <a:p>
          <a:endParaRPr lang="en-US"/>
        </a:p>
      </dgm:t>
    </dgm:pt>
    <dgm:pt modelId="{82D79419-A57A-4E0A-85A4-B284E1CB6197}" type="sibTrans" cxnId="{99F60964-9B53-4601-86AA-765F9A61748B}">
      <dgm:prSet/>
      <dgm:spPr/>
      <dgm:t>
        <a:bodyPr/>
        <a:lstStyle/>
        <a:p>
          <a:endParaRPr lang="en-US"/>
        </a:p>
      </dgm:t>
    </dgm:pt>
    <dgm:pt modelId="{F440D6EB-DCFC-4596-8520-F55D32BB0B81}">
      <dgm:prSet phldrT="[Text]"/>
      <dgm:spPr/>
      <dgm:t>
        <a:bodyPr/>
        <a:lstStyle/>
        <a:p>
          <a:r>
            <a:rPr lang="en-US" dirty="0" smtClean="0"/>
            <a:t>Large and complex projects</a:t>
          </a:r>
          <a:endParaRPr lang="en-US" dirty="0"/>
        </a:p>
      </dgm:t>
    </dgm:pt>
    <dgm:pt modelId="{8EB4F997-CBC9-48EE-9375-447F876F0CF4}" type="parTrans" cxnId="{71FB5EE8-6FCE-4EF5-BB9E-BBBB1E9B56B5}">
      <dgm:prSet/>
      <dgm:spPr/>
      <dgm:t>
        <a:bodyPr/>
        <a:lstStyle/>
        <a:p>
          <a:endParaRPr lang="en-US"/>
        </a:p>
      </dgm:t>
    </dgm:pt>
    <dgm:pt modelId="{7AD547AC-C5D8-43C1-A8EE-D7E78E5C982A}" type="sibTrans" cxnId="{71FB5EE8-6FCE-4EF5-BB9E-BBBB1E9B56B5}">
      <dgm:prSet/>
      <dgm:spPr/>
      <dgm:t>
        <a:bodyPr/>
        <a:lstStyle/>
        <a:p>
          <a:endParaRPr lang="en-US"/>
        </a:p>
      </dgm:t>
    </dgm:pt>
    <dgm:pt modelId="{1FA11BDB-8B4F-4643-95FC-624D6A2F1CE3}" type="pres">
      <dgm:prSet presAssocID="{290BBA44-5553-4995-9417-2F3A2D0936CE}" presName="Name0" presStyleCnt="0">
        <dgm:presLayoutVars>
          <dgm:dir/>
          <dgm:animLvl val="lvl"/>
          <dgm:resizeHandles val="exact"/>
        </dgm:presLayoutVars>
      </dgm:prSet>
      <dgm:spPr/>
      <dgm:t>
        <a:bodyPr/>
        <a:lstStyle/>
        <a:p>
          <a:endParaRPr lang="en-US"/>
        </a:p>
      </dgm:t>
    </dgm:pt>
    <dgm:pt modelId="{01493A16-BCE6-439B-BE27-773313DE4453}" type="pres">
      <dgm:prSet presAssocID="{8C81A4DE-9DB4-41FD-8BDB-6BA97E1B1E9D}" presName="linNode" presStyleCnt="0"/>
      <dgm:spPr/>
      <dgm:t>
        <a:bodyPr/>
        <a:lstStyle/>
        <a:p>
          <a:endParaRPr lang="en-US"/>
        </a:p>
      </dgm:t>
    </dgm:pt>
    <dgm:pt modelId="{05E61A55-EC78-4ABD-A8A1-FE87B704C849}" type="pres">
      <dgm:prSet presAssocID="{8C81A4DE-9DB4-41FD-8BDB-6BA97E1B1E9D}" presName="parentText" presStyleLbl="node1" presStyleIdx="0" presStyleCnt="4">
        <dgm:presLayoutVars>
          <dgm:chMax val="1"/>
          <dgm:bulletEnabled val="1"/>
        </dgm:presLayoutVars>
      </dgm:prSet>
      <dgm:spPr/>
      <dgm:t>
        <a:bodyPr/>
        <a:lstStyle/>
        <a:p>
          <a:endParaRPr lang="en-US"/>
        </a:p>
      </dgm:t>
    </dgm:pt>
    <dgm:pt modelId="{BB3E5243-4EB5-42B9-8642-DFE16EE0247E}" type="pres">
      <dgm:prSet presAssocID="{3120E3A2-645D-4012-9F81-A56BB88A0258}" presName="sp" presStyleCnt="0"/>
      <dgm:spPr/>
      <dgm:t>
        <a:bodyPr/>
        <a:lstStyle/>
        <a:p>
          <a:endParaRPr lang="en-US"/>
        </a:p>
      </dgm:t>
    </dgm:pt>
    <dgm:pt modelId="{15D3B7EF-E0D6-47FC-8EF8-7190162F39E9}" type="pres">
      <dgm:prSet presAssocID="{FF10F61E-EF07-4E52-A35C-D1A822F2870E}" presName="linNode" presStyleCnt="0"/>
      <dgm:spPr/>
    </dgm:pt>
    <dgm:pt modelId="{8F476014-8C4B-4A11-833F-F9443481C849}" type="pres">
      <dgm:prSet presAssocID="{FF10F61E-EF07-4E52-A35C-D1A822F2870E}" presName="parentText" presStyleLbl="node1" presStyleIdx="1" presStyleCnt="4">
        <dgm:presLayoutVars>
          <dgm:chMax val="1"/>
          <dgm:bulletEnabled val="1"/>
        </dgm:presLayoutVars>
      </dgm:prSet>
      <dgm:spPr/>
      <dgm:t>
        <a:bodyPr/>
        <a:lstStyle/>
        <a:p>
          <a:endParaRPr lang="en-US"/>
        </a:p>
      </dgm:t>
    </dgm:pt>
    <dgm:pt modelId="{35704E15-8199-4927-83AE-9E04F291B41C}" type="pres">
      <dgm:prSet presAssocID="{82D79419-A57A-4E0A-85A4-B284E1CB6197}" presName="sp" presStyleCnt="0"/>
      <dgm:spPr/>
    </dgm:pt>
    <dgm:pt modelId="{A2E29AB0-F443-49BE-A368-8CF7561A5682}" type="pres">
      <dgm:prSet presAssocID="{8BC58976-C681-48E4-A6F5-F9732EFDF198}" presName="linNode" presStyleCnt="0"/>
      <dgm:spPr/>
      <dgm:t>
        <a:bodyPr/>
        <a:lstStyle/>
        <a:p>
          <a:endParaRPr lang="en-US"/>
        </a:p>
      </dgm:t>
    </dgm:pt>
    <dgm:pt modelId="{CAB5EE34-4F06-48E2-899C-717CA6E7AD95}" type="pres">
      <dgm:prSet presAssocID="{8BC58976-C681-48E4-A6F5-F9732EFDF198}" presName="parentText" presStyleLbl="node1" presStyleIdx="2" presStyleCnt="4">
        <dgm:presLayoutVars>
          <dgm:chMax val="1"/>
          <dgm:bulletEnabled val="1"/>
        </dgm:presLayoutVars>
      </dgm:prSet>
      <dgm:spPr/>
      <dgm:t>
        <a:bodyPr/>
        <a:lstStyle/>
        <a:p>
          <a:endParaRPr lang="en-US"/>
        </a:p>
      </dgm:t>
    </dgm:pt>
    <dgm:pt modelId="{14E97F57-3BC1-4231-97B4-80DDF3258EC2}" type="pres">
      <dgm:prSet presAssocID="{9EB013A4-05D7-4CF0-98D2-B999E3F02038}" presName="sp" presStyleCnt="0"/>
      <dgm:spPr/>
      <dgm:t>
        <a:bodyPr/>
        <a:lstStyle/>
        <a:p>
          <a:endParaRPr lang="en-US"/>
        </a:p>
      </dgm:t>
    </dgm:pt>
    <dgm:pt modelId="{13F4A8B5-EBCE-4865-A1E5-B372684486AC}" type="pres">
      <dgm:prSet presAssocID="{F440D6EB-DCFC-4596-8520-F55D32BB0B81}" presName="linNode" presStyleCnt="0"/>
      <dgm:spPr/>
    </dgm:pt>
    <dgm:pt modelId="{811899C8-E53F-41E2-8D24-5515D8BF0DF9}" type="pres">
      <dgm:prSet presAssocID="{F440D6EB-DCFC-4596-8520-F55D32BB0B81}" presName="parentText" presStyleLbl="node1" presStyleIdx="3" presStyleCnt="4">
        <dgm:presLayoutVars>
          <dgm:chMax val="1"/>
          <dgm:bulletEnabled val="1"/>
        </dgm:presLayoutVars>
      </dgm:prSet>
      <dgm:spPr/>
      <dgm:t>
        <a:bodyPr/>
        <a:lstStyle/>
        <a:p>
          <a:endParaRPr lang="en-US"/>
        </a:p>
      </dgm:t>
    </dgm:pt>
  </dgm:ptLst>
  <dgm:cxnLst>
    <dgm:cxn modelId="{E4461397-4062-4C93-8067-178CBD80B542}" type="presOf" srcId="{8BC58976-C681-48E4-A6F5-F9732EFDF198}" destId="{CAB5EE34-4F06-48E2-899C-717CA6E7AD95}" srcOrd="0" destOrd="0" presId="urn:microsoft.com/office/officeart/2005/8/layout/vList5"/>
    <dgm:cxn modelId="{3B489CA8-68D0-4DF9-B0C9-9D8AD485CDE5}" type="presOf" srcId="{FF10F61E-EF07-4E52-A35C-D1A822F2870E}" destId="{8F476014-8C4B-4A11-833F-F9443481C849}" srcOrd="0" destOrd="0" presId="urn:microsoft.com/office/officeart/2005/8/layout/vList5"/>
    <dgm:cxn modelId="{5E80C90C-DF84-42A4-B504-E4F8FAB104BC}" type="presOf" srcId="{F440D6EB-DCFC-4596-8520-F55D32BB0B81}" destId="{811899C8-E53F-41E2-8D24-5515D8BF0DF9}" srcOrd="0" destOrd="0" presId="urn:microsoft.com/office/officeart/2005/8/layout/vList5"/>
    <dgm:cxn modelId="{71FB5EE8-6FCE-4EF5-BB9E-BBBB1E9B56B5}" srcId="{290BBA44-5553-4995-9417-2F3A2D0936CE}" destId="{F440D6EB-DCFC-4596-8520-F55D32BB0B81}" srcOrd="3" destOrd="0" parTransId="{8EB4F997-CBC9-48EE-9375-447F876F0CF4}" sibTransId="{7AD547AC-C5D8-43C1-A8EE-D7E78E5C982A}"/>
    <dgm:cxn modelId="{D5EC0C92-4FBC-4D39-94DA-C9954321E6B4}" srcId="{290BBA44-5553-4995-9417-2F3A2D0936CE}" destId="{8BC58976-C681-48E4-A6F5-F9732EFDF198}" srcOrd="2" destOrd="0" parTransId="{D737DD61-1345-4692-83A5-E8D9C5095D53}" sibTransId="{9EB013A4-05D7-4CF0-98D2-B999E3F02038}"/>
    <dgm:cxn modelId="{99F60964-9B53-4601-86AA-765F9A61748B}" srcId="{290BBA44-5553-4995-9417-2F3A2D0936CE}" destId="{FF10F61E-EF07-4E52-A35C-D1A822F2870E}" srcOrd="1" destOrd="0" parTransId="{D05ABFD0-0DF5-4E0B-91C0-E7A33F577C1C}" sibTransId="{82D79419-A57A-4E0A-85A4-B284E1CB6197}"/>
    <dgm:cxn modelId="{8D8F8E20-252D-4586-B5B5-8D532CE6302A}" srcId="{290BBA44-5553-4995-9417-2F3A2D0936CE}" destId="{8C81A4DE-9DB4-41FD-8BDB-6BA97E1B1E9D}" srcOrd="0" destOrd="0" parTransId="{76C973E7-52CD-424F-AE21-5B840547A5DE}" sibTransId="{3120E3A2-645D-4012-9F81-A56BB88A0258}"/>
    <dgm:cxn modelId="{F2DC816E-1347-4308-8584-7DAAF1AE5BD7}" type="presOf" srcId="{8C81A4DE-9DB4-41FD-8BDB-6BA97E1B1E9D}" destId="{05E61A55-EC78-4ABD-A8A1-FE87B704C849}" srcOrd="0" destOrd="0" presId="urn:microsoft.com/office/officeart/2005/8/layout/vList5"/>
    <dgm:cxn modelId="{2D993C21-2625-4F2F-ADDF-815C173F072E}" type="presOf" srcId="{290BBA44-5553-4995-9417-2F3A2D0936CE}" destId="{1FA11BDB-8B4F-4643-95FC-624D6A2F1CE3}" srcOrd="0" destOrd="0" presId="urn:microsoft.com/office/officeart/2005/8/layout/vList5"/>
    <dgm:cxn modelId="{22FDA2E8-10AA-4ABC-8EF5-8DD0B97D7AAC}" type="presParOf" srcId="{1FA11BDB-8B4F-4643-95FC-624D6A2F1CE3}" destId="{01493A16-BCE6-439B-BE27-773313DE4453}" srcOrd="0" destOrd="0" presId="urn:microsoft.com/office/officeart/2005/8/layout/vList5"/>
    <dgm:cxn modelId="{6203CBF6-CD0E-439A-AE91-F78049B34829}" type="presParOf" srcId="{01493A16-BCE6-439B-BE27-773313DE4453}" destId="{05E61A55-EC78-4ABD-A8A1-FE87B704C849}" srcOrd="0" destOrd="0" presId="urn:microsoft.com/office/officeart/2005/8/layout/vList5"/>
    <dgm:cxn modelId="{E6623CC3-F508-4931-A140-20122123C7CD}" type="presParOf" srcId="{1FA11BDB-8B4F-4643-95FC-624D6A2F1CE3}" destId="{BB3E5243-4EB5-42B9-8642-DFE16EE0247E}" srcOrd="1" destOrd="0" presId="urn:microsoft.com/office/officeart/2005/8/layout/vList5"/>
    <dgm:cxn modelId="{1F74747C-F0A0-4DA2-A03D-CA93272AC731}" type="presParOf" srcId="{1FA11BDB-8B4F-4643-95FC-624D6A2F1CE3}" destId="{15D3B7EF-E0D6-47FC-8EF8-7190162F39E9}" srcOrd="2" destOrd="0" presId="urn:microsoft.com/office/officeart/2005/8/layout/vList5"/>
    <dgm:cxn modelId="{CEDAB8E0-9778-40D7-B826-CA59555B7B33}" type="presParOf" srcId="{15D3B7EF-E0D6-47FC-8EF8-7190162F39E9}" destId="{8F476014-8C4B-4A11-833F-F9443481C849}" srcOrd="0" destOrd="0" presId="urn:microsoft.com/office/officeart/2005/8/layout/vList5"/>
    <dgm:cxn modelId="{A0BCDFDB-B312-48C1-9385-D2A928C74B27}" type="presParOf" srcId="{1FA11BDB-8B4F-4643-95FC-624D6A2F1CE3}" destId="{35704E15-8199-4927-83AE-9E04F291B41C}" srcOrd="3" destOrd="0" presId="urn:microsoft.com/office/officeart/2005/8/layout/vList5"/>
    <dgm:cxn modelId="{E8754FFE-9189-48CC-96C0-BD26A21BA3A9}" type="presParOf" srcId="{1FA11BDB-8B4F-4643-95FC-624D6A2F1CE3}" destId="{A2E29AB0-F443-49BE-A368-8CF7561A5682}" srcOrd="4" destOrd="0" presId="urn:microsoft.com/office/officeart/2005/8/layout/vList5"/>
    <dgm:cxn modelId="{FE9E5FCA-17E3-4056-8BBE-86602EC4AF08}" type="presParOf" srcId="{A2E29AB0-F443-49BE-A368-8CF7561A5682}" destId="{CAB5EE34-4F06-48E2-899C-717CA6E7AD95}" srcOrd="0" destOrd="0" presId="urn:microsoft.com/office/officeart/2005/8/layout/vList5"/>
    <dgm:cxn modelId="{C95615BD-A450-4C9B-8C54-337F18CB5FB8}" type="presParOf" srcId="{1FA11BDB-8B4F-4643-95FC-624D6A2F1CE3}" destId="{14E97F57-3BC1-4231-97B4-80DDF3258EC2}" srcOrd="5" destOrd="0" presId="urn:microsoft.com/office/officeart/2005/8/layout/vList5"/>
    <dgm:cxn modelId="{2DF4A463-8316-4CF5-B532-745AE7181A1A}" type="presParOf" srcId="{1FA11BDB-8B4F-4643-95FC-624D6A2F1CE3}" destId="{13F4A8B5-EBCE-4865-A1E5-B372684486AC}" srcOrd="6" destOrd="0" presId="urn:microsoft.com/office/officeart/2005/8/layout/vList5"/>
    <dgm:cxn modelId="{40FEE8CA-9FA4-42AE-B02B-6E1873ACE661}" type="presParOf" srcId="{13F4A8B5-EBCE-4865-A1E5-B372684486AC}" destId="{811899C8-E53F-41E2-8D24-5515D8BF0DF9}" srcOrd="0" destOrd="0" presId="urn:microsoft.com/office/officeart/2005/8/layout/vList5"/>
  </dgm:cxnLst>
  <dgm:bg/>
  <dgm:whole/>
</dgm:dataModel>
</file>

<file path=ppt/diagrams/data8.xml><?xml version="1.0" encoding="utf-8"?>
<dgm:dataModel xmlns:dgm="http://schemas.openxmlformats.org/drawingml/2006/diagram" xmlns:a="http://schemas.openxmlformats.org/drawingml/2006/main">
  <dgm:ptLst>
    <dgm:pt modelId="{606FF2D0-1ED4-4BDD-B7BD-23CAC55ACA3A}" type="doc">
      <dgm:prSet loTypeId="urn:microsoft.com/office/officeart/2005/8/layout/vList5" loCatId="list" qsTypeId="urn:microsoft.com/office/officeart/2005/8/quickstyle/3d2" qsCatId="3D" csTypeId="urn:microsoft.com/office/officeart/2005/8/colors/colorful5" csCatId="colorful" phldr="1"/>
      <dgm:spPr/>
      <dgm:t>
        <a:bodyPr/>
        <a:lstStyle/>
        <a:p>
          <a:endParaRPr lang="en-US"/>
        </a:p>
      </dgm:t>
    </dgm:pt>
    <dgm:pt modelId="{2D84683A-39C9-46DF-9F9F-C3D1FD553061}">
      <dgm:prSet custT="1"/>
      <dgm:spPr/>
      <dgm:t>
        <a:bodyPr/>
        <a:lstStyle/>
        <a:p>
          <a:r>
            <a:rPr lang="en-US" sz="2000" b="1" dirty="0" smtClean="0">
              <a:solidFill>
                <a:schemeClr val="bg1"/>
              </a:solidFill>
            </a:rPr>
            <a:t>Aware</a:t>
          </a:r>
          <a:br>
            <a:rPr lang="en-US" sz="2000" b="1" dirty="0" smtClean="0">
              <a:solidFill>
                <a:schemeClr val="bg1"/>
              </a:solidFill>
            </a:rPr>
          </a:br>
          <a:r>
            <a:rPr lang="en-US" sz="2000" b="0" dirty="0" smtClean="0">
              <a:solidFill>
                <a:schemeClr val="bg1"/>
              </a:solidFill>
            </a:rPr>
            <a:t>Document and enrich to understand</a:t>
          </a:r>
        </a:p>
      </dgm:t>
    </dgm:pt>
    <dgm:pt modelId="{704B6493-B0C7-4D80-B8BA-BB4609437F41}" type="parTrans" cxnId="{B57730AC-7227-4637-AB9A-259A89503CA9}">
      <dgm:prSet/>
      <dgm:spPr/>
      <dgm:t>
        <a:bodyPr/>
        <a:lstStyle/>
        <a:p>
          <a:endParaRPr lang="en-US">
            <a:solidFill>
              <a:schemeClr val="bg1"/>
            </a:solidFill>
          </a:endParaRPr>
        </a:p>
      </dgm:t>
    </dgm:pt>
    <dgm:pt modelId="{BF22ED50-BD42-49F6-8E9F-99F7D3A3592B}" type="sibTrans" cxnId="{B57730AC-7227-4637-AB9A-259A89503CA9}">
      <dgm:prSet/>
      <dgm:spPr/>
      <dgm:t>
        <a:bodyPr/>
        <a:lstStyle/>
        <a:p>
          <a:endParaRPr lang="en-US">
            <a:solidFill>
              <a:schemeClr val="bg1"/>
            </a:solidFill>
          </a:endParaRPr>
        </a:p>
      </dgm:t>
    </dgm:pt>
    <dgm:pt modelId="{A47045CE-F780-4E8A-89A6-DABDC84C54F5}">
      <dgm:prSet custT="1"/>
      <dgm:spPr/>
      <dgm:t>
        <a:bodyPr/>
        <a:lstStyle/>
        <a:p>
          <a:r>
            <a:rPr lang="en-US" sz="2000" b="1" dirty="0" smtClean="0">
              <a:solidFill>
                <a:schemeClr val="bg1"/>
              </a:solidFill>
            </a:rPr>
            <a:t>Standardized</a:t>
          </a:r>
          <a:br>
            <a:rPr lang="en-US" sz="2000" b="1" dirty="0" smtClean="0">
              <a:solidFill>
                <a:schemeClr val="bg1"/>
              </a:solidFill>
            </a:rPr>
          </a:br>
          <a:r>
            <a:rPr lang="en-US" sz="2000" b="0" dirty="0" smtClean="0">
              <a:solidFill>
                <a:schemeClr val="bg1"/>
              </a:solidFill>
            </a:rPr>
            <a:t>Workflow for quick improvements</a:t>
          </a:r>
        </a:p>
      </dgm:t>
    </dgm:pt>
    <dgm:pt modelId="{D81A690E-0D48-4847-A418-1E599914ABA0}" type="parTrans" cxnId="{521E1908-DEFF-4E80-B551-8DDC51BF5041}">
      <dgm:prSet/>
      <dgm:spPr/>
      <dgm:t>
        <a:bodyPr/>
        <a:lstStyle/>
        <a:p>
          <a:endParaRPr lang="en-US">
            <a:solidFill>
              <a:schemeClr val="bg1"/>
            </a:solidFill>
          </a:endParaRPr>
        </a:p>
      </dgm:t>
    </dgm:pt>
    <dgm:pt modelId="{DEA0FDD2-9BF3-4756-8ECE-85EC516E9F79}" type="sibTrans" cxnId="{521E1908-DEFF-4E80-B551-8DDC51BF5041}">
      <dgm:prSet/>
      <dgm:spPr/>
      <dgm:t>
        <a:bodyPr/>
        <a:lstStyle/>
        <a:p>
          <a:endParaRPr lang="en-US">
            <a:solidFill>
              <a:schemeClr val="bg1"/>
            </a:solidFill>
          </a:endParaRPr>
        </a:p>
      </dgm:t>
    </dgm:pt>
    <dgm:pt modelId="{8B4823D7-9AE4-4E08-8CD4-D03936BD58E9}">
      <dgm:prSet custT="1"/>
      <dgm:spPr/>
      <dgm:t>
        <a:bodyPr/>
        <a:lstStyle/>
        <a:p>
          <a:r>
            <a:rPr lang="en-US" sz="2000" b="1" dirty="0" smtClean="0">
              <a:solidFill>
                <a:schemeClr val="bg1"/>
              </a:solidFill>
            </a:rPr>
            <a:t>Automated</a:t>
          </a:r>
          <a:r>
            <a:rPr lang="en-US" sz="2000" b="0" dirty="0" smtClean="0">
              <a:solidFill>
                <a:schemeClr val="bg1"/>
              </a:solidFill>
            </a:rPr>
            <a:t/>
          </a:r>
          <a:br>
            <a:rPr lang="en-US" sz="2000" b="0" dirty="0" smtClean="0">
              <a:solidFill>
                <a:schemeClr val="bg1"/>
              </a:solidFill>
            </a:rPr>
          </a:br>
          <a:r>
            <a:rPr lang="en-US" sz="2000" b="0" dirty="0" smtClean="0">
              <a:solidFill>
                <a:schemeClr val="bg1"/>
              </a:solidFill>
            </a:rPr>
            <a:t>Integrate for process efficiencies</a:t>
          </a:r>
        </a:p>
      </dgm:t>
    </dgm:pt>
    <dgm:pt modelId="{8ADC32CB-50C5-4E42-B0EE-F7FCEC3C15D4}" type="parTrans" cxnId="{49650FD0-6DFC-40E1-B4F3-FA6CF12F972C}">
      <dgm:prSet/>
      <dgm:spPr/>
      <dgm:t>
        <a:bodyPr/>
        <a:lstStyle/>
        <a:p>
          <a:endParaRPr lang="en-US">
            <a:solidFill>
              <a:schemeClr val="bg1"/>
            </a:solidFill>
          </a:endParaRPr>
        </a:p>
      </dgm:t>
    </dgm:pt>
    <dgm:pt modelId="{40C186AA-E4FB-42D9-8976-CC07504FD397}" type="sibTrans" cxnId="{49650FD0-6DFC-40E1-B4F3-FA6CF12F972C}">
      <dgm:prSet/>
      <dgm:spPr/>
      <dgm:t>
        <a:bodyPr/>
        <a:lstStyle/>
        <a:p>
          <a:endParaRPr lang="en-US">
            <a:solidFill>
              <a:schemeClr val="bg1"/>
            </a:solidFill>
          </a:endParaRPr>
        </a:p>
      </dgm:t>
    </dgm:pt>
    <dgm:pt modelId="{C2CE82DC-644C-4EDD-8252-B008A166C276}">
      <dgm:prSet custT="1">
        <dgm:style>
          <a:lnRef idx="0">
            <a:schemeClr val="accent3"/>
          </a:lnRef>
          <a:fillRef idx="3">
            <a:schemeClr val="accent3"/>
          </a:fillRef>
          <a:effectRef idx="3">
            <a:schemeClr val="accent3"/>
          </a:effectRef>
          <a:fontRef idx="minor">
            <a:schemeClr val="lt1"/>
          </a:fontRef>
        </dgm:style>
      </dgm:prSet>
      <dgm:spPr/>
      <dgm:t>
        <a:bodyPr/>
        <a:lstStyle/>
        <a:p>
          <a:r>
            <a:rPr lang="en-US" sz="2000" b="1" dirty="0" smtClean="0">
              <a:solidFill>
                <a:schemeClr val="bg1"/>
              </a:solidFill>
            </a:rPr>
            <a:t>Optimized</a:t>
          </a:r>
          <a:br>
            <a:rPr lang="en-US" sz="2000" b="1" dirty="0" smtClean="0">
              <a:solidFill>
                <a:schemeClr val="bg1"/>
              </a:solidFill>
            </a:rPr>
          </a:br>
          <a:r>
            <a:rPr lang="en-US" sz="2000" b="0" dirty="0" smtClean="0">
              <a:solidFill>
                <a:schemeClr val="bg1"/>
              </a:solidFill>
            </a:rPr>
            <a:t>Manage for continuous improvement</a:t>
          </a:r>
        </a:p>
      </dgm:t>
    </dgm:pt>
    <dgm:pt modelId="{C5F65346-E7D3-4A9F-9757-21715088D2E4}" type="parTrans" cxnId="{D4CDD0CF-E18E-4E0F-A238-6C678F1B08C9}">
      <dgm:prSet/>
      <dgm:spPr/>
      <dgm:t>
        <a:bodyPr/>
        <a:lstStyle/>
        <a:p>
          <a:endParaRPr lang="en-US">
            <a:solidFill>
              <a:schemeClr val="bg1"/>
            </a:solidFill>
          </a:endParaRPr>
        </a:p>
      </dgm:t>
    </dgm:pt>
    <dgm:pt modelId="{B886FC4A-449F-4A8F-8450-83BD5F7F9643}" type="sibTrans" cxnId="{D4CDD0CF-E18E-4E0F-A238-6C678F1B08C9}">
      <dgm:prSet/>
      <dgm:spPr/>
      <dgm:t>
        <a:bodyPr/>
        <a:lstStyle/>
        <a:p>
          <a:endParaRPr lang="en-US">
            <a:solidFill>
              <a:schemeClr val="bg1"/>
            </a:solidFill>
          </a:endParaRPr>
        </a:p>
      </dgm:t>
    </dgm:pt>
    <dgm:pt modelId="{4BB2A0B6-BBB9-4CF4-B117-5B57EC33DB0C}" type="pres">
      <dgm:prSet presAssocID="{606FF2D0-1ED4-4BDD-B7BD-23CAC55ACA3A}" presName="Name0" presStyleCnt="0">
        <dgm:presLayoutVars>
          <dgm:dir/>
          <dgm:animLvl val="lvl"/>
          <dgm:resizeHandles val="exact"/>
        </dgm:presLayoutVars>
      </dgm:prSet>
      <dgm:spPr/>
      <dgm:t>
        <a:bodyPr/>
        <a:lstStyle/>
        <a:p>
          <a:endParaRPr lang="en-US"/>
        </a:p>
      </dgm:t>
    </dgm:pt>
    <dgm:pt modelId="{D6E14C1F-37FA-4964-8C31-458768F5B219}" type="pres">
      <dgm:prSet presAssocID="{2D84683A-39C9-46DF-9F9F-C3D1FD553061}" presName="linNode" presStyleCnt="0"/>
      <dgm:spPr/>
      <dgm:t>
        <a:bodyPr/>
        <a:lstStyle/>
        <a:p>
          <a:endParaRPr lang="en-US"/>
        </a:p>
      </dgm:t>
    </dgm:pt>
    <dgm:pt modelId="{DB45FDF7-B96D-4822-8C45-3E782E5AA930}" type="pres">
      <dgm:prSet presAssocID="{2D84683A-39C9-46DF-9F9F-C3D1FD553061}" presName="parentText" presStyleLbl="node1" presStyleIdx="0" presStyleCnt="4" custScaleX="121000">
        <dgm:presLayoutVars>
          <dgm:chMax val="1"/>
          <dgm:bulletEnabled val="1"/>
        </dgm:presLayoutVars>
      </dgm:prSet>
      <dgm:spPr/>
      <dgm:t>
        <a:bodyPr/>
        <a:lstStyle/>
        <a:p>
          <a:endParaRPr lang="en-US"/>
        </a:p>
      </dgm:t>
    </dgm:pt>
    <dgm:pt modelId="{DC507CCB-EF2E-433C-85A2-2259EBB924E8}" type="pres">
      <dgm:prSet presAssocID="{BF22ED50-BD42-49F6-8E9F-99F7D3A3592B}" presName="sp" presStyleCnt="0"/>
      <dgm:spPr/>
      <dgm:t>
        <a:bodyPr/>
        <a:lstStyle/>
        <a:p>
          <a:endParaRPr lang="en-US"/>
        </a:p>
      </dgm:t>
    </dgm:pt>
    <dgm:pt modelId="{88300877-ADF2-4F42-9EDB-865AEE121E06}" type="pres">
      <dgm:prSet presAssocID="{A47045CE-F780-4E8A-89A6-DABDC84C54F5}" presName="linNode" presStyleCnt="0"/>
      <dgm:spPr/>
      <dgm:t>
        <a:bodyPr/>
        <a:lstStyle/>
        <a:p>
          <a:endParaRPr lang="en-US"/>
        </a:p>
      </dgm:t>
    </dgm:pt>
    <dgm:pt modelId="{AA01A6ED-7A49-406E-A69A-20172BBBB492}" type="pres">
      <dgm:prSet presAssocID="{A47045CE-F780-4E8A-89A6-DABDC84C54F5}" presName="parentText" presStyleLbl="node1" presStyleIdx="1" presStyleCnt="4" custScaleX="121000">
        <dgm:presLayoutVars>
          <dgm:chMax val="1"/>
          <dgm:bulletEnabled val="1"/>
        </dgm:presLayoutVars>
      </dgm:prSet>
      <dgm:spPr/>
      <dgm:t>
        <a:bodyPr/>
        <a:lstStyle/>
        <a:p>
          <a:endParaRPr lang="en-US"/>
        </a:p>
      </dgm:t>
    </dgm:pt>
    <dgm:pt modelId="{42E08905-41E8-4980-8757-5CCDEE414602}" type="pres">
      <dgm:prSet presAssocID="{DEA0FDD2-9BF3-4756-8ECE-85EC516E9F79}" presName="sp" presStyleCnt="0"/>
      <dgm:spPr/>
      <dgm:t>
        <a:bodyPr/>
        <a:lstStyle/>
        <a:p>
          <a:endParaRPr lang="en-US"/>
        </a:p>
      </dgm:t>
    </dgm:pt>
    <dgm:pt modelId="{C8698AF7-8B00-4466-B718-5417965D6780}" type="pres">
      <dgm:prSet presAssocID="{8B4823D7-9AE4-4E08-8CD4-D03936BD58E9}" presName="linNode" presStyleCnt="0"/>
      <dgm:spPr/>
      <dgm:t>
        <a:bodyPr/>
        <a:lstStyle/>
        <a:p>
          <a:endParaRPr lang="en-US"/>
        </a:p>
      </dgm:t>
    </dgm:pt>
    <dgm:pt modelId="{B3D18668-8D62-4BA7-9949-55446163968B}" type="pres">
      <dgm:prSet presAssocID="{8B4823D7-9AE4-4E08-8CD4-D03936BD58E9}" presName="parentText" presStyleLbl="node1" presStyleIdx="2" presStyleCnt="4" custScaleX="121000">
        <dgm:presLayoutVars>
          <dgm:chMax val="1"/>
          <dgm:bulletEnabled val="1"/>
        </dgm:presLayoutVars>
      </dgm:prSet>
      <dgm:spPr/>
      <dgm:t>
        <a:bodyPr/>
        <a:lstStyle/>
        <a:p>
          <a:endParaRPr lang="en-US"/>
        </a:p>
      </dgm:t>
    </dgm:pt>
    <dgm:pt modelId="{04CF048C-3E36-42E2-9571-8C55C505AF6C}" type="pres">
      <dgm:prSet presAssocID="{40C186AA-E4FB-42D9-8976-CC07504FD397}" presName="sp" presStyleCnt="0"/>
      <dgm:spPr/>
      <dgm:t>
        <a:bodyPr/>
        <a:lstStyle/>
        <a:p>
          <a:endParaRPr lang="en-US"/>
        </a:p>
      </dgm:t>
    </dgm:pt>
    <dgm:pt modelId="{8471763C-623C-4561-8873-6EBCF6AAB624}" type="pres">
      <dgm:prSet presAssocID="{C2CE82DC-644C-4EDD-8252-B008A166C276}" presName="linNode" presStyleCnt="0"/>
      <dgm:spPr/>
      <dgm:t>
        <a:bodyPr/>
        <a:lstStyle/>
        <a:p>
          <a:endParaRPr lang="en-US"/>
        </a:p>
      </dgm:t>
    </dgm:pt>
    <dgm:pt modelId="{C6F9F3C1-E62C-4520-B933-5E9AA2EDD077}" type="pres">
      <dgm:prSet presAssocID="{C2CE82DC-644C-4EDD-8252-B008A166C276}" presName="parentText" presStyleLbl="node1" presStyleIdx="3" presStyleCnt="4" custScaleX="121000">
        <dgm:presLayoutVars>
          <dgm:chMax val="1"/>
          <dgm:bulletEnabled val="1"/>
        </dgm:presLayoutVars>
      </dgm:prSet>
      <dgm:spPr/>
      <dgm:t>
        <a:bodyPr/>
        <a:lstStyle/>
        <a:p>
          <a:endParaRPr lang="en-US"/>
        </a:p>
      </dgm:t>
    </dgm:pt>
  </dgm:ptLst>
  <dgm:cxnLst>
    <dgm:cxn modelId="{9BC7ED7B-E0BB-42C1-94CF-CFAD57A5F155}" type="presOf" srcId="{C2CE82DC-644C-4EDD-8252-B008A166C276}" destId="{C6F9F3C1-E62C-4520-B933-5E9AA2EDD077}" srcOrd="0" destOrd="0" presId="urn:microsoft.com/office/officeart/2005/8/layout/vList5"/>
    <dgm:cxn modelId="{14E34135-6F11-48A8-892E-3797CD1E528B}" type="presOf" srcId="{8B4823D7-9AE4-4E08-8CD4-D03936BD58E9}" destId="{B3D18668-8D62-4BA7-9949-55446163968B}" srcOrd="0" destOrd="0" presId="urn:microsoft.com/office/officeart/2005/8/layout/vList5"/>
    <dgm:cxn modelId="{D4CDD0CF-E18E-4E0F-A238-6C678F1B08C9}" srcId="{606FF2D0-1ED4-4BDD-B7BD-23CAC55ACA3A}" destId="{C2CE82DC-644C-4EDD-8252-B008A166C276}" srcOrd="3" destOrd="0" parTransId="{C5F65346-E7D3-4A9F-9757-21715088D2E4}" sibTransId="{B886FC4A-449F-4A8F-8450-83BD5F7F9643}"/>
    <dgm:cxn modelId="{49650FD0-6DFC-40E1-B4F3-FA6CF12F972C}" srcId="{606FF2D0-1ED4-4BDD-B7BD-23CAC55ACA3A}" destId="{8B4823D7-9AE4-4E08-8CD4-D03936BD58E9}" srcOrd="2" destOrd="0" parTransId="{8ADC32CB-50C5-4E42-B0EE-F7FCEC3C15D4}" sibTransId="{40C186AA-E4FB-42D9-8976-CC07504FD397}"/>
    <dgm:cxn modelId="{6DA69A7E-50A4-4837-9C10-468B83F42D01}" type="presOf" srcId="{A47045CE-F780-4E8A-89A6-DABDC84C54F5}" destId="{AA01A6ED-7A49-406E-A69A-20172BBBB492}" srcOrd="0" destOrd="0" presId="urn:microsoft.com/office/officeart/2005/8/layout/vList5"/>
    <dgm:cxn modelId="{083090F5-FB9E-4141-BC62-667641786ED4}" type="presOf" srcId="{2D84683A-39C9-46DF-9F9F-C3D1FD553061}" destId="{DB45FDF7-B96D-4822-8C45-3E782E5AA930}" srcOrd="0" destOrd="0" presId="urn:microsoft.com/office/officeart/2005/8/layout/vList5"/>
    <dgm:cxn modelId="{521E1908-DEFF-4E80-B551-8DDC51BF5041}" srcId="{606FF2D0-1ED4-4BDD-B7BD-23CAC55ACA3A}" destId="{A47045CE-F780-4E8A-89A6-DABDC84C54F5}" srcOrd="1" destOrd="0" parTransId="{D81A690E-0D48-4847-A418-1E599914ABA0}" sibTransId="{DEA0FDD2-9BF3-4756-8ECE-85EC516E9F79}"/>
    <dgm:cxn modelId="{E64BCCF8-2237-406A-BE51-AF22D65BB972}" type="presOf" srcId="{606FF2D0-1ED4-4BDD-B7BD-23CAC55ACA3A}" destId="{4BB2A0B6-BBB9-4CF4-B117-5B57EC33DB0C}" srcOrd="0" destOrd="0" presId="urn:microsoft.com/office/officeart/2005/8/layout/vList5"/>
    <dgm:cxn modelId="{B57730AC-7227-4637-AB9A-259A89503CA9}" srcId="{606FF2D0-1ED4-4BDD-B7BD-23CAC55ACA3A}" destId="{2D84683A-39C9-46DF-9F9F-C3D1FD553061}" srcOrd="0" destOrd="0" parTransId="{704B6493-B0C7-4D80-B8BA-BB4609437F41}" sibTransId="{BF22ED50-BD42-49F6-8E9F-99F7D3A3592B}"/>
    <dgm:cxn modelId="{01512F9B-A5B7-4EA7-9104-E9EF8156E150}" type="presParOf" srcId="{4BB2A0B6-BBB9-4CF4-B117-5B57EC33DB0C}" destId="{D6E14C1F-37FA-4964-8C31-458768F5B219}" srcOrd="0" destOrd="0" presId="urn:microsoft.com/office/officeart/2005/8/layout/vList5"/>
    <dgm:cxn modelId="{B97F52E7-BFC4-43C6-B0B3-1AE4CFBF02CB}" type="presParOf" srcId="{D6E14C1F-37FA-4964-8C31-458768F5B219}" destId="{DB45FDF7-B96D-4822-8C45-3E782E5AA930}" srcOrd="0" destOrd="0" presId="urn:microsoft.com/office/officeart/2005/8/layout/vList5"/>
    <dgm:cxn modelId="{8FC5BE29-754D-427C-B1AD-4ADD8FFAC65A}" type="presParOf" srcId="{4BB2A0B6-BBB9-4CF4-B117-5B57EC33DB0C}" destId="{DC507CCB-EF2E-433C-85A2-2259EBB924E8}" srcOrd="1" destOrd="0" presId="urn:microsoft.com/office/officeart/2005/8/layout/vList5"/>
    <dgm:cxn modelId="{3FB1E900-1E20-4387-A51B-5BB966AC09CC}" type="presParOf" srcId="{4BB2A0B6-BBB9-4CF4-B117-5B57EC33DB0C}" destId="{88300877-ADF2-4F42-9EDB-865AEE121E06}" srcOrd="2" destOrd="0" presId="urn:microsoft.com/office/officeart/2005/8/layout/vList5"/>
    <dgm:cxn modelId="{0C8221F0-5000-4DE6-BDE7-9CE13F9B4E0A}" type="presParOf" srcId="{88300877-ADF2-4F42-9EDB-865AEE121E06}" destId="{AA01A6ED-7A49-406E-A69A-20172BBBB492}" srcOrd="0" destOrd="0" presId="urn:microsoft.com/office/officeart/2005/8/layout/vList5"/>
    <dgm:cxn modelId="{51621902-A09E-411C-BE0B-C4B2EA4D6862}" type="presParOf" srcId="{4BB2A0B6-BBB9-4CF4-B117-5B57EC33DB0C}" destId="{42E08905-41E8-4980-8757-5CCDEE414602}" srcOrd="3" destOrd="0" presId="urn:microsoft.com/office/officeart/2005/8/layout/vList5"/>
    <dgm:cxn modelId="{3247DC26-4111-4716-86AB-3E9F4FE971A3}" type="presParOf" srcId="{4BB2A0B6-BBB9-4CF4-B117-5B57EC33DB0C}" destId="{C8698AF7-8B00-4466-B718-5417965D6780}" srcOrd="4" destOrd="0" presId="urn:microsoft.com/office/officeart/2005/8/layout/vList5"/>
    <dgm:cxn modelId="{87557262-AE60-404F-ABB1-9C329B3C71C4}" type="presParOf" srcId="{C8698AF7-8B00-4466-B718-5417965D6780}" destId="{B3D18668-8D62-4BA7-9949-55446163968B}" srcOrd="0" destOrd="0" presId="urn:microsoft.com/office/officeart/2005/8/layout/vList5"/>
    <dgm:cxn modelId="{4F1D2064-BDBF-40CA-8DBC-D291FBC42B3B}" type="presParOf" srcId="{4BB2A0B6-BBB9-4CF4-B117-5B57EC33DB0C}" destId="{04CF048C-3E36-42E2-9571-8C55C505AF6C}" srcOrd="5" destOrd="0" presId="urn:microsoft.com/office/officeart/2005/8/layout/vList5"/>
    <dgm:cxn modelId="{CA1C4327-EC06-46BA-B36E-7CCDD4EFF165}" type="presParOf" srcId="{4BB2A0B6-BBB9-4CF4-B117-5B57EC33DB0C}" destId="{8471763C-623C-4561-8873-6EBCF6AAB624}" srcOrd="6" destOrd="0" presId="urn:microsoft.com/office/officeart/2005/8/layout/vList5"/>
    <dgm:cxn modelId="{807E8321-873B-42ED-8FE8-7DADA1B17E23}" type="presParOf" srcId="{8471763C-623C-4561-8873-6EBCF6AAB624}" destId="{C6F9F3C1-E62C-4520-B933-5E9AA2EDD077}" srcOrd="0" destOrd="0" presId="urn:microsoft.com/office/officeart/2005/8/layout/vList5"/>
  </dgm:cxnLst>
  <dgm:bg/>
  <dgm:whole/>
</dgm:dataModel>
</file>

<file path=ppt/diagrams/data9.xml><?xml version="1.0" encoding="utf-8"?>
<dgm:dataModel xmlns:dgm="http://schemas.openxmlformats.org/drawingml/2006/diagram" xmlns:a="http://schemas.openxmlformats.org/drawingml/2006/main">
  <dgm:ptLst>
    <dgm:pt modelId="{606FF2D0-1ED4-4BDD-B7BD-23CAC55ACA3A}" type="doc">
      <dgm:prSet loTypeId="urn:microsoft.com/office/officeart/2005/8/layout/vList5" loCatId="list" qsTypeId="urn:microsoft.com/office/officeart/2005/8/quickstyle/3d2" qsCatId="3D" csTypeId="urn:microsoft.com/office/officeart/2005/8/colors/colorful5" csCatId="colorful" phldr="1"/>
      <dgm:spPr/>
      <dgm:t>
        <a:bodyPr/>
        <a:lstStyle/>
        <a:p>
          <a:endParaRPr lang="en-US"/>
        </a:p>
      </dgm:t>
    </dgm:pt>
    <dgm:pt modelId="{2D84683A-39C9-46DF-9F9F-C3D1FD553061}">
      <dgm:prSet custT="1"/>
      <dgm:spPr/>
      <dgm:t>
        <a:bodyPr/>
        <a:lstStyle/>
        <a:p>
          <a:r>
            <a:rPr lang="en-US" sz="2000" baseline="0" dirty="0" smtClean="0">
              <a:solidFill>
                <a:schemeClr val="bg1"/>
              </a:solidFill>
            </a:rPr>
            <a:t>Unknown &amp; undocumented business processes</a:t>
          </a:r>
          <a:endParaRPr lang="en-US" sz="2000" b="0" dirty="0" smtClean="0">
            <a:solidFill>
              <a:schemeClr val="bg1"/>
            </a:solidFill>
          </a:endParaRPr>
        </a:p>
      </dgm:t>
    </dgm:pt>
    <dgm:pt modelId="{704B6493-B0C7-4D80-B8BA-BB4609437F41}" type="parTrans" cxnId="{B57730AC-7227-4637-AB9A-259A89503CA9}">
      <dgm:prSet/>
      <dgm:spPr/>
      <dgm:t>
        <a:bodyPr/>
        <a:lstStyle/>
        <a:p>
          <a:endParaRPr lang="en-US">
            <a:solidFill>
              <a:schemeClr val="bg1"/>
            </a:solidFill>
          </a:endParaRPr>
        </a:p>
      </dgm:t>
    </dgm:pt>
    <dgm:pt modelId="{BF22ED50-BD42-49F6-8E9F-99F7D3A3592B}" type="sibTrans" cxnId="{B57730AC-7227-4637-AB9A-259A89503CA9}">
      <dgm:prSet/>
      <dgm:spPr/>
      <dgm:t>
        <a:bodyPr/>
        <a:lstStyle/>
        <a:p>
          <a:endParaRPr lang="en-US">
            <a:solidFill>
              <a:schemeClr val="bg1"/>
            </a:solidFill>
          </a:endParaRPr>
        </a:p>
      </dgm:t>
    </dgm:pt>
    <dgm:pt modelId="{A47045CE-F780-4E8A-89A6-DABDC84C54F5}">
      <dgm:prSet custT="1"/>
      <dgm:spPr/>
      <dgm:t>
        <a:bodyPr/>
        <a:lstStyle/>
        <a:p>
          <a:r>
            <a:rPr lang="en-US" sz="2000" dirty="0" smtClean="0">
              <a:solidFill>
                <a:schemeClr val="bg1"/>
              </a:solidFill>
            </a:rPr>
            <a:t>One-off exceptions and manual procedures</a:t>
          </a:r>
          <a:endParaRPr lang="en-US" sz="2000" b="0" dirty="0" smtClean="0">
            <a:solidFill>
              <a:schemeClr val="bg1"/>
            </a:solidFill>
          </a:endParaRPr>
        </a:p>
      </dgm:t>
    </dgm:pt>
    <dgm:pt modelId="{D81A690E-0D48-4847-A418-1E599914ABA0}" type="parTrans" cxnId="{521E1908-DEFF-4E80-B551-8DDC51BF5041}">
      <dgm:prSet/>
      <dgm:spPr/>
      <dgm:t>
        <a:bodyPr/>
        <a:lstStyle/>
        <a:p>
          <a:endParaRPr lang="en-US">
            <a:solidFill>
              <a:schemeClr val="bg1"/>
            </a:solidFill>
          </a:endParaRPr>
        </a:p>
      </dgm:t>
    </dgm:pt>
    <dgm:pt modelId="{DEA0FDD2-9BF3-4756-8ECE-85EC516E9F79}" type="sibTrans" cxnId="{521E1908-DEFF-4E80-B551-8DDC51BF5041}">
      <dgm:prSet/>
      <dgm:spPr/>
      <dgm:t>
        <a:bodyPr/>
        <a:lstStyle/>
        <a:p>
          <a:endParaRPr lang="en-US">
            <a:solidFill>
              <a:schemeClr val="bg1"/>
            </a:solidFill>
          </a:endParaRPr>
        </a:p>
      </dgm:t>
    </dgm:pt>
    <dgm:pt modelId="{8B4823D7-9AE4-4E08-8CD4-D03936BD58E9}">
      <dgm:prSet custT="1"/>
      <dgm:spPr/>
      <dgm:t>
        <a:bodyPr/>
        <a:lstStyle/>
        <a:p>
          <a:r>
            <a:rPr lang="en-US" sz="2000" dirty="0" smtClean="0">
              <a:solidFill>
                <a:schemeClr val="bg1"/>
              </a:solidFill>
            </a:rPr>
            <a:t>Processes don’t scale economically</a:t>
          </a:r>
          <a:endParaRPr lang="en-US" sz="2000" b="0" dirty="0" smtClean="0">
            <a:solidFill>
              <a:schemeClr val="bg1"/>
            </a:solidFill>
          </a:endParaRPr>
        </a:p>
      </dgm:t>
    </dgm:pt>
    <dgm:pt modelId="{8ADC32CB-50C5-4E42-B0EE-F7FCEC3C15D4}" type="parTrans" cxnId="{49650FD0-6DFC-40E1-B4F3-FA6CF12F972C}">
      <dgm:prSet/>
      <dgm:spPr/>
      <dgm:t>
        <a:bodyPr/>
        <a:lstStyle/>
        <a:p>
          <a:endParaRPr lang="en-US">
            <a:solidFill>
              <a:schemeClr val="bg1"/>
            </a:solidFill>
          </a:endParaRPr>
        </a:p>
      </dgm:t>
    </dgm:pt>
    <dgm:pt modelId="{40C186AA-E4FB-42D9-8976-CC07504FD397}" type="sibTrans" cxnId="{49650FD0-6DFC-40E1-B4F3-FA6CF12F972C}">
      <dgm:prSet/>
      <dgm:spPr/>
      <dgm:t>
        <a:bodyPr/>
        <a:lstStyle/>
        <a:p>
          <a:endParaRPr lang="en-US">
            <a:solidFill>
              <a:schemeClr val="bg1"/>
            </a:solidFill>
          </a:endParaRPr>
        </a:p>
      </dgm:t>
    </dgm:pt>
    <dgm:pt modelId="{C2CE82DC-644C-4EDD-8252-B008A166C276}">
      <dgm:prSet custT="1">
        <dgm:style>
          <a:lnRef idx="0">
            <a:schemeClr val="accent3"/>
          </a:lnRef>
          <a:fillRef idx="3">
            <a:schemeClr val="accent3"/>
          </a:fillRef>
          <a:effectRef idx="3">
            <a:schemeClr val="accent3"/>
          </a:effectRef>
          <a:fontRef idx="minor">
            <a:schemeClr val="lt1"/>
          </a:fontRef>
        </dgm:style>
      </dgm:prSet>
      <dgm:spPr/>
      <dgm:t>
        <a:bodyPr/>
        <a:lstStyle/>
        <a:p>
          <a:r>
            <a:rPr lang="en-US" sz="2000" dirty="0" smtClean="0">
              <a:solidFill>
                <a:schemeClr val="bg1"/>
              </a:solidFill>
            </a:rPr>
            <a:t>Lack of process differentiation</a:t>
          </a:r>
          <a:endParaRPr lang="en-US" sz="2000" b="0" dirty="0" smtClean="0">
            <a:solidFill>
              <a:schemeClr val="bg1"/>
            </a:solidFill>
          </a:endParaRPr>
        </a:p>
      </dgm:t>
    </dgm:pt>
    <dgm:pt modelId="{C5F65346-E7D3-4A9F-9757-21715088D2E4}" type="parTrans" cxnId="{D4CDD0CF-E18E-4E0F-A238-6C678F1B08C9}">
      <dgm:prSet/>
      <dgm:spPr/>
      <dgm:t>
        <a:bodyPr/>
        <a:lstStyle/>
        <a:p>
          <a:endParaRPr lang="en-US">
            <a:solidFill>
              <a:schemeClr val="bg1"/>
            </a:solidFill>
          </a:endParaRPr>
        </a:p>
      </dgm:t>
    </dgm:pt>
    <dgm:pt modelId="{B886FC4A-449F-4A8F-8450-83BD5F7F9643}" type="sibTrans" cxnId="{D4CDD0CF-E18E-4E0F-A238-6C678F1B08C9}">
      <dgm:prSet/>
      <dgm:spPr/>
      <dgm:t>
        <a:bodyPr/>
        <a:lstStyle/>
        <a:p>
          <a:endParaRPr lang="en-US">
            <a:solidFill>
              <a:schemeClr val="bg1"/>
            </a:solidFill>
          </a:endParaRPr>
        </a:p>
      </dgm:t>
    </dgm:pt>
    <dgm:pt modelId="{4BB2A0B6-BBB9-4CF4-B117-5B57EC33DB0C}" type="pres">
      <dgm:prSet presAssocID="{606FF2D0-1ED4-4BDD-B7BD-23CAC55ACA3A}" presName="Name0" presStyleCnt="0">
        <dgm:presLayoutVars>
          <dgm:dir/>
          <dgm:animLvl val="lvl"/>
          <dgm:resizeHandles val="exact"/>
        </dgm:presLayoutVars>
      </dgm:prSet>
      <dgm:spPr/>
      <dgm:t>
        <a:bodyPr/>
        <a:lstStyle/>
        <a:p>
          <a:endParaRPr lang="en-US"/>
        </a:p>
      </dgm:t>
    </dgm:pt>
    <dgm:pt modelId="{D6E14C1F-37FA-4964-8C31-458768F5B219}" type="pres">
      <dgm:prSet presAssocID="{2D84683A-39C9-46DF-9F9F-C3D1FD553061}" presName="linNode" presStyleCnt="0"/>
      <dgm:spPr/>
      <dgm:t>
        <a:bodyPr/>
        <a:lstStyle/>
        <a:p>
          <a:endParaRPr lang="en-US"/>
        </a:p>
      </dgm:t>
    </dgm:pt>
    <dgm:pt modelId="{DB45FDF7-B96D-4822-8C45-3E782E5AA930}" type="pres">
      <dgm:prSet presAssocID="{2D84683A-39C9-46DF-9F9F-C3D1FD553061}" presName="parentText" presStyleLbl="node1" presStyleIdx="0" presStyleCnt="4" custScaleX="121000">
        <dgm:presLayoutVars>
          <dgm:chMax val="1"/>
          <dgm:bulletEnabled val="1"/>
        </dgm:presLayoutVars>
      </dgm:prSet>
      <dgm:spPr/>
      <dgm:t>
        <a:bodyPr/>
        <a:lstStyle/>
        <a:p>
          <a:endParaRPr lang="en-US"/>
        </a:p>
      </dgm:t>
    </dgm:pt>
    <dgm:pt modelId="{DC507CCB-EF2E-433C-85A2-2259EBB924E8}" type="pres">
      <dgm:prSet presAssocID="{BF22ED50-BD42-49F6-8E9F-99F7D3A3592B}" presName="sp" presStyleCnt="0"/>
      <dgm:spPr/>
      <dgm:t>
        <a:bodyPr/>
        <a:lstStyle/>
        <a:p>
          <a:endParaRPr lang="en-US"/>
        </a:p>
      </dgm:t>
    </dgm:pt>
    <dgm:pt modelId="{88300877-ADF2-4F42-9EDB-865AEE121E06}" type="pres">
      <dgm:prSet presAssocID="{A47045CE-F780-4E8A-89A6-DABDC84C54F5}" presName="linNode" presStyleCnt="0"/>
      <dgm:spPr/>
      <dgm:t>
        <a:bodyPr/>
        <a:lstStyle/>
        <a:p>
          <a:endParaRPr lang="en-US"/>
        </a:p>
      </dgm:t>
    </dgm:pt>
    <dgm:pt modelId="{AA01A6ED-7A49-406E-A69A-20172BBBB492}" type="pres">
      <dgm:prSet presAssocID="{A47045CE-F780-4E8A-89A6-DABDC84C54F5}" presName="parentText" presStyleLbl="node1" presStyleIdx="1" presStyleCnt="4" custScaleX="121000">
        <dgm:presLayoutVars>
          <dgm:chMax val="1"/>
          <dgm:bulletEnabled val="1"/>
        </dgm:presLayoutVars>
      </dgm:prSet>
      <dgm:spPr/>
      <dgm:t>
        <a:bodyPr/>
        <a:lstStyle/>
        <a:p>
          <a:endParaRPr lang="en-US"/>
        </a:p>
      </dgm:t>
    </dgm:pt>
    <dgm:pt modelId="{42E08905-41E8-4980-8757-5CCDEE414602}" type="pres">
      <dgm:prSet presAssocID="{DEA0FDD2-9BF3-4756-8ECE-85EC516E9F79}" presName="sp" presStyleCnt="0"/>
      <dgm:spPr/>
      <dgm:t>
        <a:bodyPr/>
        <a:lstStyle/>
        <a:p>
          <a:endParaRPr lang="en-US"/>
        </a:p>
      </dgm:t>
    </dgm:pt>
    <dgm:pt modelId="{C8698AF7-8B00-4466-B718-5417965D6780}" type="pres">
      <dgm:prSet presAssocID="{8B4823D7-9AE4-4E08-8CD4-D03936BD58E9}" presName="linNode" presStyleCnt="0"/>
      <dgm:spPr/>
      <dgm:t>
        <a:bodyPr/>
        <a:lstStyle/>
        <a:p>
          <a:endParaRPr lang="en-US"/>
        </a:p>
      </dgm:t>
    </dgm:pt>
    <dgm:pt modelId="{B3D18668-8D62-4BA7-9949-55446163968B}" type="pres">
      <dgm:prSet presAssocID="{8B4823D7-9AE4-4E08-8CD4-D03936BD58E9}" presName="parentText" presStyleLbl="node1" presStyleIdx="2" presStyleCnt="4" custScaleX="121000">
        <dgm:presLayoutVars>
          <dgm:chMax val="1"/>
          <dgm:bulletEnabled val="1"/>
        </dgm:presLayoutVars>
      </dgm:prSet>
      <dgm:spPr/>
      <dgm:t>
        <a:bodyPr/>
        <a:lstStyle/>
        <a:p>
          <a:endParaRPr lang="en-US"/>
        </a:p>
      </dgm:t>
    </dgm:pt>
    <dgm:pt modelId="{04CF048C-3E36-42E2-9571-8C55C505AF6C}" type="pres">
      <dgm:prSet presAssocID="{40C186AA-E4FB-42D9-8976-CC07504FD397}" presName="sp" presStyleCnt="0"/>
      <dgm:spPr/>
      <dgm:t>
        <a:bodyPr/>
        <a:lstStyle/>
        <a:p>
          <a:endParaRPr lang="en-US"/>
        </a:p>
      </dgm:t>
    </dgm:pt>
    <dgm:pt modelId="{8471763C-623C-4561-8873-6EBCF6AAB624}" type="pres">
      <dgm:prSet presAssocID="{C2CE82DC-644C-4EDD-8252-B008A166C276}" presName="linNode" presStyleCnt="0"/>
      <dgm:spPr/>
      <dgm:t>
        <a:bodyPr/>
        <a:lstStyle/>
        <a:p>
          <a:endParaRPr lang="en-US"/>
        </a:p>
      </dgm:t>
    </dgm:pt>
    <dgm:pt modelId="{C6F9F3C1-E62C-4520-B933-5E9AA2EDD077}" type="pres">
      <dgm:prSet presAssocID="{C2CE82DC-644C-4EDD-8252-B008A166C276}" presName="parentText" presStyleLbl="node1" presStyleIdx="3" presStyleCnt="4" custScaleX="121000">
        <dgm:presLayoutVars>
          <dgm:chMax val="1"/>
          <dgm:bulletEnabled val="1"/>
        </dgm:presLayoutVars>
      </dgm:prSet>
      <dgm:spPr/>
      <dgm:t>
        <a:bodyPr/>
        <a:lstStyle/>
        <a:p>
          <a:endParaRPr lang="en-US"/>
        </a:p>
      </dgm:t>
    </dgm:pt>
  </dgm:ptLst>
  <dgm:cxnLst>
    <dgm:cxn modelId="{B55199CD-A9BF-4EF4-A76A-6F1B733EFCD5}" type="presOf" srcId="{2D84683A-39C9-46DF-9F9F-C3D1FD553061}" destId="{DB45FDF7-B96D-4822-8C45-3E782E5AA930}" srcOrd="0" destOrd="0" presId="urn:microsoft.com/office/officeart/2005/8/layout/vList5"/>
    <dgm:cxn modelId="{D4CDD0CF-E18E-4E0F-A238-6C678F1B08C9}" srcId="{606FF2D0-1ED4-4BDD-B7BD-23CAC55ACA3A}" destId="{C2CE82DC-644C-4EDD-8252-B008A166C276}" srcOrd="3" destOrd="0" parTransId="{C5F65346-E7D3-4A9F-9757-21715088D2E4}" sibTransId="{B886FC4A-449F-4A8F-8450-83BD5F7F9643}"/>
    <dgm:cxn modelId="{49650FD0-6DFC-40E1-B4F3-FA6CF12F972C}" srcId="{606FF2D0-1ED4-4BDD-B7BD-23CAC55ACA3A}" destId="{8B4823D7-9AE4-4E08-8CD4-D03936BD58E9}" srcOrd="2" destOrd="0" parTransId="{8ADC32CB-50C5-4E42-B0EE-F7FCEC3C15D4}" sibTransId="{40C186AA-E4FB-42D9-8976-CC07504FD397}"/>
    <dgm:cxn modelId="{83E22DAA-0160-4223-90B2-172197476BBF}" type="presOf" srcId="{606FF2D0-1ED4-4BDD-B7BD-23CAC55ACA3A}" destId="{4BB2A0B6-BBB9-4CF4-B117-5B57EC33DB0C}" srcOrd="0" destOrd="0" presId="urn:microsoft.com/office/officeart/2005/8/layout/vList5"/>
    <dgm:cxn modelId="{96B85A27-E408-4416-9F73-30DE89A24F5E}" type="presOf" srcId="{C2CE82DC-644C-4EDD-8252-B008A166C276}" destId="{C6F9F3C1-E62C-4520-B933-5E9AA2EDD077}" srcOrd="0" destOrd="0" presId="urn:microsoft.com/office/officeart/2005/8/layout/vList5"/>
    <dgm:cxn modelId="{D0BF88E4-896D-4FEE-9B5A-3E6119E0D7F2}" type="presOf" srcId="{A47045CE-F780-4E8A-89A6-DABDC84C54F5}" destId="{AA01A6ED-7A49-406E-A69A-20172BBBB492}" srcOrd="0" destOrd="0" presId="urn:microsoft.com/office/officeart/2005/8/layout/vList5"/>
    <dgm:cxn modelId="{521E1908-DEFF-4E80-B551-8DDC51BF5041}" srcId="{606FF2D0-1ED4-4BDD-B7BD-23CAC55ACA3A}" destId="{A47045CE-F780-4E8A-89A6-DABDC84C54F5}" srcOrd="1" destOrd="0" parTransId="{D81A690E-0D48-4847-A418-1E599914ABA0}" sibTransId="{DEA0FDD2-9BF3-4756-8ECE-85EC516E9F79}"/>
    <dgm:cxn modelId="{B57730AC-7227-4637-AB9A-259A89503CA9}" srcId="{606FF2D0-1ED4-4BDD-B7BD-23CAC55ACA3A}" destId="{2D84683A-39C9-46DF-9F9F-C3D1FD553061}" srcOrd="0" destOrd="0" parTransId="{704B6493-B0C7-4D80-B8BA-BB4609437F41}" sibTransId="{BF22ED50-BD42-49F6-8E9F-99F7D3A3592B}"/>
    <dgm:cxn modelId="{B8BC727F-E925-4B5E-B93C-1A8738DAA28C}" type="presOf" srcId="{8B4823D7-9AE4-4E08-8CD4-D03936BD58E9}" destId="{B3D18668-8D62-4BA7-9949-55446163968B}" srcOrd="0" destOrd="0" presId="urn:microsoft.com/office/officeart/2005/8/layout/vList5"/>
    <dgm:cxn modelId="{9EF2D8D9-DB7C-4753-8AA9-7DD1D46344C1}" type="presParOf" srcId="{4BB2A0B6-BBB9-4CF4-B117-5B57EC33DB0C}" destId="{D6E14C1F-37FA-4964-8C31-458768F5B219}" srcOrd="0" destOrd="0" presId="urn:microsoft.com/office/officeart/2005/8/layout/vList5"/>
    <dgm:cxn modelId="{557F5298-1BA9-450E-8A46-492E706DAD37}" type="presParOf" srcId="{D6E14C1F-37FA-4964-8C31-458768F5B219}" destId="{DB45FDF7-B96D-4822-8C45-3E782E5AA930}" srcOrd="0" destOrd="0" presId="urn:microsoft.com/office/officeart/2005/8/layout/vList5"/>
    <dgm:cxn modelId="{42452BC0-0F8E-4E52-B8D1-6A224474961F}" type="presParOf" srcId="{4BB2A0B6-BBB9-4CF4-B117-5B57EC33DB0C}" destId="{DC507CCB-EF2E-433C-85A2-2259EBB924E8}" srcOrd="1" destOrd="0" presId="urn:microsoft.com/office/officeart/2005/8/layout/vList5"/>
    <dgm:cxn modelId="{DD16F9AD-2B2A-4D74-9691-D32060BA78D0}" type="presParOf" srcId="{4BB2A0B6-BBB9-4CF4-B117-5B57EC33DB0C}" destId="{88300877-ADF2-4F42-9EDB-865AEE121E06}" srcOrd="2" destOrd="0" presId="urn:microsoft.com/office/officeart/2005/8/layout/vList5"/>
    <dgm:cxn modelId="{743477A3-4098-49D7-BF4F-08E98D317E60}" type="presParOf" srcId="{88300877-ADF2-4F42-9EDB-865AEE121E06}" destId="{AA01A6ED-7A49-406E-A69A-20172BBBB492}" srcOrd="0" destOrd="0" presId="urn:microsoft.com/office/officeart/2005/8/layout/vList5"/>
    <dgm:cxn modelId="{61713BF8-6624-4A15-855D-B0B4FA8F0296}" type="presParOf" srcId="{4BB2A0B6-BBB9-4CF4-B117-5B57EC33DB0C}" destId="{42E08905-41E8-4980-8757-5CCDEE414602}" srcOrd="3" destOrd="0" presId="urn:microsoft.com/office/officeart/2005/8/layout/vList5"/>
    <dgm:cxn modelId="{47BD3C81-42CB-4935-8D7B-3661BAE2A996}" type="presParOf" srcId="{4BB2A0B6-BBB9-4CF4-B117-5B57EC33DB0C}" destId="{C8698AF7-8B00-4466-B718-5417965D6780}" srcOrd="4" destOrd="0" presId="urn:microsoft.com/office/officeart/2005/8/layout/vList5"/>
    <dgm:cxn modelId="{99077219-7511-4307-A53B-B205350CA147}" type="presParOf" srcId="{C8698AF7-8B00-4466-B718-5417965D6780}" destId="{B3D18668-8D62-4BA7-9949-55446163968B}" srcOrd="0" destOrd="0" presId="urn:microsoft.com/office/officeart/2005/8/layout/vList5"/>
    <dgm:cxn modelId="{5928B843-9979-4EE8-AF78-A9AAD8E54C11}" type="presParOf" srcId="{4BB2A0B6-BBB9-4CF4-B117-5B57EC33DB0C}" destId="{04CF048C-3E36-42E2-9571-8C55C505AF6C}" srcOrd="5" destOrd="0" presId="urn:microsoft.com/office/officeart/2005/8/layout/vList5"/>
    <dgm:cxn modelId="{FA2DB2E4-1388-4301-9A64-71439DFA09BE}" type="presParOf" srcId="{4BB2A0B6-BBB9-4CF4-B117-5B57EC33DB0C}" destId="{8471763C-623C-4561-8873-6EBCF6AAB624}" srcOrd="6" destOrd="0" presId="urn:microsoft.com/office/officeart/2005/8/layout/vList5"/>
    <dgm:cxn modelId="{0BF35318-5E95-419C-A2B0-77E3ACF5CCA5}" type="presParOf" srcId="{8471763C-623C-4561-8873-6EBCF6AAB624}" destId="{C6F9F3C1-E62C-4520-B933-5E9AA2EDD077}" srcOrd="0"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1205E7-BC98-46FF-AEC7-9420E8A0B3A8}" type="datetime1">
              <a:rPr lang="en-US" smtClean="0"/>
              <a:pPr/>
              <a:t>4/15/2008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DC1C59-C434-4934-829E-3975ED111F49}"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26DAA2-17B4-4953-B820-3260F9A139B8}" type="datetimeFigureOut">
              <a:rPr lang="en-US" smtClean="0"/>
              <a:pPr/>
              <a:t>4/15/2008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E17871-E681-43D6-9BAC-B35B49F64266}"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3813" rtl="0" eaLnBrk="1" latinLnBrk="0" hangingPunct="1">
      <a:defRPr sz="1200" kern="1200">
        <a:solidFill>
          <a:schemeClr val="tx1"/>
        </a:solidFill>
        <a:latin typeface="+mn-lt"/>
        <a:ea typeface="+mn-ea"/>
        <a:cs typeface="+mn-cs"/>
      </a:defRPr>
    </a:lvl1pPr>
    <a:lvl2pPr marL="456907" algn="l" defTabSz="913813" rtl="0" eaLnBrk="1" latinLnBrk="0" hangingPunct="1">
      <a:defRPr sz="1200" kern="1200">
        <a:solidFill>
          <a:schemeClr val="tx1"/>
        </a:solidFill>
        <a:latin typeface="+mn-lt"/>
        <a:ea typeface="+mn-ea"/>
        <a:cs typeface="+mn-cs"/>
      </a:defRPr>
    </a:lvl2pPr>
    <a:lvl3pPr marL="913813" algn="l" defTabSz="913813" rtl="0" eaLnBrk="1" latinLnBrk="0" hangingPunct="1">
      <a:defRPr sz="1200" kern="1200">
        <a:solidFill>
          <a:schemeClr val="tx1"/>
        </a:solidFill>
        <a:latin typeface="+mn-lt"/>
        <a:ea typeface="+mn-ea"/>
        <a:cs typeface="+mn-cs"/>
      </a:defRPr>
    </a:lvl3pPr>
    <a:lvl4pPr marL="1370720" algn="l" defTabSz="913813" rtl="0" eaLnBrk="1" latinLnBrk="0" hangingPunct="1">
      <a:defRPr sz="1200" kern="1200">
        <a:solidFill>
          <a:schemeClr val="tx1"/>
        </a:solidFill>
        <a:latin typeface="+mn-lt"/>
        <a:ea typeface="+mn-ea"/>
        <a:cs typeface="+mn-cs"/>
      </a:defRPr>
    </a:lvl4pPr>
    <a:lvl5pPr marL="1827632" algn="l" defTabSz="913813" rtl="0" eaLnBrk="1" latinLnBrk="0" hangingPunct="1">
      <a:defRPr sz="1200" kern="1200">
        <a:solidFill>
          <a:schemeClr val="tx1"/>
        </a:solidFill>
        <a:latin typeface="+mn-lt"/>
        <a:ea typeface="+mn-ea"/>
        <a:cs typeface="+mn-cs"/>
      </a:defRPr>
    </a:lvl5pPr>
    <a:lvl6pPr marL="2284540" algn="l" defTabSz="913813" rtl="0" eaLnBrk="1" latinLnBrk="0" hangingPunct="1">
      <a:defRPr sz="1200" kern="1200">
        <a:solidFill>
          <a:schemeClr val="tx1"/>
        </a:solidFill>
        <a:latin typeface="+mn-lt"/>
        <a:ea typeface="+mn-ea"/>
        <a:cs typeface="+mn-cs"/>
      </a:defRPr>
    </a:lvl6pPr>
    <a:lvl7pPr marL="2741440" algn="l" defTabSz="913813" rtl="0" eaLnBrk="1" latinLnBrk="0" hangingPunct="1">
      <a:defRPr sz="1200" kern="1200">
        <a:solidFill>
          <a:schemeClr val="tx1"/>
        </a:solidFill>
        <a:latin typeface="+mn-lt"/>
        <a:ea typeface="+mn-ea"/>
        <a:cs typeface="+mn-cs"/>
      </a:defRPr>
    </a:lvl7pPr>
    <a:lvl8pPr marL="3198352" algn="l" defTabSz="913813" rtl="0" eaLnBrk="1" latinLnBrk="0" hangingPunct="1">
      <a:defRPr sz="1200" kern="1200">
        <a:solidFill>
          <a:schemeClr val="tx1"/>
        </a:solidFill>
        <a:latin typeface="+mn-lt"/>
        <a:ea typeface="+mn-ea"/>
        <a:cs typeface="+mn-cs"/>
      </a:defRPr>
    </a:lvl8pPr>
    <a:lvl9pPr marL="3655260" algn="l" defTabSz="91381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Header Placeholder 2"/>
          <p:cNvSpPr>
            <a:spLocks noGrp="1"/>
          </p:cNvSpPr>
          <p:nvPr>
            <p:ph type="hdr" sz="quarter" idx="10"/>
          </p:nvPr>
        </p:nvSpPr>
        <p:spPr/>
        <p:txBody>
          <a:bodyPr/>
          <a:lstStyle/>
          <a:p>
            <a:pPr>
              <a:defRPr/>
            </a:pPr>
            <a:r>
              <a:rPr lang="en-US" smtClean="0"/>
              <a:t>DAT306</a:t>
            </a:r>
            <a:endParaRPr lang="en-US"/>
          </a:p>
        </p:txBody>
      </p:sp>
      <p:sp>
        <p:nvSpPr>
          <p:cNvPr id="4" name="Slide Number Placeholder 3"/>
          <p:cNvSpPr>
            <a:spLocks noGrp="1"/>
          </p:cNvSpPr>
          <p:nvPr>
            <p:ph type="sldNum" sz="quarter" idx="11"/>
          </p:nvPr>
        </p:nvSpPr>
        <p:spPr/>
        <p:txBody>
          <a:bodyPr/>
          <a:lstStyle/>
          <a:p>
            <a:fld id="{43E17871-E681-43D6-9BAC-B35B49F6426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8266663-BEE0-412E-A77C-65027CF78A2D}" type="datetime1">
              <a:rPr lang="en-US" smtClean="0"/>
              <a:pPr/>
              <a:t>4/15/2008</a:t>
            </a:fld>
            <a:endParaRPr lang="en-US" dirty="0"/>
          </a:p>
        </p:txBody>
      </p:sp>
      <p:sp>
        <p:nvSpPr>
          <p:cNvPr id="6" name="Footer Placeholder 5"/>
          <p:cNvSpPr>
            <a:spLocks noGrp="1"/>
          </p:cNvSpPr>
          <p:nvPr>
            <p:ph type="ftr" sz="quarter" idx="12"/>
          </p:nvPr>
        </p:nvSpPr>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501B6F50-E927-4C9B-ABCA-23346CD3E847}" type="datetime1">
              <a:rPr lang="en-US" smtClean="0"/>
              <a:pPr/>
              <a:t>4/15/2008</a:t>
            </a:fld>
            <a:endParaRPr lang="en-US" dirty="0"/>
          </a:p>
        </p:txBody>
      </p:sp>
      <p:sp>
        <p:nvSpPr>
          <p:cNvPr id="6" name="Footer Placeholder 5"/>
          <p:cNvSpPr>
            <a:spLocks noGrp="1"/>
          </p:cNvSpPr>
          <p:nvPr>
            <p:ph type="ftr" sz="quarter" idx="12"/>
          </p:nvPr>
        </p:nvSpPr>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E17871-E681-43D6-9BAC-B35B49F64266}"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4/15/2008 10:33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4/15/2008 10:33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BD73E24A-3994-46BF-9A36-924D2AD51DBD}" type="datetime1">
              <a:rPr lang="en-US" smtClean="0"/>
              <a:pPr/>
              <a:t>4/15/2008</a:t>
            </a:fld>
            <a:endParaRPr lang="en-US" dirty="0"/>
          </a:p>
        </p:txBody>
      </p:sp>
      <p:sp>
        <p:nvSpPr>
          <p:cNvPr id="6" name="Footer Placeholder 5"/>
          <p:cNvSpPr>
            <a:spLocks noGrp="1"/>
          </p:cNvSpPr>
          <p:nvPr>
            <p:ph type="ftr" sz="quarter" idx="12"/>
          </p:nvPr>
        </p:nvSpPr>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8266663-BEE0-412E-A77C-65027CF78A2D}" type="datetime1">
              <a:rPr lang="en-US" smtClean="0"/>
              <a:pPr/>
              <a:t>4/15/2008</a:t>
            </a:fld>
            <a:endParaRPr lang="en-US" dirty="0"/>
          </a:p>
        </p:txBody>
      </p:sp>
      <p:sp>
        <p:nvSpPr>
          <p:cNvPr id="6" name="Footer Placeholder 5"/>
          <p:cNvSpPr>
            <a:spLocks noGrp="1"/>
          </p:cNvSpPr>
          <p:nvPr>
            <p:ph type="ftr" sz="quarter" idx="12"/>
          </p:nvPr>
        </p:nvSpPr>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B4EA22E4-6ED7-4A2C-9B92-43FEB49DD3C4}" type="datetime1">
              <a:rPr lang="en-US" smtClean="0"/>
              <a:pPr/>
              <a:t>4/15/2008</a:t>
            </a:fld>
            <a:endParaRPr lang="en-US" dirty="0"/>
          </a:p>
        </p:txBody>
      </p:sp>
      <p:sp>
        <p:nvSpPr>
          <p:cNvPr id="6" name="Footer Placeholder 5"/>
          <p:cNvSpPr>
            <a:spLocks noGrp="1"/>
          </p:cNvSpPr>
          <p:nvPr>
            <p:ph type="ftr" sz="quarter" idx="12"/>
          </p:nvPr>
        </p:nvSpPr>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Header Placeholder 2"/>
          <p:cNvSpPr>
            <a:spLocks noGrp="1"/>
          </p:cNvSpPr>
          <p:nvPr>
            <p:ph type="hdr" sz="quarter" idx="10"/>
          </p:nvPr>
        </p:nvSpPr>
        <p:spPr/>
        <p:txBody>
          <a:bodyPr/>
          <a:lstStyle/>
          <a:p>
            <a:pPr>
              <a:defRPr/>
            </a:pPr>
            <a:r>
              <a:rPr lang="en-US" smtClean="0"/>
              <a:t>DAT306</a:t>
            </a:r>
            <a:endParaRPr lang="en-US"/>
          </a:p>
        </p:txBody>
      </p:sp>
      <p:sp>
        <p:nvSpPr>
          <p:cNvPr id="4" name="Slide Number Placeholder 3"/>
          <p:cNvSpPr>
            <a:spLocks noGrp="1"/>
          </p:cNvSpPr>
          <p:nvPr>
            <p:ph type="sldNum" sz="quarter" idx="11"/>
          </p:nvPr>
        </p:nvSpPr>
        <p:spPr/>
        <p:txBody>
          <a:bodyPr/>
          <a:lstStyle/>
          <a:p>
            <a:fld id="{43E17871-E681-43D6-9BAC-B35B49F64266}"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3E17871-E681-43D6-9BAC-B35B49F64266}"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lgn="l" rtl="0" fontAlgn="base">
              <a:spcBef>
                <a:spcPct val="0"/>
              </a:spcBef>
              <a:spcAft>
                <a:spcPct val="0"/>
              </a:spcAft>
            </a:pPr>
            <a:r>
              <a:rPr lang="en-US" sz="1200" kern="1200" dirty="0">
                <a:solidFill>
                  <a:srgbClr val="EEECE1"/>
                </a:solidFill>
                <a:latin typeface="Segoe Semibold" pitchFamily="34" charset="0"/>
                <a:ea typeface="+mn-ea"/>
                <a:cs typeface="+mn-cs"/>
              </a:rPr>
              <a:t>© 2006 Microsoft Corporation. All rights reserved. Microsoft, Windows, Windows Vista and other product names are or may be registered trademarks and/or trademarks in the U.S. and/or other countries.</a:t>
            </a:r>
          </a:p>
          <a:p>
            <a:pPr algn="l" rtl="0" fontAlgn="base">
              <a:spcBef>
                <a:spcPct val="0"/>
              </a:spcBef>
              <a:spcAft>
                <a:spcPct val="0"/>
              </a:spcAft>
            </a:pPr>
            <a:r>
              <a:rPr lang="en-US" sz="1200" kern="1200" dirty="0">
                <a:solidFill>
                  <a:srgbClr val="EEECE1"/>
                </a:solidFill>
                <a:latin typeface="Segoe Semibold"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dirty="0">
                <a:solidFill>
                  <a:srgbClr val="EEECE1"/>
                </a:solidFill>
                <a:latin typeface="Segoe Semibold" pitchFamily="34" charset="0"/>
                <a:ea typeface="+mn-ea"/>
                <a:cs typeface="+mn-cs"/>
              </a:rPr>
            </a:br>
            <a:r>
              <a:rPr lang="en-US" sz="1200" kern="1200" dirty="0">
                <a:solidFill>
                  <a:srgbClr val="EEECE1"/>
                </a:solidFill>
                <a:latin typeface="Segoe Semibold" pitchFamily="34" charset="0"/>
                <a:ea typeface="+mn-ea"/>
                <a:cs typeface="+mn-cs"/>
              </a:rPr>
              <a:t>MICROSOFT MAKES NO WARRANTIES, EXPRESS, IMPLIED OR STATUTORY, AS TO THE INFORMATION IN THIS PRESENTATION.</a:t>
            </a:r>
          </a:p>
        </p:txBody>
      </p:sp>
      <p:sp>
        <p:nvSpPr>
          <p:cNvPr id="7" name="Rectangle 7"/>
          <p:cNvSpPr>
            <a:spLocks noGrp="1" noChangeArrowheads="1"/>
          </p:cNvSpPr>
          <p:nvPr>
            <p:ph type="sldNum" sz="quarter" idx="5"/>
          </p:nvPr>
        </p:nvSpPr>
        <p:spPr/>
        <p:txBody>
          <a:bodyPr/>
          <a:lstStyle/>
          <a:p>
            <a:pPr algn="r" rtl="0" fontAlgn="base">
              <a:spcBef>
                <a:spcPct val="0"/>
              </a:spcBef>
              <a:spcAft>
                <a:spcPct val="0"/>
              </a:spcAft>
            </a:pPr>
            <a:fld id="{52EC501E-AEAC-4501-8A0F-B600B072F7FA}" type="slidenum">
              <a:rPr lang="en-US" sz="1200" kern="1200">
                <a:solidFill>
                  <a:srgbClr val="EEECE1"/>
                </a:solidFill>
                <a:latin typeface="Segoe Semibold" pitchFamily="34" charset="0"/>
                <a:ea typeface="+mn-ea"/>
                <a:cs typeface="+mn-cs"/>
              </a:rPr>
              <a:pPr algn="r" rtl="0" fontAlgn="base">
                <a:spcBef>
                  <a:spcPct val="0"/>
                </a:spcBef>
                <a:spcAft>
                  <a:spcPct val="0"/>
                </a:spcAft>
              </a:pPr>
              <a:t>12</a:t>
            </a:fld>
            <a:endParaRPr lang="en-US" sz="1200" kern="1200" dirty="0">
              <a:solidFill>
                <a:srgbClr val="EEECE1"/>
              </a:solidFill>
              <a:latin typeface="Segoe Semibold" pitchFamily="34" charset="0"/>
              <a:ea typeface="+mn-ea"/>
              <a:cs typeface="+mn-cs"/>
            </a:endParaRPr>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pPr marL="0" marR="0" indent="0" algn="l" defTabSz="914400" rtl="0" eaLnBrk="1" fontAlgn="base" latinLnBrk="0" hangingPunct="1">
              <a:lnSpc>
                <a:spcPct val="90000"/>
              </a:lnSpc>
              <a:spcBef>
                <a:spcPct val="20000"/>
              </a:spcBef>
              <a:spcAft>
                <a:spcPct val="0"/>
              </a:spcAft>
              <a:buClrTx/>
              <a:buSzTx/>
              <a:buFontTx/>
              <a:buChar char="-"/>
              <a:tabLst/>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lgn="l" rtl="0" fontAlgn="base">
              <a:spcBef>
                <a:spcPct val="0"/>
              </a:spcBef>
              <a:spcAft>
                <a:spcPct val="0"/>
              </a:spcAft>
            </a:pPr>
            <a:r>
              <a:rPr lang="en-US" sz="1200" kern="1200" dirty="0">
                <a:solidFill>
                  <a:srgbClr val="EEECE1"/>
                </a:solidFill>
                <a:latin typeface="Segoe Semibold" pitchFamily="34" charset="0"/>
                <a:ea typeface="+mn-ea"/>
                <a:cs typeface="+mn-cs"/>
              </a:rPr>
              <a:t>© 2006 Microsoft Corporation. All rights reserved. Microsoft, Windows, Windows Vista and other product names are or may be registered trademarks and/or trademarks in the U.S. and/or other countries.</a:t>
            </a:r>
          </a:p>
          <a:p>
            <a:pPr algn="l" rtl="0" fontAlgn="base">
              <a:spcBef>
                <a:spcPct val="0"/>
              </a:spcBef>
              <a:spcAft>
                <a:spcPct val="0"/>
              </a:spcAft>
            </a:pPr>
            <a:r>
              <a:rPr lang="en-US" sz="1200" kern="1200" dirty="0">
                <a:solidFill>
                  <a:srgbClr val="EEECE1"/>
                </a:solidFill>
                <a:latin typeface="Segoe Semibold"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dirty="0">
                <a:solidFill>
                  <a:srgbClr val="EEECE1"/>
                </a:solidFill>
                <a:latin typeface="Segoe Semibold" pitchFamily="34" charset="0"/>
                <a:ea typeface="+mn-ea"/>
                <a:cs typeface="+mn-cs"/>
              </a:rPr>
            </a:br>
            <a:r>
              <a:rPr lang="en-US" sz="1200" kern="1200" dirty="0">
                <a:solidFill>
                  <a:srgbClr val="EEECE1"/>
                </a:solidFill>
                <a:latin typeface="Segoe Semibold" pitchFamily="34" charset="0"/>
                <a:ea typeface="+mn-ea"/>
                <a:cs typeface="+mn-cs"/>
              </a:rPr>
              <a:t>MICROSOFT MAKES NO WARRANTIES, EXPRESS, IMPLIED OR STATUTORY, AS TO THE INFORMATION IN THIS PRESENTATION.</a:t>
            </a:r>
          </a:p>
        </p:txBody>
      </p:sp>
      <p:sp>
        <p:nvSpPr>
          <p:cNvPr id="7" name="Rectangle 7"/>
          <p:cNvSpPr>
            <a:spLocks noGrp="1" noChangeArrowheads="1"/>
          </p:cNvSpPr>
          <p:nvPr>
            <p:ph type="sldNum" sz="quarter" idx="5"/>
          </p:nvPr>
        </p:nvSpPr>
        <p:spPr/>
        <p:txBody>
          <a:bodyPr/>
          <a:lstStyle/>
          <a:p>
            <a:pPr algn="r" rtl="0" fontAlgn="base">
              <a:spcBef>
                <a:spcPct val="0"/>
              </a:spcBef>
              <a:spcAft>
                <a:spcPct val="0"/>
              </a:spcAft>
            </a:pPr>
            <a:fld id="{52EC501E-AEAC-4501-8A0F-B600B072F7FA}" type="slidenum">
              <a:rPr lang="en-US" sz="1200" kern="1200">
                <a:solidFill>
                  <a:srgbClr val="EEECE1"/>
                </a:solidFill>
                <a:latin typeface="Segoe Semibold" pitchFamily="34" charset="0"/>
                <a:ea typeface="+mn-ea"/>
                <a:cs typeface="+mn-cs"/>
              </a:rPr>
              <a:pPr algn="r" rtl="0" fontAlgn="base">
                <a:spcBef>
                  <a:spcPct val="0"/>
                </a:spcBef>
                <a:spcAft>
                  <a:spcPct val="0"/>
                </a:spcAft>
              </a:pPr>
              <a:t>13</a:t>
            </a:fld>
            <a:endParaRPr lang="en-US" sz="1200" kern="1200" dirty="0">
              <a:solidFill>
                <a:srgbClr val="EEECE1"/>
              </a:solidFill>
              <a:latin typeface="Segoe Semibold" pitchFamily="34" charset="0"/>
              <a:ea typeface="+mn-ea"/>
              <a:cs typeface="+mn-cs"/>
            </a:endParaRPr>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pPr marL="0" marR="0" indent="0" algn="l" defTabSz="914400" rtl="0" eaLnBrk="1" fontAlgn="base" latinLnBrk="0" hangingPunct="1">
              <a:lnSpc>
                <a:spcPct val="90000"/>
              </a:lnSpc>
              <a:spcBef>
                <a:spcPct val="20000"/>
              </a:spcBef>
              <a:spcAft>
                <a:spcPct val="0"/>
              </a:spcAft>
              <a:buClrTx/>
              <a:buSzTx/>
              <a:buFontTx/>
              <a:buChar char="-"/>
              <a:tabLst/>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BD73E24A-3994-46BF-9A36-924D2AD51DBD}" type="datetime1">
              <a:rPr lang="en-US" smtClean="0"/>
              <a:pPr/>
              <a:t>4/15/2008</a:t>
            </a:fld>
            <a:endParaRPr lang="en-US" dirty="0"/>
          </a:p>
        </p:txBody>
      </p:sp>
      <p:sp>
        <p:nvSpPr>
          <p:cNvPr id="6" name="Footer Placeholder 5"/>
          <p:cNvSpPr>
            <a:spLocks noGrp="1"/>
          </p:cNvSpPr>
          <p:nvPr>
            <p:ph type="ftr" sz="quarter" idx="12"/>
          </p:nvPr>
        </p:nvSpPr>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lgn="l" rtl="0" fontAlgn="base">
              <a:spcBef>
                <a:spcPct val="0"/>
              </a:spcBef>
              <a:spcAft>
                <a:spcPct val="0"/>
              </a:spcAft>
            </a:pPr>
            <a:r>
              <a:rPr lang="en-US" sz="1200" kern="1200" dirty="0">
                <a:solidFill>
                  <a:srgbClr val="EEECE1"/>
                </a:solidFill>
                <a:latin typeface="Segoe Semibold" pitchFamily="34" charset="0"/>
                <a:ea typeface="+mn-ea"/>
                <a:cs typeface="+mn-cs"/>
              </a:rPr>
              <a:t>© 2006 Microsoft Corporation. All rights reserved. Microsoft, Windows, Windows Vista and other product names are or may be registered trademarks and/or trademarks in the U.S. and/or other countries.</a:t>
            </a:r>
          </a:p>
          <a:p>
            <a:pPr algn="l" rtl="0" fontAlgn="base">
              <a:spcBef>
                <a:spcPct val="0"/>
              </a:spcBef>
              <a:spcAft>
                <a:spcPct val="0"/>
              </a:spcAft>
            </a:pPr>
            <a:r>
              <a:rPr lang="en-US" sz="1200" kern="1200" dirty="0">
                <a:solidFill>
                  <a:srgbClr val="EEECE1"/>
                </a:solidFill>
                <a:latin typeface="Segoe Semibold"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dirty="0">
                <a:solidFill>
                  <a:srgbClr val="EEECE1"/>
                </a:solidFill>
                <a:latin typeface="Segoe Semibold" pitchFamily="34" charset="0"/>
                <a:ea typeface="+mn-ea"/>
                <a:cs typeface="+mn-cs"/>
              </a:rPr>
            </a:br>
            <a:r>
              <a:rPr lang="en-US" sz="1200" kern="1200" dirty="0">
                <a:solidFill>
                  <a:srgbClr val="EEECE1"/>
                </a:solidFill>
                <a:latin typeface="Segoe Semibold" pitchFamily="34" charset="0"/>
                <a:ea typeface="+mn-ea"/>
                <a:cs typeface="+mn-cs"/>
              </a:rPr>
              <a:t>MICROSOFT MAKES NO WARRANTIES, EXPRESS, IMPLIED OR STATUTORY, AS TO THE INFORMATION IN THIS PRESENTATION.</a:t>
            </a:r>
          </a:p>
        </p:txBody>
      </p:sp>
      <p:sp>
        <p:nvSpPr>
          <p:cNvPr id="7" name="Rectangle 7"/>
          <p:cNvSpPr>
            <a:spLocks noGrp="1" noChangeArrowheads="1"/>
          </p:cNvSpPr>
          <p:nvPr>
            <p:ph type="sldNum" sz="quarter" idx="5"/>
          </p:nvPr>
        </p:nvSpPr>
        <p:spPr/>
        <p:txBody>
          <a:bodyPr/>
          <a:lstStyle/>
          <a:p>
            <a:pPr algn="r" rtl="0" fontAlgn="base">
              <a:spcBef>
                <a:spcPct val="0"/>
              </a:spcBef>
              <a:spcAft>
                <a:spcPct val="0"/>
              </a:spcAft>
            </a:pPr>
            <a:fld id="{52EC501E-AEAC-4501-8A0F-B600B072F7FA}" type="slidenum">
              <a:rPr lang="en-US" sz="1200" kern="1200">
                <a:solidFill>
                  <a:srgbClr val="EEECE1"/>
                </a:solidFill>
                <a:latin typeface="Segoe Semibold" pitchFamily="34" charset="0"/>
                <a:ea typeface="+mn-ea"/>
                <a:cs typeface="+mn-cs"/>
              </a:rPr>
              <a:pPr algn="r" rtl="0" fontAlgn="base">
                <a:spcBef>
                  <a:spcPct val="0"/>
                </a:spcBef>
                <a:spcAft>
                  <a:spcPct val="0"/>
                </a:spcAft>
              </a:pPr>
              <a:t>15</a:t>
            </a:fld>
            <a:endParaRPr lang="en-US" sz="1200" kern="1200" dirty="0">
              <a:solidFill>
                <a:srgbClr val="EEECE1"/>
              </a:solidFill>
              <a:latin typeface="Segoe Semibold" pitchFamily="34" charset="0"/>
              <a:ea typeface="+mn-ea"/>
              <a:cs typeface="+mn-cs"/>
            </a:endParaRPr>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pPr marL="0" marR="0" indent="0" algn="l" defTabSz="914400" rtl="0" eaLnBrk="1" fontAlgn="base" latinLnBrk="0" hangingPunct="1">
              <a:lnSpc>
                <a:spcPct val="90000"/>
              </a:lnSpc>
              <a:spcBef>
                <a:spcPct val="20000"/>
              </a:spcBef>
              <a:spcAft>
                <a:spcPct val="0"/>
              </a:spcAft>
              <a:buClrTx/>
              <a:buSzTx/>
              <a:buFontTx/>
              <a:buChar char="-"/>
              <a:tabLst/>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3B8388A2-49E7-4CFD-892D-BBE86C8E47FC}"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7DBD55-417F-4478-AD1E-946D675A3897}"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lgn="l" rtl="0" fontAlgn="base">
              <a:spcBef>
                <a:spcPct val="0"/>
              </a:spcBef>
              <a:spcAft>
                <a:spcPct val="0"/>
              </a:spcAft>
            </a:pPr>
            <a:r>
              <a:rPr lang="en-US" sz="1200" kern="1200" dirty="0">
                <a:solidFill>
                  <a:srgbClr val="EEECE1"/>
                </a:solidFill>
                <a:latin typeface="Segoe Semibold" pitchFamily="34" charset="0"/>
                <a:ea typeface="+mn-ea"/>
                <a:cs typeface="+mn-cs"/>
              </a:rPr>
              <a:t>© 2006 Microsoft Corporation. All rights reserved. Microsoft, Windows, Windows Vista and other product names are or may be registered trademarks and/or trademarks in the U.S. and/or other countries.</a:t>
            </a:r>
          </a:p>
          <a:p>
            <a:pPr algn="l" rtl="0" fontAlgn="base">
              <a:spcBef>
                <a:spcPct val="0"/>
              </a:spcBef>
              <a:spcAft>
                <a:spcPct val="0"/>
              </a:spcAft>
            </a:pPr>
            <a:r>
              <a:rPr lang="en-US" sz="1200" kern="1200" dirty="0">
                <a:solidFill>
                  <a:srgbClr val="EEECE1"/>
                </a:solidFill>
                <a:latin typeface="Segoe Semibold"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dirty="0">
                <a:solidFill>
                  <a:srgbClr val="EEECE1"/>
                </a:solidFill>
                <a:latin typeface="Segoe Semibold" pitchFamily="34" charset="0"/>
                <a:ea typeface="+mn-ea"/>
                <a:cs typeface="+mn-cs"/>
              </a:rPr>
            </a:br>
            <a:r>
              <a:rPr lang="en-US" sz="1200" kern="1200" dirty="0">
                <a:solidFill>
                  <a:srgbClr val="EEECE1"/>
                </a:solidFill>
                <a:latin typeface="Segoe Semibold" pitchFamily="34" charset="0"/>
                <a:ea typeface="+mn-ea"/>
                <a:cs typeface="+mn-cs"/>
              </a:rPr>
              <a:t>MICROSOFT MAKES NO WARRANTIES, EXPRESS, IMPLIED OR STATUTORY, AS TO THE INFORMATION IN THIS PRESENTATION.</a:t>
            </a:r>
          </a:p>
        </p:txBody>
      </p:sp>
      <p:sp>
        <p:nvSpPr>
          <p:cNvPr id="7" name="Rectangle 7"/>
          <p:cNvSpPr>
            <a:spLocks noGrp="1" noChangeArrowheads="1"/>
          </p:cNvSpPr>
          <p:nvPr>
            <p:ph type="sldNum" sz="quarter" idx="5"/>
          </p:nvPr>
        </p:nvSpPr>
        <p:spPr/>
        <p:txBody>
          <a:bodyPr/>
          <a:lstStyle/>
          <a:p>
            <a:pPr algn="r" rtl="0" fontAlgn="base">
              <a:spcBef>
                <a:spcPct val="0"/>
              </a:spcBef>
              <a:spcAft>
                <a:spcPct val="0"/>
              </a:spcAft>
            </a:pPr>
            <a:fld id="{52EC501E-AEAC-4501-8A0F-B600B072F7FA}" type="slidenum">
              <a:rPr lang="en-US" sz="1200" kern="1200">
                <a:solidFill>
                  <a:srgbClr val="EEECE1"/>
                </a:solidFill>
                <a:latin typeface="Segoe Semibold" pitchFamily="34" charset="0"/>
                <a:ea typeface="+mn-ea"/>
                <a:cs typeface="+mn-cs"/>
              </a:rPr>
              <a:pPr algn="r" rtl="0" fontAlgn="base">
                <a:spcBef>
                  <a:spcPct val="0"/>
                </a:spcBef>
                <a:spcAft>
                  <a:spcPct val="0"/>
                </a:spcAft>
              </a:pPr>
              <a:t>18</a:t>
            </a:fld>
            <a:endParaRPr lang="en-US" sz="1200" kern="1200" dirty="0">
              <a:solidFill>
                <a:srgbClr val="EEECE1"/>
              </a:solidFill>
              <a:latin typeface="Segoe Semibold" pitchFamily="34" charset="0"/>
              <a:ea typeface="+mn-ea"/>
              <a:cs typeface="+mn-cs"/>
            </a:endParaRPr>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pPr marL="0" marR="0" indent="0" algn="l" defTabSz="914400" rtl="0" eaLnBrk="1" fontAlgn="base" latinLnBrk="0" hangingPunct="1">
              <a:lnSpc>
                <a:spcPct val="90000"/>
              </a:lnSpc>
              <a:spcBef>
                <a:spcPct val="20000"/>
              </a:spcBef>
              <a:spcAft>
                <a:spcPct val="0"/>
              </a:spcAft>
              <a:buClrTx/>
              <a:buSzTx/>
              <a:buFontTx/>
              <a:buChar char="-"/>
              <a:tabLst/>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115456"/>
            <a:ext cx="7681913" cy="899886"/>
          </a:xfrm>
        </p:spPr>
        <p:txBody>
          <a:bodyPr anchor="ctr" anchorCtr="0">
            <a:noAutofit/>
          </a:bodyPr>
          <a:lstStyle>
            <a:lvl1pPr>
              <a:lnSpc>
                <a:spcPct val="90000"/>
              </a:lnSpc>
              <a:defRPr sz="5400">
                <a:solidFill>
                  <a:schemeClr val="bg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6870" indent="0" algn="ctr">
              <a:buNone/>
              <a:defRPr>
                <a:solidFill>
                  <a:schemeClr val="tx1">
                    <a:tint val="75000"/>
                  </a:schemeClr>
                </a:solidFill>
              </a:defRPr>
            </a:lvl2pPr>
            <a:lvl3pPr marL="913740" indent="0" algn="ctr">
              <a:buNone/>
              <a:defRPr>
                <a:solidFill>
                  <a:schemeClr val="tx1">
                    <a:tint val="75000"/>
                  </a:schemeClr>
                </a:solidFill>
              </a:defRPr>
            </a:lvl3pPr>
            <a:lvl4pPr marL="1370610" indent="0" algn="ctr">
              <a:buNone/>
              <a:defRPr>
                <a:solidFill>
                  <a:schemeClr val="tx1">
                    <a:tint val="75000"/>
                  </a:schemeClr>
                </a:solidFill>
              </a:defRPr>
            </a:lvl4pPr>
            <a:lvl5pPr marL="1827486" indent="0" algn="ctr">
              <a:buNone/>
              <a:defRPr>
                <a:solidFill>
                  <a:schemeClr val="tx1">
                    <a:tint val="75000"/>
                  </a:schemeClr>
                </a:solidFill>
              </a:defRPr>
            </a:lvl5pPr>
            <a:lvl6pPr marL="2284358" indent="0" algn="ctr">
              <a:buNone/>
              <a:defRPr>
                <a:solidFill>
                  <a:schemeClr val="tx1">
                    <a:tint val="75000"/>
                  </a:schemeClr>
                </a:solidFill>
              </a:defRPr>
            </a:lvl6pPr>
            <a:lvl7pPr marL="2741220" indent="0" algn="ctr">
              <a:buNone/>
              <a:defRPr>
                <a:solidFill>
                  <a:schemeClr val="tx1">
                    <a:tint val="75000"/>
                  </a:schemeClr>
                </a:solidFill>
              </a:defRPr>
            </a:lvl7pPr>
            <a:lvl8pPr marL="3198096" indent="0" algn="ctr">
              <a:buNone/>
              <a:defRPr>
                <a:solidFill>
                  <a:schemeClr val="tx1">
                    <a:tint val="75000"/>
                  </a:schemeClr>
                </a:solidFill>
              </a:defRPr>
            </a:lvl8pPr>
            <a:lvl9pPr marL="3654968"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7" y="6238878"/>
            <a:ext cx="9144001" cy="619125"/>
          </a:xfrm>
          <a:solidFill>
            <a:srgbClr val="FFFF99"/>
          </a:solidFill>
        </p:spPr>
        <p:txBody>
          <a:bodyPr wrap="square" lIns="152292" tIns="76146" rIns="152292" bIns="76146"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115456"/>
            <a:ext cx="7681913" cy="899886"/>
          </a:xfrm>
        </p:spPr>
        <p:txBody>
          <a:bodyPr anchor="ctr" anchorCtr="0">
            <a:noAutofit/>
          </a:bodyPr>
          <a:lstStyle>
            <a:lvl1pPr>
              <a:lnSpc>
                <a:spcPct val="90000"/>
              </a:lnSpc>
              <a:defRPr sz="5400">
                <a:solidFill>
                  <a:schemeClr val="bg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6888" indent="0" algn="ctr">
              <a:buNone/>
              <a:defRPr>
                <a:solidFill>
                  <a:schemeClr val="tx1">
                    <a:tint val="75000"/>
                  </a:schemeClr>
                </a:solidFill>
              </a:defRPr>
            </a:lvl2pPr>
            <a:lvl3pPr marL="913777" indent="0" algn="ctr">
              <a:buNone/>
              <a:defRPr>
                <a:solidFill>
                  <a:schemeClr val="tx1">
                    <a:tint val="75000"/>
                  </a:schemeClr>
                </a:solidFill>
              </a:defRPr>
            </a:lvl3pPr>
            <a:lvl4pPr marL="1370665" indent="0" algn="ctr">
              <a:buNone/>
              <a:defRPr>
                <a:solidFill>
                  <a:schemeClr val="tx1">
                    <a:tint val="75000"/>
                  </a:schemeClr>
                </a:solidFill>
              </a:defRPr>
            </a:lvl4pPr>
            <a:lvl5pPr marL="1827559" indent="0" algn="ctr">
              <a:buNone/>
              <a:defRPr>
                <a:solidFill>
                  <a:schemeClr val="tx1">
                    <a:tint val="75000"/>
                  </a:schemeClr>
                </a:solidFill>
              </a:defRPr>
            </a:lvl5pPr>
            <a:lvl6pPr marL="2284449" indent="0" algn="ctr">
              <a:buNone/>
              <a:defRPr>
                <a:solidFill>
                  <a:schemeClr val="tx1">
                    <a:tint val="75000"/>
                  </a:schemeClr>
                </a:solidFill>
              </a:defRPr>
            </a:lvl6pPr>
            <a:lvl7pPr marL="2741330" indent="0" algn="ctr">
              <a:buNone/>
              <a:defRPr>
                <a:solidFill>
                  <a:schemeClr val="tx1">
                    <a:tint val="75000"/>
                  </a:schemeClr>
                </a:solidFill>
              </a:defRPr>
            </a:lvl7pPr>
            <a:lvl8pPr marL="3198224" indent="0" algn="ctr">
              <a:buNone/>
              <a:defRPr>
                <a:solidFill>
                  <a:schemeClr val="tx1">
                    <a:tint val="75000"/>
                  </a:schemeClr>
                </a:solidFill>
              </a:defRPr>
            </a:lvl8pPr>
            <a:lvl9pPr marL="365511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2819906"/>
            <a:ext cx="7392987" cy="685294"/>
          </a:xfrm>
        </p:spPr>
        <p:txBody>
          <a:bodyPr anchor="ctr" anchorCtr="0">
            <a:noAutofit/>
          </a:bodyPr>
          <a:lstStyle>
            <a:lvl1pPr>
              <a:lnSpc>
                <a:spcPct val="90000"/>
              </a:lnSpc>
              <a:defRPr sz="4800">
                <a:solidFill>
                  <a:schemeClr val="bg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4344988"/>
            <a:ext cx="8032750" cy="461665"/>
          </a:xfrm>
        </p:spPr>
        <p:txBody>
          <a:bodyPr>
            <a:noAutofit/>
          </a:bodyPr>
          <a:lstStyle>
            <a:lvl1pPr marL="0" indent="0" algn="l">
              <a:lnSpc>
                <a:spcPct val="90000"/>
              </a:lnSpc>
              <a:spcBef>
                <a:spcPts val="0"/>
              </a:spcBef>
              <a:buNone/>
              <a:defRPr>
                <a:solidFill>
                  <a:schemeClr val="tx1">
                    <a:tint val="75000"/>
                  </a:schemeClr>
                </a:solidFill>
              </a:defRPr>
            </a:lvl1pPr>
            <a:lvl2pPr marL="456888" indent="0" algn="ctr">
              <a:buNone/>
              <a:defRPr>
                <a:solidFill>
                  <a:schemeClr val="tx1">
                    <a:tint val="75000"/>
                  </a:schemeClr>
                </a:solidFill>
              </a:defRPr>
            </a:lvl2pPr>
            <a:lvl3pPr marL="913777" indent="0" algn="ctr">
              <a:buNone/>
              <a:defRPr>
                <a:solidFill>
                  <a:schemeClr val="tx1">
                    <a:tint val="75000"/>
                  </a:schemeClr>
                </a:solidFill>
              </a:defRPr>
            </a:lvl3pPr>
            <a:lvl4pPr marL="1370665" indent="0" algn="ctr">
              <a:buNone/>
              <a:defRPr>
                <a:solidFill>
                  <a:schemeClr val="tx1">
                    <a:tint val="75000"/>
                  </a:schemeClr>
                </a:solidFill>
              </a:defRPr>
            </a:lvl4pPr>
            <a:lvl5pPr marL="1827559" indent="0" algn="ctr">
              <a:buNone/>
              <a:defRPr>
                <a:solidFill>
                  <a:schemeClr val="tx1">
                    <a:tint val="75000"/>
                  </a:schemeClr>
                </a:solidFill>
              </a:defRPr>
            </a:lvl5pPr>
            <a:lvl6pPr marL="2284449" indent="0" algn="ctr">
              <a:buNone/>
              <a:defRPr>
                <a:solidFill>
                  <a:schemeClr val="tx1">
                    <a:tint val="75000"/>
                  </a:schemeClr>
                </a:solidFill>
              </a:defRPr>
            </a:lvl6pPr>
            <a:lvl7pPr marL="2741330" indent="0" algn="ctr">
              <a:buNone/>
              <a:defRPr>
                <a:solidFill>
                  <a:schemeClr val="tx1">
                    <a:tint val="75000"/>
                  </a:schemeClr>
                </a:solidFill>
              </a:defRPr>
            </a:lvl7pPr>
            <a:lvl8pPr marL="3198224" indent="0" algn="ctr">
              <a:buNone/>
              <a:defRPr>
                <a:solidFill>
                  <a:schemeClr val="tx1">
                    <a:tint val="75000"/>
                  </a:schemeClr>
                </a:solidFill>
              </a:defRPr>
            </a:lvl8pPr>
            <a:lvl9pPr marL="365511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81000" y="1730832"/>
            <a:ext cx="7690114" cy="935037"/>
          </a:xfrm>
        </p:spPr>
        <p:txBody>
          <a:bodyPr anchor="t" anchorCtr="0">
            <a:noAutofit/>
            <a:scene3d>
              <a:camera prst="orthographicFront"/>
              <a:lightRig rig="flat" dir="t"/>
            </a:scene3d>
            <a:sp3d extrusionH="88900" contourW="2540">
              <a:contourClr>
                <a:srgbClr val="F4A234"/>
              </a:contourClr>
            </a:sp3d>
          </a:bodyPr>
          <a:lstStyle>
            <a:lvl1pPr marL="0" indent="0" algn="l">
              <a:buFont typeface="Arial" pitchFamily="34" charset="0"/>
              <a:buNone/>
              <a:defRPr kumimoji="0" lang="en-US" sz="8500" b="1" i="0" u="none" strike="noStrike" kern="1200" cap="none" spc="-642" normalizeH="0" baseline="0" noProof="0" dirty="0" smtClean="0">
                <a:ln w="1270">
                  <a:solidFill>
                    <a:srgbClr val="0070C0">
                      <a:alpha val="27000"/>
                    </a:srgbClr>
                  </a:solidFill>
                </a:ln>
                <a:gradFill flip="none" rotWithShape="1">
                  <a:gsLst>
                    <a:gs pos="90000">
                      <a:srgbClr val="2E5682"/>
                    </a:gs>
                    <a:gs pos="12000">
                      <a:srgbClr val="A3C6FF"/>
                    </a:gs>
                  </a:gsLst>
                  <a:lin ang="5400000" scaled="1"/>
                  <a:tileRect/>
                </a:gradFill>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1"/>
          </p:nvPr>
        </p:nvSpPr>
        <p:spPr/>
        <p:txBody>
          <a:bodyPr/>
          <a:lstStyle/>
          <a:p>
            <a:fld id="{53172A26-3290-41ED-BF5D-9B4F82497D1E}" type="slidenum">
              <a:rPr lang="en-US" smtClean="0"/>
              <a:pPr/>
              <a:t>‹#›</a:t>
            </a:fld>
            <a:endParaRPr lang="en-US"/>
          </a:p>
        </p:txBody>
      </p:sp>
      <p:sp>
        <p:nvSpPr>
          <p:cNvPr id="5" name="Footer Placeholder 4"/>
          <p:cNvSpPr>
            <a:spLocks noGrp="1"/>
          </p:cNvSpPr>
          <p:nvPr>
            <p:ph type="ftr" sz="quarter" idx="12"/>
          </p:nvPr>
        </p:nvSpPr>
        <p:spPr/>
        <p:txBody>
          <a:bodyPr/>
          <a:lstStyle/>
          <a:p>
            <a:r>
              <a:rPr lang="en-US" smtClean="0"/>
              <a:t>Microsoft Business Process Management</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53172A26-3290-41ED-BF5D-9B4F82497D1E}" type="slidenum">
              <a:rPr lang="en-US" smtClean="0"/>
              <a:pPr/>
              <a:t>‹#›</a:t>
            </a:fld>
            <a:endParaRPr lang="en-US"/>
          </a:p>
        </p:txBody>
      </p:sp>
      <p:sp>
        <p:nvSpPr>
          <p:cNvPr id="5" name="Footer Placeholder 4"/>
          <p:cNvSpPr>
            <a:spLocks noGrp="1"/>
          </p:cNvSpPr>
          <p:nvPr>
            <p:ph type="ftr" sz="quarter" idx="11"/>
          </p:nvPr>
        </p:nvSpPr>
        <p:spPr/>
        <p:txBody>
          <a:bodyPr/>
          <a:lstStyle/>
          <a:p>
            <a:r>
              <a:rPr lang="en-US" smtClean="0"/>
              <a:t>Microsoft Business Process Management</a:t>
            </a:r>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4"/>
            <a:ext cx="4114800" cy="2153153"/>
          </a:xfrm>
        </p:spPr>
        <p:txBody>
          <a:bodyPr/>
          <a:lstStyle>
            <a:lvl1pPr marL="339756" indent="-339756">
              <a:lnSpc>
                <a:spcPct val="90000"/>
              </a:lnSpc>
              <a:defRPr sz="2800"/>
            </a:lvl1pPr>
            <a:lvl2pPr marL="672906" indent="-325216">
              <a:lnSpc>
                <a:spcPct val="90000"/>
              </a:lnSpc>
              <a:defRPr sz="2400"/>
            </a:lvl2pPr>
            <a:lvl3pPr marL="953177" indent="-288198">
              <a:lnSpc>
                <a:spcPct val="90000"/>
              </a:lnSpc>
              <a:defRPr sz="2000"/>
            </a:lvl3pPr>
            <a:lvl4pPr marL="1226834" indent="-273657">
              <a:lnSpc>
                <a:spcPct val="90000"/>
              </a:lnSpc>
              <a:defRPr sz="1800"/>
            </a:lvl4pPr>
            <a:lvl5pPr marL="1515039" indent="-28026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4"/>
            <a:ext cx="4114800" cy="2153153"/>
          </a:xfrm>
        </p:spPr>
        <p:txBody>
          <a:bodyPr/>
          <a:lstStyle>
            <a:lvl1pPr marL="347690" indent="-347690">
              <a:lnSpc>
                <a:spcPct val="90000"/>
              </a:lnSpc>
              <a:defRPr sz="2800"/>
            </a:lvl1pPr>
            <a:lvl2pPr marL="672906" indent="-339756">
              <a:lnSpc>
                <a:spcPct val="90000"/>
              </a:lnSpc>
              <a:defRPr sz="2400"/>
            </a:lvl2pPr>
            <a:lvl3pPr marL="961108" indent="-302744">
              <a:lnSpc>
                <a:spcPct val="90000"/>
              </a:lnSpc>
              <a:defRPr sz="2000"/>
            </a:lvl3pPr>
            <a:lvl4pPr marL="1226834" indent="-265734">
              <a:lnSpc>
                <a:spcPct val="90000"/>
              </a:lnSpc>
              <a:defRPr sz="1800"/>
            </a:lvl4pPr>
            <a:lvl5pPr marL="1515039" indent="-27365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fld id="{53172A26-3290-41ED-BF5D-9B4F82497D1E}" type="slidenum">
              <a:rPr lang="en-US" smtClean="0"/>
              <a:pPr/>
              <a:t>‹#›</a:t>
            </a:fld>
            <a:endParaRPr lang="en-US"/>
          </a:p>
        </p:txBody>
      </p:sp>
      <p:sp>
        <p:nvSpPr>
          <p:cNvPr id="6" name="Footer Placeholder 5"/>
          <p:cNvSpPr>
            <a:spLocks noGrp="1"/>
          </p:cNvSpPr>
          <p:nvPr>
            <p:ph type="ftr" sz="quarter" idx="11"/>
          </p:nvPr>
        </p:nvSpPr>
        <p:spPr/>
        <p:txBody>
          <a:bodyPr/>
          <a:lstStyle/>
          <a:p>
            <a:r>
              <a:rPr lang="en-US" smtClean="0"/>
              <a:t>Microsoft Business Process Management</a:t>
            </a:r>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6888" indent="0">
              <a:buNone/>
              <a:defRPr sz="2000" b="1"/>
            </a:lvl2pPr>
            <a:lvl3pPr marL="913777" indent="0">
              <a:buNone/>
              <a:defRPr sz="1800" b="1"/>
            </a:lvl3pPr>
            <a:lvl4pPr marL="1370665" indent="0">
              <a:buNone/>
              <a:defRPr sz="1600" b="1"/>
            </a:lvl4pPr>
            <a:lvl5pPr marL="1827559" indent="0">
              <a:buNone/>
              <a:defRPr sz="1600" b="1"/>
            </a:lvl5pPr>
            <a:lvl6pPr marL="2284449" indent="0">
              <a:buNone/>
              <a:defRPr sz="1600" b="1"/>
            </a:lvl6pPr>
            <a:lvl7pPr marL="2741330" indent="0">
              <a:buNone/>
              <a:defRPr sz="1600" b="1"/>
            </a:lvl7pPr>
            <a:lvl8pPr marL="3198224" indent="0">
              <a:buNone/>
              <a:defRPr sz="1600" b="1"/>
            </a:lvl8pPr>
            <a:lvl9pPr marL="365511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859483"/>
          </a:xfrm>
        </p:spPr>
        <p:txBody>
          <a:bodyPr/>
          <a:lstStyle>
            <a:lvl1pPr marL="281590" indent="-281590">
              <a:defRPr sz="2300"/>
            </a:lvl1pPr>
            <a:lvl2pPr marL="561858" indent="-265734">
              <a:defRPr sz="2000"/>
            </a:lvl2pPr>
            <a:lvl3pPr marL="813042" indent="-243247">
              <a:defRPr sz="1800"/>
            </a:lvl3pPr>
            <a:lvl4pPr marL="1049682" indent="-228712">
              <a:defRPr sz="1700"/>
            </a:lvl4pPr>
            <a:lvl5pPr marL="1278394" indent="-206233">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97" y="1411553"/>
            <a:ext cx="4117019" cy="692498"/>
          </a:xfrm>
        </p:spPr>
        <p:txBody>
          <a:bodyPr anchor="b"/>
          <a:lstStyle>
            <a:lvl1pPr marL="0" indent="0">
              <a:lnSpc>
                <a:spcPct val="90000"/>
              </a:lnSpc>
              <a:spcBef>
                <a:spcPts val="0"/>
              </a:spcBef>
              <a:buNone/>
              <a:defRPr sz="2500" b="1"/>
            </a:lvl1pPr>
            <a:lvl2pPr marL="456888" indent="0">
              <a:buNone/>
              <a:defRPr sz="2000" b="1"/>
            </a:lvl2pPr>
            <a:lvl3pPr marL="913777" indent="0">
              <a:buNone/>
              <a:defRPr sz="1800" b="1"/>
            </a:lvl3pPr>
            <a:lvl4pPr marL="1370665" indent="0">
              <a:buNone/>
              <a:defRPr sz="1600" b="1"/>
            </a:lvl4pPr>
            <a:lvl5pPr marL="1827559" indent="0">
              <a:buNone/>
              <a:defRPr sz="1600" b="1"/>
            </a:lvl5pPr>
            <a:lvl6pPr marL="2284449" indent="0">
              <a:buNone/>
              <a:defRPr sz="1600" b="1"/>
            </a:lvl6pPr>
            <a:lvl7pPr marL="2741330" indent="0">
              <a:buNone/>
              <a:defRPr sz="1600" b="1"/>
            </a:lvl7pPr>
            <a:lvl8pPr marL="3198224" indent="0">
              <a:buNone/>
              <a:defRPr sz="1600" b="1"/>
            </a:lvl8pPr>
            <a:lvl9pPr marL="365511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859483"/>
          </a:xfrm>
        </p:spPr>
        <p:txBody>
          <a:bodyPr/>
          <a:lstStyle>
            <a:lvl1pPr marL="296129" indent="-296129">
              <a:defRPr sz="2300"/>
            </a:lvl1pPr>
            <a:lvl2pPr marL="569793" indent="-273657">
              <a:defRPr sz="2000"/>
            </a:lvl2pPr>
            <a:lvl3pPr marL="820971" indent="-244570">
              <a:defRPr sz="1800"/>
            </a:lvl3pPr>
            <a:lvl4pPr marL="1049682" indent="-236636">
              <a:defRPr sz="1700"/>
            </a:lvl4pPr>
            <a:lvl5pPr marL="1278394" indent="-220776">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53172A26-3290-41ED-BF5D-9B4F82497D1E}" type="slidenum">
              <a:rPr lang="en-US" smtClean="0"/>
              <a:pPr/>
              <a:t>‹#›</a:t>
            </a:fld>
            <a:endParaRPr lang="en-US"/>
          </a:p>
        </p:txBody>
      </p:sp>
      <p:sp>
        <p:nvSpPr>
          <p:cNvPr id="8" name="Footer Placeholder 7"/>
          <p:cNvSpPr>
            <a:spLocks noGrp="1"/>
          </p:cNvSpPr>
          <p:nvPr>
            <p:ph type="ftr" sz="quarter" idx="11"/>
          </p:nvPr>
        </p:nvSpPr>
        <p:spPr/>
        <p:txBody>
          <a:bodyPr/>
          <a:lstStyle/>
          <a:p>
            <a:r>
              <a:rPr lang="en-US" smtClean="0"/>
              <a:t>Microsoft Business Process Management</a:t>
            </a:r>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3172A26-3290-41ED-BF5D-9B4F82497D1E}" type="slidenum">
              <a:rPr lang="en-US" smtClean="0"/>
              <a:pPr/>
              <a:t>‹#›</a:t>
            </a:fld>
            <a:endParaRPr lang="en-US"/>
          </a:p>
        </p:txBody>
      </p:sp>
      <p:sp>
        <p:nvSpPr>
          <p:cNvPr id="4" name="Footer Placeholder 3"/>
          <p:cNvSpPr>
            <a:spLocks noGrp="1"/>
          </p:cNvSpPr>
          <p:nvPr>
            <p:ph type="ftr" sz="quarter" idx="11"/>
          </p:nvPr>
        </p:nvSpPr>
        <p:spPr/>
        <p:txBody>
          <a:bodyPr/>
          <a:lstStyle/>
          <a:p>
            <a:r>
              <a:rPr lang="en-US" smtClean="0"/>
              <a:t>Microsoft Business Process Management</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3172A26-3290-41ED-BF5D-9B4F82497D1E}" type="slidenum">
              <a:rPr lang="en-US" smtClean="0"/>
              <a:pPr/>
              <a:t>‹#›</a:t>
            </a:fld>
            <a:endParaRPr lang="en-US"/>
          </a:p>
        </p:txBody>
      </p:sp>
      <p:sp>
        <p:nvSpPr>
          <p:cNvPr id="3" name="Footer Placeholder 2"/>
          <p:cNvSpPr>
            <a:spLocks noGrp="1"/>
          </p:cNvSpPr>
          <p:nvPr>
            <p:ph type="ftr" sz="quarter" idx="11"/>
          </p:nvPr>
        </p:nvSpPr>
        <p:spPr/>
        <p:txBody>
          <a:bodyPr/>
          <a:lstStyle/>
          <a:p>
            <a:r>
              <a:rPr lang="en-US" smtClean="0"/>
              <a:t>Microsoft Business Process Management</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2819906"/>
            <a:ext cx="7392987" cy="685294"/>
          </a:xfrm>
        </p:spPr>
        <p:txBody>
          <a:bodyPr anchor="ctr" anchorCtr="0">
            <a:noAutofit/>
          </a:bodyPr>
          <a:lstStyle>
            <a:lvl1pPr>
              <a:lnSpc>
                <a:spcPct val="90000"/>
              </a:lnSpc>
              <a:defRPr sz="4800">
                <a:solidFill>
                  <a:schemeClr val="bg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4344988"/>
            <a:ext cx="8032750" cy="461665"/>
          </a:xfrm>
        </p:spPr>
        <p:txBody>
          <a:bodyPr>
            <a:noAutofit/>
          </a:bodyPr>
          <a:lstStyle>
            <a:lvl1pPr marL="0" indent="0" algn="l">
              <a:lnSpc>
                <a:spcPct val="90000"/>
              </a:lnSpc>
              <a:spcBef>
                <a:spcPts val="0"/>
              </a:spcBef>
              <a:buNone/>
              <a:defRPr>
                <a:solidFill>
                  <a:schemeClr val="tx1">
                    <a:tint val="75000"/>
                  </a:schemeClr>
                </a:solidFill>
              </a:defRPr>
            </a:lvl1pPr>
            <a:lvl2pPr marL="456870" indent="0" algn="ctr">
              <a:buNone/>
              <a:defRPr>
                <a:solidFill>
                  <a:schemeClr val="tx1">
                    <a:tint val="75000"/>
                  </a:schemeClr>
                </a:solidFill>
              </a:defRPr>
            </a:lvl2pPr>
            <a:lvl3pPr marL="913740" indent="0" algn="ctr">
              <a:buNone/>
              <a:defRPr>
                <a:solidFill>
                  <a:schemeClr val="tx1">
                    <a:tint val="75000"/>
                  </a:schemeClr>
                </a:solidFill>
              </a:defRPr>
            </a:lvl3pPr>
            <a:lvl4pPr marL="1370610" indent="0" algn="ctr">
              <a:buNone/>
              <a:defRPr>
                <a:solidFill>
                  <a:schemeClr val="tx1">
                    <a:tint val="75000"/>
                  </a:schemeClr>
                </a:solidFill>
              </a:defRPr>
            </a:lvl4pPr>
            <a:lvl5pPr marL="1827486" indent="0" algn="ctr">
              <a:buNone/>
              <a:defRPr>
                <a:solidFill>
                  <a:schemeClr val="tx1">
                    <a:tint val="75000"/>
                  </a:schemeClr>
                </a:solidFill>
              </a:defRPr>
            </a:lvl5pPr>
            <a:lvl6pPr marL="2284358" indent="0" algn="ctr">
              <a:buNone/>
              <a:defRPr>
                <a:solidFill>
                  <a:schemeClr val="tx1">
                    <a:tint val="75000"/>
                  </a:schemeClr>
                </a:solidFill>
              </a:defRPr>
            </a:lvl6pPr>
            <a:lvl7pPr marL="2741220" indent="0" algn="ctr">
              <a:buNone/>
              <a:defRPr>
                <a:solidFill>
                  <a:schemeClr val="tx1">
                    <a:tint val="75000"/>
                  </a:schemeClr>
                </a:solidFill>
              </a:defRPr>
            </a:lvl7pPr>
            <a:lvl8pPr marL="3198096" indent="0" algn="ctr">
              <a:buNone/>
              <a:defRPr>
                <a:solidFill>
                  <a:schemeClr val="tx1">
                    <a:tint val="75000"/>
                  </a:schemeClr>
                </a:solidFill>
              </a:defRPr>
            </a:lvl8pPr>
            <a:lvl9pPr marL="3654968"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81001" y="1730832"/>
            <a:ext cx="7690114" cy="935037"/>
          </a:xfrm>
        </p:spPr>
        <p:txBody>
          <a:bodyPr anchor="t" anchorCtr="0">
            <a:noAutofit/>
            <a:scene3d>
              <a:camera prst="orthographicFront"/>
              <a:lightRig rig="flat" dir="t"/>
            </a:scene3d>
            <a:sp3d extrusionH="88900" contourW="2540">
              <a:contourClr>
                <a:srgbClr val="F4A234"/>
              </a:contourClr>
            </a:sp3d>
          </a:bodyPr>
          <a:lstStyle>
            <a:lvl1pPr marL="0" indent="0" algn="l">
              <a:buFont typeface="Arial" pitchFamily="34" charset="0"/>
              <a:buNone/>
              <a:defRPr kumimoji="0" lang="en-US" sz="8500" b="1" i="0" u="none" strike="noStrike" kern="1200" cap="none" spc="-642" normalizeH="0" baseline="0" noProof="0" dirty="0" smtClean="0">
                <a:ln w="1270">
                  <a:solidFill>
                    <a:srgbClr val="0070C0">
                      <a:alpha val="27000"/>
                    </a:srgbClr>
                  </a:solidFill>
                </a:ln>
                <a:gradFill flip="none" rotWithShape="1">
                  <a:gsLst>
                    <a:gs pos="90000">
                      <a:srgbClr val="2E5682"/>
                    </a:gs>
                    <a:gs pos="12000">
                      <a:srgbClr val="A3C6FF"/>
                    </a:gs>
                  </a:gsLst>
                  <a:lin ang="5400000" scaled="1"/>
                  <a:tileRect/>
                </a:gradFill>
                <a:effectLst/>
                <a:uLnTx/>
                <a:uFillTx/>
                <a:latin typeface="Segoe" pitchFamily="34" charset="0"/>
                <a:ea typeface="+mn-ea"/>
                <a:cs typeface="+mn-cs"/>
              </a:defRPr>
            </a:lvl1pPr>
          </a:lstStyle>
          <a:p>
            <a:pPr lvl="0"/>
            <a:r>
              <a:rPr lang="en-US" dirty="0" smtClean="0"/>
              <a:t>click to…</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pic>
        <p:nvPicPr>
          <p:cNvPr id="11"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692287"/>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smtClean="0"/>
              <a:t>Click to edit Master text styles</a:t>
            </a:r>
          </a:p>
        </p:txBody>
      </p:sp>
      <p:sp>
        <p:nvSpPr>
          <p:cNvPr id="13" name="Slide Number Placeholder 12"/>
          <p:cNvSpPr>
            <a:spLocks noGrp="1"/>
          </p:cNvSpPr>
          <p:nvPr>
            <p:ph type="sldNum" sz="quarter" idx="12"/>
          </p:nvPr>
        </p:nvSpPr>
        <p:spPr/>
        <p:txBody>
          <a:bodyPr/>
          <a:lstStyle/>
          <a:p>
            <a:fld id="{53172A26-3290-41ED-BF5D-9B4F82497D1E}" type="slidenum">
              <a:rPr lang="en-US" smtClean="0"/>
              <a:pPr/>
              <a:t>‹#›</a:t>
            </a:fld>
            <a:endParaRPr lang="en-US"/>
          </a:p>
        </p:txBody>
      </p:sp>
      <p:sp>
        <p:nvSpPr>
          <p:cNvPr id="14" name="Footer Placeholder 13"/>
          <p:cNvSpPr>
            <a:spLocks noGrp="1"/>
          </p:cNvSpPr>
          <p:nvPr>
            <p:ph type="ftr" sz="quarter" idx="13"/>
          </p:nvPr>
        </p:nvSpPr>
        <p:spPr/>
        <p:txBody>
          <a:bodyPr/>
          <a:lstStyle/>
          <a:p>
            <a:r>
              <a:rPr lang="en-US" smtClean="0"/>
              <a:t>Microsoft Business Process Management</a:t>
            </a:r>
            <a:endParaRPr lang="en-US"/>
          </a:p>
        </p:txBody>
      </p:sp>
      <p:pic>
        <p:nvPicPr>
          <p:cNvPr id="8"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69361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5"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53172A26-3290-41ED-BF5D-9B4F82497D1E}" type="slidenum">
              <a:rPr lang="en-US" smtClean="0"/>
              <a:pPr/>
              <a:t>‹#›</a:t>
            </a:fld>
            <a:endParaRPr lang="en-US"/>
          </a:p>
        </p:txBody>
      </p:sp>
      <p:sp>
        <p:nvSpPr>
          <p:cNvPr id="7" name="Footer Placeholder 6"/>
          <p:cNvSpPr>
            <a:spLocks noGrp="1"/>
          </p:cNvSpPr>
          <p:nvPr>
            <p:ph type="ftr" sz="quarter" idx="13"/>
          </p:nvPr>
        </p:nvSpPr>
        <p:spPr/>
        <p:txBody>
          <a:bodyPr/>
          <a:lstStyle/>
          <a:p>
            <a:r>
              <a:rPr lang="en-US" smtClean="0"/>
              <a:t>Microsoft Business Process Management</a:t>
            </a:r>
            <a:endParaRPr lang="en-US"/>
          </a:p>
        </p:txBody>
      </p:sp>
      <p:pic>
        <p:nvPicPr>
          <p:cNvPr id="8"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705659"/>
            <a:ext cx="4114800" cy="2153153"/>
          </a:xfrm>
        </p:spPr>
        <p:txBody>
          <a:bodyPr/>
          <a:lstStyle>
            <a:lvl1pPr marL="339756" indent="-339756">
              <a:lnSpc>
                <a:spcPct val="90000"/>
              </a:lnSpc>
              <a:defRPr sz="2800"/>
            </a:lvl1pPr>
            <a:lvl2pPr marL="672906" indent="-325216">
              <a:lnSpc>
                <a:spcPct val="90000"/>
              </a:lnSpc>
              <a:defRPr sz="2400"/>
            </a:lvl2pPr>
            <a:lvl3pPr marL="953177" indent="-288198">
              <a:lnSpc>
                <a:spcPct val="90000"/>
              </a:lnSpc>
              <a:defRPr sz="2000"/>
            </a:lvl3pPr>
            <a:lvl4pPr marL="1226834" indent="-273657">
              <a:lnSpc>
                <a:spcPct val="90000"/>
              </a:lnSpc>
              <a:defRPr sz="1800"/>
            </a:lvl4pPr>
            <a:lvl5pPr marL="1515039" indent="-28026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05659"/>
            <a:ext cx="4114800" cy="2153153"/>
          </a:xfrm>
        </p:spPr>
        <p:txBody>
          <a:bodyPr/>
          <a:lstStyle>
            <a:lvl1pPr marL="347690" indent="-347690">
              <a:lnSpc>
                <a:spcPct val="90000"/>
              </a:lnSpc>
              <a:defRPr sz="2800"/>
            </a:lvl1pPr>
            <a:lvl2pPr marL="672906" indent="-339756">
              <a:lnSpc>
                <a:spcPct val="90000"/>
              </a:lnSpc>
              <a:defRPr sz="2400"/>
            </a:lvl2pPr>
            <a:lvl3pPr marL="961108" indent="-302744">
              <a:lnSpc>
                <a:spcPct val="90000"/>
              </a:lnSpc>
              <a:defRPr sz="2000"/>
            </a:lvl3pPr>
            <a:lvl4pPr marL="1226834" indent="-265734">
              <a:lnSpc>
                <a:spcPct val="90000"/>
              </a:lnSpc>
              <a:defRPr sz="1800"/>
            </a:lvl4pPr>
            <a:lvl5pPr marL="1515039" indent="-27365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6"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53172A26-3290-41ED-BF5D-9B4F82497D1E}" type="slidenum">
              <a:rPr lang="en-US" smtClean="0"/>
              <a:pPr/>
              <a:t>‹#›</a:t>
            </a:fld>
            <a:endParaRPr lang="en-US"/>
          </a:p>
        </p:txBody>
      </p:sp>
      <p:sp>
        <p:nvSpPr>
          <p:cNvPr id="8" name="Footer Placeholder 7"/>
          <p:cNvSpPr>
            <a:spLocks noGrp="1"/>
          </p:cNvSpPr>
          <p:nvPr>
            <p:ph type="ftr" sz="quarter" idx="13"/>
          </p:nvPr>
        </p:nvSpPr>
        <p:spPr/>
        <p:txBody>
          <a:bodyPr/>
          <a:lstStyle/>
          <a:p>
            <a:r>
              <a:rPr lang="en-US" smtClean="0"/>
              <a:t>Microsoft Business Process Management</a:t>
            </a:r>
            <a:endParaRPr lang="en-US"/>
          </a:p>
        </p:txBody>
      </p:sp>
      <p:pic>
        <p:nvPicPr>
          <p:cNvPr id="9"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719024"/>
            <a:ext cx="4114800" cy="692498"/>
          </a:xfrm>
        </p:spPr>
        <p:txBody>
          <a:bodyPr anchor="b"/>
          <a:lstStyle>
            <a:lvl1pPr marL="0" indent="0">
              <a:lnSpc>
                <a:spcPct val="90000"/>
              </a:lnSpc>
              <a:spcBef>
                <a:spcPts val="0"/>
              </a:spcBef>
              <a:buNone/>
              <a:defRPr sz="2500" b="1"/>
            </a:lvl1pPr>
            <a:lvl2pPr marL="456888" indent="0">
              <a:buNone/>
              <a:defRPr sz="2000" b="1"/>
            </a:lvl2pPr>
            <a:lvl3pPr marL="913777" indent="0">
              <a:buNone/>
              <a:defRPr sz="1800" b="1"/>
            </a:lvl3pPr>
            <a:lvl4pPr marL="1370665" indent="0">
              <a:buNone/>
              <a:defRPr sz="1600" b="1"/>
            </a:lvl4pPr>
            <a:lvl5pPr marL="1827559" indent="0">
              <a:buNone/>
              <a:defRPr sz="1600" b="1"/>
            </a:lvl5pPr>
            <a:lvl6pPr marL="2284449" indent="0">
              <a:buNone/>
              <a:defRPr sz="1600" b="1"/>
            </a:lvl6pPr>
            <a:lvl7pPr marL="2741330" indent="0">
              <a:buNone/>
              <a:defRPr sz="1600" b="1"/>
            </a:lvl7pPr>
            <a:lvl8pPr marL="3198224" indent="0">
              <a:buNone/>
              <a:defRPr sz="1600" b="1"/>
            </a:lvl8pPr>
            <a:lvl9pPr marL="365511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482349"/>
            <a:ext cx="4114800" cy="1859483"/>
          </a:xfrm>
        </p:spPr>
        <p:txBody>
          <a:bodyPr/>
          <a:lstStyle>
            <a:lvl1pPr marL="281590" indent="-281590">
              <a:defRPr sz="2300"/>
            </a:lvl1pPr>
            <a:lvl2pPr marL="561858" indent="-265734">
              <a:defRPr sz="2000"/>
            </a:lvl2pPr>
            <a:lvl3pPr marL="813042" indent="-243247">
              <a:defRPr sz="1800"/>
            </a:lvl3pPr>
            <a:lvl4pPr marL="1049682" indent="-228712">
              <a:defRPr sz="1700"/>
            </a:lvl4pPr>
            <a:lvl5pPr marL="1278394" indent="-206233">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97" y="1719024"/>
            <a:ext cx="4117019" cy="692498"/>
          </a:xfrm>
        </p:spPr>
        <p:txBody>
          <a:bodyPr anchor="b"/>
          <a:lstStyle>
            <a:lvl1pPr marL="0" indent="0">
              <a:lnSpc>
                <a:spcPct val="90000"/>
              </a:lnSpc>
              <a:spcBef>
                <a:spcPts val="0"/>
              </a:spcBef>
              <a:buNone/>
              <a:defRPr sz="2500" b="1"/>
            </a:lvl1pPr>
            <a:lvl2pPr marL="456888" indent="0">
              <a:buNone/>
              <a:defRPr sz="2000" b="1"/>
            </a:lvl2pPr>
            <a:lvl3pPr marL="913777" indent="0">
              <a:buNone/>
              <a:defRPr sz="1800" b="1"/>
            </a:lvl3pPr>
            <a:lvl4pPr marL="1370665" indent="0">
              <a:buNone/>
              <a:defRPr sz="1600" b="1"/>
            </a:lvl4pPr>
            <a:lvl5pPr marL="1827559" indent="0">
              <a:buNone/>
              <a:defRPr sz="1600" b="1"/>
            </a:lvl5pPr>
            <a:lvl6pPr marL="2284449" indent="0">
              <a:buNone/>
              <a:defRPr sz="1600" b="1"/>
            </a:lvl6pPr>
            <a:lvl7pPr marL="2741330" indent="0">
              <a:buNone/>
              <a:defRPr sz="1600" b="1"/>
            </a:lvl7pPr>
            <a:lvl8pPr marL="3198224" indent="0">
              <a:buNone/>
              <a:defRPr sz="1600" b="1"/>
            </a:lvl8pPr>
            <a:lvl9pPr marL="365511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482349"/>
            <a:ext cx="4117974" cy="1859483"/>
          </a:xfrm>
        </p:spPr>
        <p:txBody>
          <a:bodyPr/>
          <a:lstStyle>
            <a:lvl1pPr marL="296129" indent="-296129">
              <a:defRPr sz="2300"/>
            </a:lvl1pPr>
            <a:lvl2pPr marL="569793" indent="-273657">
              <a:defRPr sz="2000"/>
            </a:lvl2pPr>
            <a:lvl3pPr marL="820971" indent="-244570">
              <a:defRPr sz="1800"/>
            </a:lvl3pPr>
            <a:lvl4pPr marL="1049682" indent="-236636">
              <a:defRPr sz="1700"/>
            </a:lvl4pPr>
            <a:lvl5pPr marL="1278394" indent="-220776">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8"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smtClean="0"/>
              <a:t>Click to edit Master text styles</a:t>
            </a:r>
          </a:p>
        </p:txBody>
      </p:sp>
      <p:sp>
        <p:nvSpPr>
          <p:cNvPr id="9" name="Slide Number Placeholder 8"/>
          <p:cNvSpPr>
            <a:spLocks noGrp="1"/>
          </p:cNvSpPr>
          <p:nvPr>
            <p:ph type="sldNum" sz="quarter" idx="12"/>
          </p:nvPr>
        </p:nvSpPr>
        <p:spPr/>
        <p:txBody>
          <a:bodyPr/>
          <a:lstStyle/>
          <a:p>
            <a:fld id="{53172A26-3290-41ED-BF5D-9B4F82497D1E}" type="slidenum">
              <a:rPr lang="en-US" smtClean="0"/>
              <a:pPr/>
              <a:t>‹#›</a:t>
            </a:fld>
            <a:endParaRPr lang="en-US"/>
          </a:p>
        </p:txBody>
      </p:sp>
      <p:sp>
        <p:nvSpPr>
          <p:cNvPr id="10" name="Footer Placeholder 9"/>
          <p:cNvSpPr>
            <a:spLocks noGrp="1"/>
          </p:cNvSpPr>
          <p:nvPr>
            <p:ph type="ftr" sz="quarter" idx="13"/>
          </p:nvPr>
        </p:nvSpPr>
        <p:spPr/>
        <p:txBody>
          <a:bodyPr/>
          <a:lstStyle/>
          <a:p>
            <a:r>
              <a:rPr lang="en-US" smtClean="0"/>
              <a:t>Microsoft Business Process Management</a:t>
            </a:r>
            <a:endParaRPr lang="en-US"/>
          </a:p>
        </p:txBody>
      </p:sp>
      <p:pic>
        <p:nvPicPr>
          <p:cNvPr id="11"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4"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smtClean="0"/>
              <a:t>Click to edit Master text styles</a:t>
            </a:r>
          </a:p>
        </p:txBody>
      </p:sp>
      <p:sp>
        <p:nvSpPr>
          <p:cNvPr id="5" name="Slide Number Placeholder 4"/>
          <p:cNvSpPr>
            <a:spLocks noGrp="1"/>
          </p:cNvSpPr>
          <p:nvPr>
            <p:ph type="sldNum" sz="quarter" idx="12"/>
          </p:nvPr>
        </p:nvSpPr>
        <p:spPr/>
        <p:txBody>
          <a:bodyPr/>
          <a:lstStyle/>
          <a:p>
            <a:fld id="{53172A26-3290-41ED-BF5D-9B4F82497D1E}" type="slidenum">
              <a:rPr lang="en-US" smtClean="0"/>
              <a:pPr/>
              <a:t>‹#›</a:t>
            </a:fld>
            <a:endParaRPr lang="en-US"/>
          </a:p>
        </p:txBody>
      </p:sp>
      <p:sp>
        <p:nvSpPr>
          <p:cNvPr id="6" name="Footer Placeholder 5"/>
          <p:cNvSpPr>
            <a:spLocks noGrp="1"/>
          </p:cNvSpPr>
          <p:nvPr>
            <p:ph type="ftr" sz="quarter" idx="13"/>
          </p:nvPr>
        </p:nvSpPr>
        <p:spPr/>
        <p:txBody>
          <a:bodyPr/>
          <a:lstStyle/>
          <a:p>
            <a:r>
              <a:rPr lang="en-US" smtClean="0"/>
              <a:t>Microsoft Business Process Management</a:t>
            </a:r>
            <a:endParaRPr lang="en-US"/>
          </a:p>
        </p:txBody>
      </p:sp>
      <p:pic>
        <p:nvPicPr>
          <p:cNvPr id="7"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pic>
        <p:nvPicPr>
          <p:cNvPr id="2"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3"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smtClean="0"/>
              <a:t>Click to edit Master text styles</a:t>
            </a:r>
          </a:p>
        </p:txBody>
      </p:sp>
      <p:sp>
        <p:nvSpPr>
          <p:cNvPr id="4" name="Slide Number Placeholder 3"/>
          <p:cNvSpPr>
            <a:spLocks noGrp="1"/>
          </p:cNvSpPr>
          <p:nvPr>
            <p:ph type="sldNum" sz="quarter" idx="12"/>
          </p:nvPr>
        </p:nvSpPr>
        <p:spPr/>
        <p:txBody>
          <a:bodyPr/>
          <a:lstStyle/>
          <a:p>
            <a:fld id="{53172A26-3290-41ED-BF5D-9B4F82497D1E}" type="slidenum">
              <a:rPr lang="en-US" smtClean="0"/>
              <a:pPr/>
              <a:t>‹#›</a:t>
            </a:fld>
            <a:endParaRPr lang="en-US"/>
          </a:p>
        </p:txBody>
      </p:sp>
      <p:sp>
        <p:nvSpPr>
          <p:cNvPr id="5" name="Footer Placeholder 4"/>
          <p:cNvSpPr>
            <a:spLocks noGrp="1"/>
          </p:cNvSpPr>
          <p:nvPr>
            <p:ph type="ftr" sz="quarter" idx="13"/>
          </p:nvPr>
        </p:nvSpPr>
        <p:spPr/>
        <p:txBody>
          <a:bodyPr/>
          <a:lstStyle/>
          <a:p>
            <a:r>
              <a:rPr lang="en-US" smtClean="0"/>
              <a:t>Microsoft Business Process Management</a:t>
            </a:r>
            <a:endParaRPr lang="en-US"/>
          </a:p>
        </p:txBody>
      </p:sp>
      <p:pic>
        <p:nvPicPr>
          <p:cNvPr id="6"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
            <a:ext cx="8915400" cy="669414"/>
          </a:xfrm>
        </p:spPr>
        <p:txBody>
          <a:bodyPr/>
          <a:lstStyle/>
          <a:p>
            <a:r>
              <a:rPr lang="en-US" smtClean="0"/>
              <a:t>Click to edit Master title style</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
            <a:ext cx="8915400" cy="669414"/>
          </a:xfrm>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115456"/>
            <a:ext cx="7681913" cy="899886"/>
          </a:xfrm>
        </p:spPr>
        <p:txBody>
          <a:bodyPr anchor="ctr" anchorCtr="0">
            <a:noAutofit/>
          </a:bodyPr>
          <a:lstStyle>
            <a:lvl1pPr>
              <a:lnSpc>
                <a:spcPct val="90000"/>
              </a:lnSpc>
              <a:defRPr sz="5400">
                <a:solidFill>
                  <a:schemeClr val="bg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072" indent="0" algn="ctr">
              <a:buNone/>
              <a:defRPr>
                <a:solidFill>
                  <a:schemeClr val="tx1">
                    <a:tint val="75000"/>
                  </a:schemeClr>
                </a:solidFill>
              </a:defRPr>
            </a:lvl2pPr>
            <a:lvl3pPr marL="914143" indent="0" algn="ctr">
              <a:buNone/>
              <a:defRPr>
                <a:solidFill>
                  <a:schemeClr val="tx1">
                    <a:tint val="75000"/>
                  </a:schemeClr>
                </a:solidFill>
              </a:defRPr>
            </a:lvl3pPr>
            <a:lvl4pPr marL="1371215" indent="0" algn="ctr">
              <a:buNone/>
              <a:defRPr>
                <a:solidFill>
                  <a:schemeClr val="tx1">
                    <a:tint val="75000"/>
                  </a:schemeClr>
                </a:solidFill>
              </a:defRPr>
            </a:lvl4pPr>
            <a:lvl5pPr marL="1828289" indent="0" algn="ctr">
              <a:buNone/>
              <a:defRPr>
                <a:solidFill>
                  <a:schemeClr val="tx1">
                    <a:tint val="75000"/>
                  </a:schemeClr>
                </a:solidFill>
              </a:defRPr>
            </a:lvl5pPr>
            <a:lvl6pPr marL="2285362" indent="0" algn="ctr">
              <a:buNone/>
              <a:defRPr>
                <a:solidFill>
                  <a:schemeClr val="tx1">
                    <a:tint val="75000"/>
                  </a:schemeClr>
                </a:solidFill>
              </a:defRPr>
            </a:lvl6pPr>
            <a:lvl7pPr marL="2742430" indent="0" algn="ctr">
              <a:buNone/>
              <a:defRPr>
                <a:solidFill>
                  <a:schemeClr val="tx1">
                    <a:tint val="75000"/>
                  </a:schemeClr>
                </a:solidFill>
              </a:defRPr>
            </a:lvl7pPr>
            <a:lvl8pPr marL="3199504" indent="0" algn="ctr">
              <a:buNone/>
              <a:defRPr>
                <a:solidFill>
                  <a:schemeClr val="tx1">
                    <a:tint val="75000"/>
                  </a:schemeClr>
                </a:solidFill>
              </a:defRPr>
            </a:lvl8pPr>
            <a:lvl9pPr marL="3656577"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2819906"/>
            <a:ext cx="7392987" cy="685294"/>
          </a:xfrm>
        </p:spPr>
        <p:txBody>
          <a:bodyPr anchor="ctr" anchorCtr="0">
            <a:noAutofit/>
          </a:bodyPr>
          <a:lstStyle>
            <a:lvl1pPr>
              <a:lnSpc>
                <a:spcPct val="90000"/>
              </a:lnSpc>
              <a:defRPr sz="4800">
                <a:solidFill>
                  <a:schemeClr val="bg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4344988"/>
            <a:ext cx="8032750" cy="461665"/>
          </a:xfrm>
        </p:spPr>
        <p:txBody>
          <a:bodyPr>
            <a:noAutofit/>
          </a:bodyPr>
          <a:lstStyle>
            <a:lvl1pPr marL="0" indent="0" algn="l">
              <a:lnSpc>
                <a:spcPct val="90000"/>
              </a:lnSpc>
              <a:spcBef>
                <a:spcPts val="0"/>
              </a:spcBef>
              <a:buNone/>
              <a:defRPr>
                <a:solidFill>
                  <a:schemeClr val="tx1">
                    <a:tint val="75000"/>
                  </a:schemeClr>
                </a:solidFill>
              </a:defRPr>
            </a:lvl1pPr>
            <a:lvl2pPr marL="457072" indent="0" algn="ctr">
              <a:buNone/>
              <a:defRPr>
                <a:solidFill>
                  <a:schemeClr val="tx1">
                    <a:tint val="75000"/>
                  </a:schemeClr>
                </a:solidFill>
              </a:defRPr>
            </a:lvl2pPr>
            <a:lvl3pPr marL="914143" indent="0" algn="ctr">
              <a:buNone/>
              <a:defRPr>
                <a:solidFill>
                  <a:schemeClr val="tx1">
                    <a:tint val="75000"/>
                  </a:schemeClr>
                </a:solidFill>
              </a:defRPr>
            </a:lvl3pPr>
            <a:lvl4pPr marL="1371215" indent="0" algn="ctr">
              <a:buNone/>
              <a:defRPr>
                <a:solidFill>
                  <a:schemeClr val="tx1">
                    <a:tint val="75000"/>
                  </a:schemeClr>
                </a:solidFill>
              </a:defRPr>
            </a:lvl4pPr>
            <a:lvl5pPr marL="1828289" indent="0" algn="ctr">
              <a:buNone/>
              <a:defRPr>
                <a:solidFill>
                  <a:schemeClr val="tx1">
                    <a:tint val="75000"/>
                  </a:schemeClr>
                </a:solidFill>
              </a:defRPr>
            </a:lvl5pPr>
            <a:lvl6pPr marL="2285362" indent="0" algn="ctr">
              <a:buNone/>
              <a:defRPr>
                <a:solidFill>
                  <a:schemeClr val="tx1">
                    <a:tint val="75000"/>
                  </a:schemeClr>
                </a:solidFill>
              </a:defRPr>
            </a:lvl6pPr>
            <a:lvl7pPr marL="2742430" indent="0" algn="ctr">
              <a:buNone/>
              <a:defRPr>
                <a:solidFill>
                  <a:schemeClr val="tx1">
                    <a:tint val="75000"/>
                  </a:schemeClr>
                </a:solidFill>
              </a:defRPr>
            </a:lvl7pPr>
            <a:lvl8pPr marL="3199504" indent="0" algn="ctr">
              <a:buNone/>
              <a:defRPr>
                <a:solidFill>
                  <a:schemeClr val="tx1">
                    <a:tint val="75000"/>
                  </a:schemeClr>
                </a:solidFill>
              </a:defRPr>
            </a:lvl8pPr>
            <a:lvl9pPr marL="365657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81000" y="1730832"/>
            <a:ext cx="7690114" cy="935037"/>
          </a:xfrm>
        </p:spPr>
        <p:txBody>
          <a:bodyPr anchor="t" anchorCtr="0">
            <a:noAutofit/>
            <a:scene3d>
              <a:camera prst="orthographicFront"/>
              <a:lightRig rig="flat" dir="t"/>
            </a:scene3d>
            <a:sp3d extrusionH="88900" contourW="2540">
              <a:contourClr>
                <a:srgbClr val="F4A234"/>
              </a:contourClr>
            </a:sp3d>
          </a:bodyPr>
          <a:lstStyle>
            <a:lvl1pPr marL="0" indent="0" algn="l">
              <a:buFont typeface="Arial" pitchFamily="34" charset="0"/>
              <a:buNone/>
              <a:defRPr kumimoji="0" lang="en-US" sz="8500" b="1" i="0" u="none" strike="noStrike" kern="1200" cap="none" spc="-642" normalizeH="0" baseline="0" noProof="0" dirty="0" smtClean="0">
                <a:ln w="1270">
                  <a:solidFill>
                    <a:srgbClr val="0070C0">
                      <a:alpha val="27000"/>
                    </a:srgbClr>
                  </a:solidFill>
                </a:ln>
                <a:gradFill flip="none" rotWithShape="1">
                  <a:gsLst>
                    <a:gs pos="90000">
                      <a:srgbClr val="2E5682"/>
                    </a:gs>
                    <a:gs pos="12000">
                      <a:srgbClr val="A3C6FF"/>
                    </a:gs>
                  </a:gsLst>
                  <a:lin ang="5400000" scaled="1"/>
                  <a:tileRect/>
                </a:gradFill>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1"/>
          </p:nvPr>
        </p:nvSpPr>
        <p:spPr/>
        <p:txBody>
          <a:bodyPr/>
          <a:lstStyle/>
          <a:p>
            <a:fld id="{53172A26-3290-41ED-BF5D-9B4F82497D1E}" type="slidenum">
              <a:rPr lang="en-US" smtClean="0"/>
              <a:pPr/>
              <a:t>‹#›</a:t>
            </a:fld>
            <a:endParaRPr lang="en-US"/>
          </a:p>
        </p:txBody>
      </p:sp>
      <p:sp>
        <p:nvSpPr>
          <p:cNvPr id="5" name="Footer Placeholder 4"/>
          <p:cNvSpPr>
            <a:spLocks noGrp="1"/>
          </p:cNvSpPr>
          <p:nvPr>
            <p:ph type="ftr" sz="quarter" idx="12"/>
          </p:nvPr>
        </p:nvSpPr>
        <p:spPr/>
        <p:txBody>
          <a:bodyPr/>
          <a:lstStyle/>
          <a:p>
            <a:r>
              <a:rPr lang="en-US" smtClean="0"/>
              <a:t>Microsoft Business Process Management</a:t>
            </a:r>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53172A26-3290-41ED-BF5D-9B4F82497D1E}" type="slidenum">
              <a:rPr lang="en-US" smtClean="0"/>
              <a:pPr/>
              <a:t>‹#›</a:t>
            </a:fld>
            <a:endParaRPr lang="en-US"/>
          </a:p>
        </p:txBody>
      </p:sp>
      <p:sp>
        <p:nvSpPr>
          <p:cNvPr id="5" name="Footer Placeholder 4"/>
          <p:cNvSpPr>
            <a:spLocks noGrp="1"/>
          </p:cNvSpPr>
          <p:nvPr>
            <p:ph type="ftr" sz="quarter" idx="11"/>
          </p:nvPr>
        </p:nvSpPr>
        <p:spPr/>
        <p:txBody>
          <a:bodyPr/>
          <a:lstStyle/>
          <a:p>
            <a:r>
              <a:rPr lang="en-US" smtClean="0"/>
              <a:t>Microsoft Business Process Management</a:t>
            </a:r>
            <a:endParaRPr lang="en-US"/>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4"/>
            <a:ext cx="4114800" cy="2153153"/>
          </a:xfrm>
        </p:spPr>
        <p:txBody>
          <a:bodyPr/>
          <a:lstStyle>
            <a:lvl1pPr marL="339893" indent="-339893">
              <a:lnSpc>
                <a:spcPct val="90000"/>
              </a:lnSpc>
              <a:defRPr sz="2800"/>
            </a:lvl1pPr>
            <a:lvl2pPr marL="673176" indent="-325346">
              <a:lnSpc>
                <a:spcPct val="90000"/>
              </a:lnSpc>
              <a:defRPr sz="2400"/>
            </a:lvl2pPr>
            <a:lvl3pPr marL="953557" indent="-288315">
              <a:lnSpc>
                <a:spcPct val="90000"/>
              </a:lnSpc>
              <a:defRPr sz="2000"/>
            </a:lvl3pPr>
            <a:lvl4pPr marL="1227324" indent="-273767">
              <a:lnSpc>
                <a:spcPct val="90000"/>
              </a:lnSpc>
              <a:defRPr sz="1800"/>
            </a:lvl4pPr>
            <a:lvl5pPr marL="1515639" indent="-280379">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4"/>
            <a:ext cx="4114800" cy="2153153"/>
          </a:xfrm>
        </p:spPr>
        <p:txBody>
          <a:bodyPr/>
          <a:lstStyle>
            <a:lvl1pPr marL="347830" indent="-347830">
              <a:lnSpc>
                <a:spcPct val="90000"/>
              </a:lnSpc>
              <a:defRPr sz="2800"/>
            </a:lvl1pPr>
            <a:lvl2pPr marL="673176" indent="-339893">
              <a:lnSpc>
                <a:spcPct val="90000"/>
              </a:lnSpc>
              <a:defRPr sz="2400"/>
            </a:lvl2pPr>
            <a:lvl3pPr marL="961492" indent="-302864">
              <a:lnSpc>
                <a:spcPct val="90000"/>
              </a:lnSpc>
              <a:defRPr sz="2000"/>
            </a:lvl3pPr>
            <a:lvl4pPr marL="1227324" indent="-265834">
              <a:lnSpc>
                <a:spcPct val="90000"/>
              </a:lnSpc>
              <a:defRPr sz="1800"/>
            </a:lvl4pPr>
            <a:lvl5pPr marL="1515639" indent="-27376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fld id="{53172A26-3290-41ED-BF5D-9B4F82497D1E}" type="slidenum">
              <a:rPr lang="en-US" smtClean="0"/>
              <a:pPr/>
              <a:t>‹#›</a:t>
            </a:fld>
            <a:endParaRPr lang="en-US"/>
          </a:p>
        </p:txBody>
      </p:sp>
      <p:sp>
        <p:nvSpPr>
          <p:cNvPr id="6" name="Footer Placeholder 5"/>
          <p:cNvSpPr>
            <a:spLocks noGrp="1"/>
          </p:cNvSpPr>
          <p:nvPr>
            <p:ph type="ftr" sz="quarter" idx="11"/>
          </p:nvPr>
        </p:nvSpPr>
        <p:spPr/>
        <p:txBody>
          <a:bodyPr/>
          <a:lstStyle/>
          <a:p>
            <a:r>
              <a:rPr lang="en-US" smtClean="0"/>
              <a:t>Microsoft Business Process Management</a:t>
            </a:r>
            <a:endParaRPr 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072" indent="0">
              <a:buNone/>
              <a:defRPr sz="2000" b="1"/>
            </a:lvl2pPr>
            <a:lvl3pPr marL="914143" indent="0">
              <a:buNone/>
              <a:defRPr sz="1800" b="1"/>
            </a:lvl3pPr>
            <a:lvl4pPr marL="1371215" indent="0">
              <a:buNone/>
              <a:defRPr sz="1600" b="1"/>
            </a:lvl4pPr>
            <a:lvl5pPr marL="1828289" indent="0">
              <a:buNone/>
              <a:defRPr sz="1600" b="1"/>
            </a:lvl5pPr>
            <a:lvl6pPr marL="2285362" indent="0">
              <a:buNone/>
              <a:defRPr sz="1600" b="1"/>
            </a:lvl6pPr>
            <a:lvl7pPr marL="2742430" indent="0">
              <a:buNone/>
              <a:defRPr sz="1600" b="1"/>
            </a:lvl7pPr>
            <a:lvl8pPr marL="3199504" indent="0">
              <a:buNone/>
              <a:defRPr sz="1600" b="1"/>
            </a:lvl8pPr>
            <a:lvl9pPr marL="365657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859483"/>
          </a:xfrm>
        </p:spPr>
        <p:txBody>
          <a:bodyPr/>
          <a:lstStyle>
            <a:lvl1pPr marL="281703" indent="-281703">
              <a:defRPr sz="2300"/>
            </a:lvl1pPr>
            <a:lvl2pPr marL="562083" indent="-265834">
              <a:defRPr sz="2000"/>
            </a:lvl2pPr>
            <a:lvl3pPr marL="813367" indent="-243347">
              <a:defRPr sz="1800"/>
            </a:lvl3pPr>
            <a:lvl4pPr marL="1050102" indent="-228802">
              <a:defRPr sz="1700"/>
            </a:lvl4pPr>
            <a:lvl5pPr marL="1278904" indent="-20631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7" y="1411553"/>
            <a:ext cx="4117019" cy="692498"/>
          </a:xfrm>
        </p:spPr>
        <p:txBody>
          <a:bodyPr anchor="b"/>
          <a:lstStyle>
            <a:lvl1pPr marL="0" indent="0">
              <a:lnSpc>
                <a:spcPct val="90000"/>
              </a:lnSpc>
              <a:spcBef>
                <a:spcPts val="0"/>
              </a:spcBef>
              <a:buNone/>
              <a:defRPr sz="2500" b="1"/>
            </a:lvl1pPr>
            <a:lvl2pPr marL="457072" indent="0">
              <a:buNone/>
              <a:defRPr sz="2000" b="1"/>
            </a:lvl2pPr>
            <a:lvl3pPr marL="914143" indent="0">
              <a:buNone/>
              <a:defRPr sz="1800" b="1"/>
            </a:lvl3pPr>
            <a:lvl4pPr marL="1371215" indent="0">
              <a:buNone/>
              <a:defRPr sz="1600" b="1"/>
            </a:lvl4pPr>
            <a:lvl5pPr marL="1828289" indent="0">
              <a:buNone/>
              <a:defRPr sz="1600" b="1"/>
            </a:lvl5pPr>
            <a:lvl6pPr marL="2285362" indent="0">
              <a:buNone/>
              <a:defRPr sz="1600" b="1"/>
            </a:lvl6pPr>
            <a:lvl7pPr marL="2742430" indent="0">
              <a:buNone/>
              <a:defRPr sz="1600" b="1"/>
            </a:lvl7pPr>
            <a:lvl8pPr marL="3199504" indent="0">
              <a:buNone/>
              <a:defRPr sz="1600" b="1"/>
            </a:lvl8pPr>
            <a:lvl9pPr marL="365657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859483"/>
          </a:xfrm>
        </p:spPr>
        <p:txBody>
          <a:bodyPr/>
          <a:lstStyle>
            <a:lvl1pPr marL="296249" indent="-296249">
              <a:defRPr sz="2300"/>
            </a:lvl1pPr>
            <a:lvl2pPr marL="570018" indent="-273767">
              <a:defRPr sz="2000"/>
            </a:lvl2pPr>
            <a:lvl3pPr marL="821301" indent="-244670">
              <a:defRPr sz="1800"/>
            </a:lvl3pPr>
            <a:lvl4pPr marL="1050102" indent="-236736">
              <a:defRPr sz="1700"/>
            </a:lvl4pPr>
            <a:lvl5pPr marL="1278904" indent="-220865">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53172A26-3290-41ED-BF5D-9B4F82497D1E}" type="slidenum">
              <a:rPr lang="en-US" smtClean="0"/>
              <a:pPr/>
              <a:t>‹#›</a:t>
            </a:fld>
            <a:endParaRPr lang="en-US"/>
          </a:p>
        </p:txBody>
      </p:sp>
      <p:sp>
        <p:nvSpPr>
          <p:cNvPr id="8" name="Footer Placeholder 7"/>
          <p:cNvSpPr>
            <a:spLocks noGrp="1"/>
          </p:cNvSpPr>
          <p:nvPr>
            <p:ph type="ftr" sz="quarter" idx="11"/>
          </p:nvPr>
        </p:nvSpPr>
        <p:spPr/>
        <p:txBody>
          <a:bodyPr/>
          <a:lstStyle/>
          <a:p>
            <a:r>
              <a:rPr lang="en-US" smtClean="0"/>
              <a:t>Microsoft Business Process Management</a:t>
            </a:r>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3172A26-3290-41ED-BF5D-9B4F82497D1E}" type="slidenum">
              <a:rPr lang="en-US" smtClean="0"/>
              <a:pPr/>
              <a:t>‹#›</a:t>
            </a:fld>
            <a:endParaRPr lang="en-US"/>
          </a:p>
        </p:txBody>
      </p:sp>
      <p:sp>
        <p:nvSpPr>
          <p:cNvPr id="4" name="Footer Placeholder 3"/>
          <p:cNvSpPr>
            <a:spLocks noGrp="1"/>
          </p:cNvSpPr>
          <p:nvPr>
            <p:ph type="ftr" sz="quarter" idx="11"/>
          </p:nvPr>
        </p:nvSpPr>
        <p:spPr/>
        <p:txBody>
          <a:bodyPr/>
          <a:lstStyle/>
          <a:p>
            <a:r>
              <a:rPr lang="en-US" smtClean="0"/>
              <a:t>Microsoft Business Process Management</a:t>
            </a:r>
            <a:endParaRPr lang="en-US"/>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3172A26-3290-41ED-BF5D-9B4F82497D1E}" type="slidenum">
              <a:rPr lang="en-US" smtClean="0"/>
              <a:pPr/>
              <a:t>‹#›</a:t>
            </a:fld>
            <a:endParaRPr lang="en-US"/>
          </a:p>
        </p:txBody>
      </p:sp>
      <p:sp>
        <p:nvSpPr>
          <p:cNvPr id="3" name="Footer Placeholder 2"/>
          <p:cNvSpPr>
            <a:spLocks noGrp="1"/>
          </p:cNvSpPr>
          <p:nvPr>
            <p:ph type="ftr" sz="quarter" idx="11"/>
          </p:nvPr>
        </p:nvSpPr>
        <p:spPr/>
        <p:txBody>
          <a:bodyPr/>
          <a:lstStyle/>
          <a:p>
            <a:r>
              <a:rPr lang="en-US" smtClean="0"/>
              <a:t>Microsoft Business Process Management</a:t>
            </a:r>
            <a:endParaRPr lang="en-US"/>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pic>
        <p:nvPicPr>
          <p:cNvPr id="11"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692287"/>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smtClean="0"/>
              <a:t>Click to edit Master text styles</a:t>
            </a:r>
          </a:p>
        </p:txBody>
      </p:sp>
      <p:sp>
        <p:nvSpPr>
          <p:cNvPr id="13" name="Slide Number Placeholder 12"/>
          <p:cNvSpPr>
            <a:spLocks noGrp="1"/>
          </p:cNvSpPr>
          <p:nvPr>
            <p:ph type="sldNum" sz="quarter" idx="12"/>
          </p:nvPr>
        </p:nvSpPr>
        <p:spPr/>
        <p:txBody>
          <a:bodyPr/>
          <a:lstStyle/>
          <a:p>
            <a:fld id="{53172A26-3290-41ED-BF5D-9B4F82497D1E}" type="slidenum">
              <a:rPr lang="en-US" smtClean="0"/>
              <a:pPr/>
              <a:t>‹#›</a:t>
            </a:fld>
            <a:endParaRPr lang="en-US"/>
          </a:p>
        </p:txBody>
      </p:sp>
      <p:sp>
        <p:nvSpPr>
          <p:cNvPr id="14" name="Footer Placeholder 13"/>
          <p:cNvSpPr>
            <a:spLocks noGrp="1"/>
          </p:cNvSpPr>
          <p:nvPr>
            <p:ph type="ftr" sz="quarter" idx="13"/>
          </p:nvPr>
        </p:nvSpPr>
        <p:spPr/>
        <p:txBody>
          <a:bodyPr/>
          <a:lstStyle/>
          <a:p>
            <a:r>
              <a:rPr lang="en-US" smtClean="0"/>
              <a:t>Microsoft Business Process Management</a:t>
            </a:r>
            <a:endParaRPr lang="en-US"/>
          </a:p>
        </p:txBody>
      </p:sp>
      <p:pic>
        <p:nvPicPr>
          <p:cNvPr id="8"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69361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5"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53172A26-3290-41ED-BF5D-9B4F82497D1E}" type="slidenum">
              <a:rPr lang="en-US" smtClean="0"/>
              <a:pPr/>
              <a:t>‹#›</a:t>
            </a:fld>
            <a:endParaRPr lang="en-US"/>
          </a:p>
        </p:txBody>
      </p:sp>
      <p:sp>
        <p:nvSpPr>
          <p:cNvPr id="7" name="Footer Placeholder 6"/>
          <p:cNvSpPr>
            <a:spLocks noGrp="1"/>
          </p:cNvSpPr>
          <p:nvPr>
            <p:ph type="ftr" sz="quarter" idx="13"/>
          </p:nvPr>
        </p:nvSpPr>
        <p:spPr/>
        <p:txBody>
          <a:bodyPr/>
          <a:lstStyle/>
          <a:p>
            <a:r>
              <a:rPr lang="en-US" smtClean="0"/>
              <a:t>Microsoft Business Process Management</a:t>
            </a:r>
            <a:endParaRPr lang="en-US"/>
          </a:p>
        </p:txBody>
      </p:sp>
      <p:pic>
        <p:nvPicPr>
          <p:cNvPr id="8"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705659"/>
            <a:ext cx="4114800" cy="2153153"/>
          </a:xfrm>
        </p:spPr>
        <p:txBody>
          <a:bodyPr/>
          <a:lstStyle>
            <a:lvl1pPr marL="339893" indent="-339893">
              <a:lnSpc>
                <a:spcPct val="90000"/>
              </a:lnSpc>
              <a:defRPr sz="2800"/>
            </a:lvl1pPr>
            <a:lvl2pPr marL="673176" indent="-325346">
              <a:lnSpc>
                <a:spcPct val="90000"/>
              </a:lnSpc>
              <a:defRPr sz="2400"/>
            </a:lvl2pPr>
            <a:lvl3pPr marL="953557" indent="-288315">
              <a:lnSpc>
                <a:spcPct val="90000"/>
              </a:lnSpc>
              <a:defRPr sz="2000"/>
            </a:lvl3pPr>
            <a:lvl4pPr marL="1227324" indent="-273767">
              <a:lnSpc>
                <a:spcPct val="90000"/>
              </a:lnSpc>
              <a:defRPr sz="1800"/>
            </a:lvl4pPr>
            <a:lvl5pPr marL="1515639" indent="-280379">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05659"/>
            <a:ext cx="4114800" cy="2153153"/>
          </a:xfrm>
        </p:spPr>
        <p:txBody>
          <a:bodyPr/>
          <a:lstStyle>
            <a:lvl1pPr marL="347830" indent="-347830">
              <a:lnSpc>
                <a:spcPct val="90000"/>
              </a:lnSpc>
              <a:defRPr sz="2800"/>
            </a:lvl1pPr>
            <a:lvl2pPr marL="673176" indent="-339893">
              <a:lnSpc>
                <a:spcPct val="90000"/>
              </a:lnSpc>
              <a:defRPr sz="2400"/>
            </a:lvl2pPr>
            <a:lvl3pPr marL="961492" indent="-302864">
              <a:lnSpc>
                <a:spcPct val="90000"/>
              </a:lnSpc>
              <a:defRPr sz="2000"/>
            </a:lvl3pPr>
            <a:lvl4pPr marL="1227324" indent="-265834">
              <a:lnSpc>
                <a:spcPct val="90000"/>
              </a:lnSpc>
              <a:defRPr sz="1800"/>
            </a:lvl4pPr>
            <a:lvl5pPr marL="1515639" indent="-27376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6"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53172A26-3290-41ED-BF5D-9B4F82497D1E}" type="slidenum">
              <a:rPr lang="en-US" smtClean="0"/>
              <a:pPr/>
              <a:t>‹#›</a:t>
            </a:fld>
            <a:endParaRPr lang="en-US"/>
          </a:p>
        </p:txBody>
      </p:sp>
      <p:sp>
        <p:nvSpPr>
          <p:cNvPr id="8" name="Footer Placeholder 7"/>
          <p:cNvSpPr>
            <a:spLocks noGrp="1"/>
          </p:cNvSpPr>
          <p:nvPr>
            <p:ph type="ftr" sz="quarter" idx="13"/>
          </p:nvPr>
        </p:nvSpPr>
        <p:spPr/>
        <p:txBody>
          <a:bodyPr/>
          <a:lstStyle/>
          <a:p>
            <a:r>
              <a:rPr lang="en-US" smtClean="0"/>
              <a:t>Microsoft Business Process Management</a:t>
            </a:r>
            <a:endParaRPr lang="en-US"/>
          </a:p>
        </p:txBody>
      </p:sp>
      <p:pic>
        <p:nvPicPr>
          <p:cNvPr id="9"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719024"/>
            <a:ext cx="4114800" cy="692498"/>
          </a:xfrm>
        </p:spPr>
        <p:txBody>
          <a:bodyPr anchor="b"/>
          <a:lstStyle>
            <a:lvl1pPr marL="0" indent="0">
              <a:lnSpc>
                <a:spcPct val="90000"/>
              </a:lnSpc>
              <a:spcBef>
                <a:spcPts val="0"/>
              </a:spcBef>
              <a:buNone/>
              <a:defRPr sz="2500" b="1"/>
            </a:lvl1pPr>
            <a:lvl2pPr marL="457072" indent="0">
              <a:buNone/>
              <a:defRPr sz="2000" b="1"/>
            </a:lvl2pPr>
            <a:lvl3pPr marL="914143" indent="0">
              <a:buNone/>
              <a:defRPr sz="1800" b="1"/>
            </a:lvl3pPr>
            <a:lvl4pPr marL="1371215" indent="0">
              <a:buNone/>
              <a:defRPr sz="1600" b="1"/>
            </a:lvl4pPr>
            <a:lvl5pPr marL="1828289" indent="0">
              <a:buNone/>
              <a:defRPr sz="1600" b="1"/>
            </a:lvl5pPr>
            <a:lvl6pPr marL="2285362" indent="0">
              <a:buNone/>
              <a:defRPr sz="1600" b="1"/>
            </a:lvl6pPr>
            <a:lvl7pPr marL="2742430" indent="0">
              <a:buNone/>
              <a:defRPr sz="1600" b="1"/>
            </a:lvl7pPr>
            <a:lvl8pPr marL="3199504" indent="0">
              <a:buNone/>
              <a:defRPr sz="1600" b="1"/>
            </a:lvl8pPr>
            <a:lvl9pPr marL="365657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482349"/>
            <a:ext cx="4114800" cy="1859483"/>
          </a:xfrm>
        </p:spPr>
        <p:txBody>
          <a:bodyPr/>
          <a:lstStyle>
            <a:lvl1pPr marL="281703" indent="-281703">
              <a:defRPr sz="2300"/>
            </a:lvl1pPr>
            <a:lvl2pPr marL="562083" indent="-265834">
              <a:defRPr sz="2000"/>
            </a:lvl2pPr>
            <a:lvl3pPr marL="813367" indent="-243347">
              <a:defRPr sz="1800"/>
            </a:lvl3pPr>
            <a:lvl4pPr marL="1050102" indent="-228802">
              <a:defRPr sz="1700"/>
            </a:lvl4pPr>
            <a:lvl5pPr marL="1278904" indent="-20631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7" y="1719024"/>
            <a:ext cx="4117019" cy="692498"/>
          </a:xfrm>
        </p:spPr>
        <p:txBody>
          <a:bodyPr anchor="b"/>
          <a:lstStyle>
            <a:lvl1pPr marL="0" indent="0">
              <a:lnSpc>
                <a:spcPct val="90000"/>
              </a:lnSpc>
              <a:spcBef>
                <a:spcPts val="0"/>
              </a:spcBef>
              <a:buNone/>
              <a:defRPr sz="2500" b="1"/>
            </a:lvl1pPr>
            <a:lvl2pPr marL="457072" indent="0">
              <a:buNone/>
              <a:defRPr sz="2000" b="1"/>
            </a:lvl2pPr>
            <a:lvl3pPr marL="914143" indent="0">
              <a:buNone/>
              <a:defRPr sz="1800" b="1"/>
            </a:lvl3pPr>
            <a:lvl4pPr marL="1371215" indent="0">
              <a:buNone/>
              <a:defRPr sz="1600" b="1"/>
            </a:lvl4pPr>
            <a:lvl5pPr marL="1828289" indent="0">
              <a:buNone/>
              <a:defRPr sz="1600" b="1"/>
            </a:lvl5pPr>
            <a:lvl6pPr marL="2285362" indent="0">
              <a:buNone/>
              <a:defRPr sz="1600" b="1"/>
            </a:lvl6pPr>
            <a:lvl7pPr marL="2742430" indent="0">
              <a:buNone/>
              <a:defRPr sz="1600" b="1"/>
            </a:lvl7pPr>
            <a:lvl8pPr marL="3199504" indent="0">
              <a:buNone/>
              <a:defRPr sz="1600" b="1"/>
            </a:lvl8pPr>
            <a:lvl9pPr marL="365657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482349"/>
            <a:ext cx="4117974" cy="1859483"/>
          </a:xfrm>
        </p:spPr>
        <p:txBody>
          <a:bodyPr/>
          <a:lstStyle>
            <a:lvl1pPr marL="296249" indent="-296249">
              <a:defRPr sz="2300"/>
            </a:lvl1pPr>
            <a:lvl2pPr marL="570018" indent="-273767">
              <a:defRPr sz="2000"/>
            </a:lvl2pPr>
            <a:lvl3pPr marL="821301" indent="-244670">
              <a:defRPr sz="1800"/>
            </a:lvl3pPr>
            <a:lvl4pPr marL="1050102" indent="-236736">
              <a:defRPr sz="1700"/>
            </a:lvl4pPr>
            <a:lvl5pPr marL="1278904" indent="-220865">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8"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smtClean="0"/>
              <a:t>Click to edit Master text styles</a:t>
            </a:r>
          </a:p>
        </p:txBody>
      </p:sp>
      <p:sp>
        <p:nvSpPr>
          <p:cNvPr id="9" name="Slide Number Placeholder 8"/>
          <p:cNvSpPr>
            <a:spLocks noGrp="1"/>
          </p:cNvSpPr>
          <p:nvPr>
            <p:ph type="sldNum" sz="quarter" idx="12"/>
          </p:nvPr>
        </p:nvSpPr>
        <p:spPr/>
        <p:txBody>
          <a:bodyPr/>
          <a:lstStyle/>
          <a:p>
            <a:fld id="{53172A26-3290-41ED-BF5D-9B4F82497D1E}" type="slidenum">
              <a:rPr lang="en-US" smtClean="0"/>
              <a:pPr/>
              <a:t>‹#›</a:t>
            </a:fld>
            <a:endParaRPr lang="en-US"/>
          </a:p>
        </p:txBody>
      </p:sp>
      <p:sp>
        <p:nvSpPr>
          <p:cNvPr id="10" name="Footer Placeholder 9"/>
          <p:cNvSpPr>
            <a:spLocks noGrp="1"/>
          </p:cNvSpPr>
          <p:nvPr>
            <p:ph type="ftr" sz="quarter" idx="13"/>
          </p:nvPr>
        </p:nvSpPr>
        <p:spPr/>
        <p:txBody>
          <a:bodyPr/>
          <a:lstStyle/>
          <a:p>
            <a:r>
              <a:rPr lang="en-US" smtClean="0"/>
              <a:t>Microsoft Business Process Management</a:t>
            </a:r>
            <a:endParaRPr lang="en-US"/>
          </a:p>
        </p:txBody>
      </p:sp>
      <p:pic>
        <p:nvPicPr>
          <p:cNvPr id="11"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4"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smtClean="0"/>
              <a:t>Click to edit Master text styles</a:t>
            </a:r>
          </a:p>
        </p:txBody>
      </p:sp>
      <p:sp>
        <p:nvSpPr>
          <p:cNvPr id="5" name="Slide Number Placeholder 4"/>
          <p:cNvSpPr>
            <a:spLocks noGrp="1"/>
          </p:cNvSpPr>
          <p:nvPr>
            <p:ph type="sldNum" sz="quarter" idx="12"/>
          </p:nvPr>
        </p:nvSpPr>
        <p:spPr/>
        <p:txBody>
          <a:bodyPr/>
          <a:lstStyle/>
          <a:p>
            <a:fld id="{53172A26-3290-41ED-BF5D-9B4F82497D1E}" type="slidenum">
              <a:rPr lang="en-US" smtClean="0"/>
              <a:pPr/>
              <a:t>‹#›</a:t>
            </a:fld>
            <a:endParaRPr lang="en-US"/>
          </a:p>
        </p:txBody>
      </p:sp>
      <p:sp>
        <p:nvSpPr>
          <p:cNvPr id="6" name="Footer Placeholder 5"/>
          <p:cNvSpPr>
            <a:spLocks noGrp="1"/>
          </p:cNvSpPr>
          <p:nvPr>
            <p:ph type="ftr" sz="quarter" idx="13"/>
          </p:nvPr>
        </p:nvSpPr>
        <p:spPr/>
        <p:txBody>
          <a:bodyPr/>
          <a:lstStyle/>
          <a:p>
            <a:r>
              <a:rPr lang="en-US" smtClean="0"/>
              <a:t>Microsoft Business Process Management</a:t>
            </a:r>
            <a:endParaRPr lang="en-US"/>
          </a:p>
        </p:txBody>
      </p:sp>
      <p:pic>
        <p:nvPicPr>
          <p:cNvPr id="7"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pic>
        <p:nvPicPr>
          <p:cNvPr id="2"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3"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smtClean="0"/>
              <a:t>Click to edit Master text styles</a:t>
            </a:r>
          </a:p>
        </p:txBody>
      </p:sp>
      <p:sp>
        <p:nvSpPr>
          <p:cNvPr id="4" name="Slide Number Placeholder 3"/>
          <p:cNvSpPr>
            <a:spLocks noGrp="1"/>
          </p:cNvSpPr>
          <p:nvPr>
            <p:ph type="sldNum" sz="quarter" idx="12"/>
          </p:nvPr>
        </p:nvSpPr>
        <p:spPr/>
        <p:txBody>
          <a:bodyPr/>
          <a:lstStyle/>
          <a:p>
            <a:fld id="{53172A26-3290-41ED-BF5D-9B4F82497D1E}" type="slidenum">
              <a:rPr lang="en-US" smtClean="0"/>
              <a:pPr/>
              <a:t>‹#›</a:t>
            </a:fld>
            <a:endParaRPr lang="en-US"/>
          </a:p>
        </p:txBody>
      </p:sp>
      <p:sp>
        <p:nvSpPr>
          <p:cNvPr id="5" name="Footer Placeholder 4"/>
          <p:cNvSpPr>
            <a:spLocks noGrp="1"/>
          </p:cNvSpPr>
          <p:nvPr>
            <p:ph type="ftr" sz="quarter" idx="13"/>
          </p:nvPr>
        </p:nvSpPr>
        <p:spPr/>
        <p:txBody>
          <a:bodyPr/>
          <a:lstStyle/>
          <a:p>
            <a:r>
              <a:rPr lang="en-US" smtClean="0"/>
              <a:t>Microsoft Business Process Management</a:t>
            </a:r>
            <a:endParaRPr lang="en-US"/>
          </a:p>
        </p:txBody>
      </p:sp>
      <p:pic>
        <p:nvPicPr>
          <p:cNvPr id="6"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
            <a:ext cx="8915400" cy="669414"/>
          </a:xfrm>
        </p:spPr>
        <p:txBody>
          <a:bodyPr/>
          <a:lstStyle/>
          <a:p>
            <a:r>
              <a:rPr lang="en-US" smtClean="0"/>
              <a:t>Click to edit Master title style</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
            <a:ext cx="8915400" cy="669414"/>
          </a:xfrm>
        </p:spPr>
        <p:txBody>
          <a:bodyPr/>
          <a:lstStyle/>
          <a:p>
            <a:r>
              <a:rPr lang="en-US" smtClean="0"/>
              <a:t>Click to edit Master title style</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115456"/>
            <a:ext cx="7681913" cy="899886"/>
          </a:xfrm>
        </p:spPr>
        <p:txBody>
          <a:bodyPr anchor="ctr" anchorCtr="0">
            <a:noAutofit/>
          </a:bodyPr>
          <a:lstStyle>
            <a:lvl1pPr>
              <a:lnSpc>
                <a:spcPct val="90000"/>
              </a:lnSpc>
              <a:defRPr sz="5400">
                <a:solidFill>
                  <a:schemeClr val="bg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072" indent="0" algn="ctr">
              <a:buNone/>
              <a:defRPr>
                <a:solidFill>
                  <a:schemeClr val="tx1">
                    <a:tint val="75000"/>
                  </a:schemeClr>
                </a:solidFill>
              </a:defRPr>
            </a:lvl2pPr>
            <a:lvl3pPr marL="914143" indent="0" algn="ctr">
              <a:buNone/>
              <a:defRPr>
                <a:solidFill>
                  <a:schemeClr val="tx1">
                    <a:tint val="75000"/>
                  </a:schemeClr>
                </a:solidFill>
              </a:defRPr>
            </a:lvl3pPr>
            <a:lvl4pPr marL="1371215" indent="0" algn="ctr">
              <a:buNone/>
              <a:defRPr>
                <a:solidFill>
                  <a:schemeClr val="tx1">
                    <a:tint val="75000"/>
                  </a:schemeClr>
                </a:solidFill>
              </a:defRPr>
            </a:lvl4pPr>
            <a:lvl5pPr marL="1828289" indent="0" algn="ctr">
              <a:buNone/>
              <a:defRPr>
                <a:solidFill>
                  <a:schemeClr val="tx1">
                    <a:tint val="75000"/>
                  </a:schemeClr>
                </a:solidFill>
              </a:defRPr>
            </a:lvl5pPr>
            <a:lvl6pPr marL="2285362" indent="0" algn="ctr">
              <a:buNone/>
              <a:defRPr>
                <a:solidFill>
                  <a:schemeClr val="tx1">
                    <a:tint val="75000"/>
                  </a:schemeClr>
                </a:solidFill>
              </a:defRPr>
            </a:lvl6pPr>
            <a:lvl7pPr marL="2742430" indent="0" algn="ctr">
              <a:buNone/>
              <a:defRPr>
                <a:solidFill>
                  <a:schemeClr val="tx1">
                    <a:tint val="75000"/>
                  </a:schemeClr>
                </a:solidFill>
              </a:defRPr>
            </a:lvl7pPr>
            <a:lvl8pPr marL="3199504" indent="0" algn="ctr">
              <a:buNone/>
              <a:defRPr>
                <a:solidFill>
                  <a:schemeClr val="tx1">
                    <a:tint val="75000"/>
                  </a:schemeClr>
                </a:solidFill>
              </a:defRPr>
            </a:lvl8pPr>
            <a:lvl9pPr marL="3656577"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2819906"/>
            <a:ext cx="7392987" cy="685294"/>
          </a:xfrm>
        </p:spPr>
        <p:txBody>
          <a:bodyPr anchor="ctr" anchorCtr="0">
            <a:noAutofit/>
          </a:bodyPr>
          <a:lstStyle>
            <a:lvl1pPr>
              <a:lnSpc>
                <a:spcPct val="90000"/>
              </a:lnSpc>
              <a:defRPr sz="4800">
                <a:solidFill>
                  <a:schemeClr val="bg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4344988"/>
            <a:ext cx="8032750" cy="461665"/>
          </a:xfrm>
        </p:spPr>
        <p:txBody>
          <a:bodyPr>
            <a:noAutofit/>
          </a:bodyPr>
          <a:lstStyle>
            <a:lvl1pPr marL="0" indent="0" algn="l">
              <a:lnSpc>
                <a:spcPct val="90000"/>
              </a:lnSpc>
              <a:spcBef>
                <a:spcPts val="0"/>
              </a:spcBef>
              <a:buNone/>
              <a:defRPr>
                <a:solidFill>
                  <a:schemeClr val="tx1">
                    <a:tint val="75000"/>
                  </a:schemeClr>
                </a:solidFill>
              </a:defRPr>
            </a:lvl1pPr>
            <a:lvl2pPr marL="457072" indent="0" algn="ctr">
              <a:buNone/>
              <a:defRPr>
                <a:solidFill>
                  <a:schemeClr val="tx1">
                    <a:tint val="75000"/>
                  </a:schemeClr>
                </a:solidFill>
              </a:defRPr>
            </a:lvl2pPr>
            <a:lvl3pPr marL="914143" indent="0" algn="ctr">
              <a:buNone/>
              <a:defRPr>
                <a:solidFill>
                  <a:schemeClr val="tx1">
                    <a:tint val="75000"/>
                  </a:schemeClr>
                </a:solidFill>
              </a:defRPr>
            </a:lvl3pPr>
            <a:lvl4pPr marL="1371215" indent="0" algn="ctr">
              <a:buNone/>
              <a:defRPr>
                <a:solidFill>
                  <a:schemeClr val="tx1">
                    <a:tint val="75000"/>
                  </a:schemeClr>
                </a:solidFill>
              </a:defRPr>
            </a:lvl4pPr>
            <a:lvl5pPr marL="1828289" indent="0" algn="ctr">
              <a:buNone/>
              <a:defRPr>
                <a:solidFill>
                  <a:schemeClr val="tx1">
                    <a:tint val="75000"/>
                  </a:schemeClr>
                </a:solidFill>
              </a:defRPr>
            </a:lvl5pPr>
            <a:lvl6pPr marL="2285362" indent="0" algn="ctr">
              <a:buNone/>
              <a:defRPr>
                <a:solidFill>
                  <a:schemeClr val="tx1">
                    <a:tint val="75000"/>
                  </a:schemeClr>
                </a:solidFill>
              </a:defRPr>
            </a:lvl6pPr>
            <a:lvl7pPr marL="2742430" indent="0" algn="ctr">
              <a:buNone/>
              <a:defRPr>
                <a:solidFill>
                  <a:schemeClr val="tx1">
                    <a:tint val="75000"/>
                  </a:schemeClr>
                </a:solidFill>
              </a:defRPr>
            </a:lvl7pPr>
            <a:lvl8pPr marL="3199504" indent="0" algn="ctr">
              <a:buNone/>
              <a:defRPr>
                <a:solidFill>
                  <a:schemeClr val="tx1">
                    <a:tint val="75000"/>
                  </a:schemeClr>
                </a:solidFill>
              </a:defRPr>
            </a:lvl8pPr>
            <a:lvl9pPr marL="365657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81000" y="1730832"/>
            <a:ext cx="7690114" cy="935037"/>
          </a:xfrm>
        </p:spPr>
        <p:txBody>
          <a:bodyPr anchor="t" anchorCtr="0">
            <a:noAutofit/>
            <a:scene3d>
              <a:camera prst="orthographicFront"/>
              <a:lightRig rig="flat" dir="t"/>
            </a:scene3d>
            <a:sp3d extrusionH="88900" contourW="2540">
              <a:contourClr>
                <a:srgbClr val="F4A234"/>
              </a:contourClr>
            </a:sp3d>
          </a:bodyPr>
          <a:lstStyle>
            <a:lvl1pPr marL="0" indent="0" algn="l">
              <a:buFont typeface="Arial" pitchFamily="34" charset="0"/>
              <a:buNone/>
              <a:defRPr kumimoji="0" lang="en-US" sz="8500" b="1" i="0" u="none" strike="noStrike" kern="1200" cap="none" spc="-642" normalizeH="0" baseline="0" noProof="0" dirty="0" smtClean="0">
                <a:ln w="1270">
                  <a:solidFill>
                    <a:srgbClr val="0070C0">
                      <a:alpha val="27000"/>
                    </a:srgbClr>
                  </a:solidFill>
                </a:ln>
                <a:gradFill flip="none" rotWithShape="1">
                  <a:gsLst>
                    <a:gs pos="90000">
                      <a:srgbClr val="2E5682"/>
                    </a:gs>
                    <a:gs pos="12000">
                      <a:srgbClr val="A3C6FF"/>
                    </a:gs>
                  </a:gsLst>
                  <a:lin ang="5400000" scaled="1"/>
                  <a:tileRect/>
                </a:gradFill>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1"/>
          </p:nvPr>
        </p:nvSpPr>
        <p:spPr/>
        <p:txBody>
          <a:bodyPr/>
          <a:lstStyle/>
          <a:p>
            <a:fld id="{53172A26-3290-41ED-BF5D-9B4F82497D1E}" type="slidenum">
              <a:rPr lang="en-US" smtClean="0"/>
              <a:pPr/>
              <a:t>‹#›</a:t>
            </a:fld>
            <a:endParaRPr lang="en-US"/>
          </a:p>
        </p:txBody>
      </p:sp>
      <p:sp>
        <p:nvSpPr>
          <p:cNvPr id="5" name="Footer Placeholder 4"/>
          <p:cNvSpPr>
            <a:spLocks noGrp="1"/>
          </p:cNvSpPr>
          <p:nvPr>
            <p:ph type="ftr" sz="quarter" idx="12"/>
          </p:nvPr>
        </p:nvSpPr>
        <p:spPr/>
        <p:txBody>
          <a:bodyPr/>
          <a:lstStyle/>
          <a:p>
            <a:r>
              <a:rPr lang="en-US" smtClean="0"/>
              <a:t>Microsoft Business Process Management</a:t>
            </a:r>
            <a:endParaRPr lang="en-US" dirty="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53172A26-3290-41ED-BF5D-9B4F82497D1E}" type="slidenum">
              <a:rPr lang="en-US" smtClean="0"/>
              <a:pPr/>
              <a:t>‹#›</a:t>
            </a:fld>
            <a:endParaRPr lang="en-US"/>
          </a:p>
        </p:txBody>
      </p:sp>
      <p:sp>
        <p:nvSpPr>
          <p:cNvPr id="5" name="Footer Placeholder 4"/>
          <p:cNvSpPr>
            <a:spLocks noGrp="1"/>
          </p:cNvSpPr>
          <p:nvPr>
            <p:ph type="ftr" sz="quarter" idx="11"/>
          </p:nvPr>
        </p:nvSpPr>
        <p:spPr/>
        <p:txBody>
          <a:bodyPr/>
          <a:lstStyle/>
          <a:p>
            <a:r>
              <a:rPr lang="en-US" smtClean="0"/>
              <a:t>Microsoft Business Process Management</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4"/>
            <a:ext cx="4114800" cy="2153153"/>
          </a:xfrm>
        </p:spPr>
        <p:txBody>
          <a:bodyPr/>
          <a:lstStyle>
            <a:lvl1pPr marL="339742" indent="-339742">
              <a:lnSpc>
                <a:spcPct val="90000"/>
              </a:lnSpc>
              <a:defRPr sz="2800"/>
            </a:lvl1pPr>
            <a:lvl2pPr marL="672879" indent="-325203">
              <a:lnSpc>
                <a:spcPct val="90000"/>
              </a:lnSpc>
              <a:defRPr sz="2400"/>
            </a:lvl2pPr>
            <a:lvl3pPr marL="953139" indent="-288187">
              <a:lnSpc>
                <a:spcPct val="90000"/>
              </a:lnSpc>
              <a:defRPr sz="2000"/>
            </a:lvl3pPr>
            <a:lvl4pPr marL="1226785" indent="-273646">
              <a:lnSpc>
                <a:spcPct val="90000"/>
              </a:lnSpc>
              <a:defRPr sz="1800"/>
            </a:lvl4pPr>
            <a:lvl5pPr marL="1514979" indent="-280255">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4"/>
            <a:ext cx="4114800" cy="2153153"/>
          </a:xfrm>
        </p:spPr>
        <p:txBody>
          <a:bodyPr/>
          <a:lstStyle>
            <a:lvl1pPr marL="347676" indent="-347676">
              <a:lnSpc>
                <a:spcPct val="90000"/>
              </a:lnSpc>
              <a:defRPr sz="2800"/>
            </a:lvl1pPr>
            <a:lvl2pPr marL="672879" indent="-339742">
              <a:lnSpc>
                <a:spcPct val="90000"/>
              </a:lnSpc>
              <a:defRPr sz="2400"/>
            </a:lvl2pPr>
            <a:lvl3pPr marL="961070" indent="-302732">
              <a:lnSpc>
                <a:spcPct val="90000"/>
              </a:lnSpc>
              <a:defRPr sz="2000"/>
            </a:lvl3pPr>
            <a:lvl4pPr marL="1226785" indent="-265724">
              <a:lnSpc>
                <a:spcPct val="90000"/>
              </a:lnSpc>
              <a:defRPr sz="1800"/>
            </a:lvl4pPr>
            <a:lvl5pPr marL="1514979" indent="-273646">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4"/>
            <a:ext cx="4114800" cy="2153153"/>
          </a:xfrm>
        </p:spPr>
        <p:txBody>
          <a:bodyPr/>
          <a:lstStyle>
            <a:lvl1pPr marL="339893" indent="-339893">
              <a:lnSpc>
                <a:spcPct val="90000"/>
              </a:lnSpc>
              <a:defRPr sz="2800"/>
            </a:lvl1pPr>
            <a:lvl2pPr marL="673176" indent="-325346">
              <a:lnSpc>
                <a:spcPct val="90000"/>
              </a:lnSpc>
              <a:defRPr sz="2400"/>
            </a:lvl2pPr>
            <a:lvl3pPr marL="953557" indent="-288315">
              <a:lnSpc>
                <a:spcPct val="90000"/>
              </a:lnSpc>
              <a:defRPr sz="2000"/>
            </a:lvl3pPr>
            <a:lvl4pPr marL="1227324" indent="-273767">
              <a:lnSpc>
                <a:spcPct val="90000"/>
              </a:lnSpc>
              <a:defRPr sz="1800"/>
            </a:lvl4pPr>
            <a:lvl5pPr marL="1515639" indent="-280379">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4"/>
            <a:ext cx="4114800" cy="2153153"/>
          </a:xfrm>
        </p:spPr>
        <p:txBody>
          <a:bodyPr/>
          <a:lstStyle>
            <a:lvl1pPr marL="347830" indent="-347830">
              <a:lnSpc>
                <a:spcPct val="90000"/>
              </a:lnSpc>
              <a:defRPr sz="2800"/>
            </a:lvl1pPr>
            <a:lvl2pPr marL="673176" indent="-339893">
              <a:lnSpc>
                <a:spcPct val="90000"/>
              </a:lnSpc>
              <a:defRPr sz="2400"/>
            </a:lvl2pPr>
            <a:lvl3pPr marL="961492" indent="-302864">
              <a:lnSpc>
                <a:spcPct val="90000"/>
              </a:lnSpc>
              <a:defRPr sz="2000"/>
            </a:lvl3pPr>
            <a:lvl4pPr marL="1227324" indent="-265834">
              <a:lnSpc>
                <a:spcPct val="90000"/>
              </a:lnSpc>
              <a:defRPr sz="1800"/>
            </a:lvl4pPr>
            <a:lvl5pPr marL="1515639" indent="-27376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fld id="{53172A26-3290-41ED-BF5D-9B4F82497D1E}" type="slidenum">
              <a:rPr lang="en-US" smtClean="0"/>
              <a:pPr/>
              <a:t>‹#›</a:t>
            </a:fld>
            <a:endParaRPr lang="en-US"/>
          </a:p>
        </p:txBody>
      </p:sp>
      <p:sp>
        <p:nvSpPr>
          <p:cNvPr id="6" name="Footer Placeholder 5"/>
          <p:cNvSpPr>
            <a:spLocks noGrp="1"/>
          </p:cNvSpPr>
          <p:nvPr>
            <p:ph type="ftr" sz="quarter" idx="11"/>
          </p:nvPr>
        </p:nvSpPr>
        <p:spPr/>
        <p:txBody>
          <a:bodyPr/>
          <a:lstStyle/>
          <a:p>
            <a:r>
              <a:rPr lang="en-US" smtClean="0"/>
              <a:t>Microsoft Business Process Management</a:t>
            </a:r>
            <a:endParaRPr lang="en-US"/>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072" indent="0">
              <a:buNone/>
              <a:defRPr sz="2000" b="1"/>
            </a:lvl2pPr>
            <a:lvl3pPr marL="914143" indent="0">
              <a:buNone/>
              <a:defRPr sz="1800" b="1"/>
            </a:lvl3pPr>
            <a:lvl4pPr marL="1371215" indent="0">
              <a:buNone/>
              <a:defRPr sz="1600" b="1"/>
            </a:lvl4pPr>
            <a:lvl5pPr marL="1828289" indent="0">
              <a:buNone/>
              <a:defRPr sz="1600" b="1"/>
            </a:lvl5pPr>
            <a:lvl6pPr marL="2285362" indent="0">
              <a:buNone/>
              <a:defRPr sz="1600" b="1"/>
            </a:lvl6pPr>
            <a:lvl7pPr marL="2742430" indent="0">
              <a:buNone/>
              <a:defRPr sz="1600" b="1"/>
            </a:lvl7pPr>
            <a:lvl8pPr marL="3199504" indent="0">
              <a:buNone/>
              <a:defRPr sz="1600" b="1"/>
            </a:lvl8pPr>
            <a:lvl9pPr marL="365657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859483"/>
          </a:xfrm>
        </p:spPr>
        <p:txBody>
          <a:bodyPr/>
          <a:lstStyle>
            <a:lvl1pPr marL="281703" indent="-281703">
              <a:defRPr sz="2300"/>
            </a:lvl1pPr>
            <a:lvl2pPr marL="562083" indent="-265834">
              <a:defRPr sz="2000"/>
            </a:lvl2pPr>
            <a:lvl3pPr marL="813367" indent="-243347">
              <a:defRPr sz="1800"/>
            </a:lvl3pPr>
            <a:lvl4pPr marL="1050102" indent="-228802">
              <a:defRPr sz="1700"/>
            </a:lvl4pPr>
            <a:lvl5pPr marL="1278904" indent="-20631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7" y="1411553"/>
            <a:ext cx="4117019" cy="692498"/>
          </a:xfrm>
        </p:spPr>
        <p:txBody>
          <a:bodyPr anchor="b"/>
          <a:lstStyle>
            <a:lvl1pPr marL="0" indent="0">
              <a:lnSpc>
                <a:spcPct val="90000"/>
              </a:lnSpc>
              <a:spcBef>
                <a:spcPts val="0"/>
              </a:spcBef>
              <a:buNone/>
              <a:defRPr sz="2500" b="1"/>
            </a:lvl1pPr>
            <a:lvl2pPr marL="457072" indent="0">
              <a:buNone/>
              <a:defRPr sz="2000" b="1"/>
            </a:lvl2pPr>
            <a:lvl3pPr marL="914143" indent="0">
              <a:buNone/>
              <a:defRPr sz="1800" b="1"/>
            </a:lvl3pPr>
            <a:lvl4pPr marL="1371215" indent="0">
              <a:buNone/>
              <a:defRPr sz="1600" b="1"/>
            </a:lvl4pPr>
            <a:lvl5pPr marL="1828289" indent="0">
              <a:buNone/>
              <a:defRPr sz="1600" b="1"/>
            </a:lvl5pPr>
            <a:lvl6pPr marL="2285362" indent="0">
              <a:buNone/>
              <a:defRPr sz="1600" b="1"/>
            </a:lvl6pPr>
            <a:lvl7pPr marL="2742430" indent="0">
              <a:buNone/>
              <a:defRPr sz="1600" b="1"/>
            </a:lvl7pPr>
            <a:lvl8pPr marL="3199504" indent="0">
              <a:buNone/>
              <a:defRPr sz="1600" b="1"/>
            </a:lvl8pPr>
            <a:lvl9pPr marL="365657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859483"/>
          </a:xfrm>
        </p:spPr>
        <p:txBody>
          <a:bodyPr/>
          <a:lstStyle>
            <a:lvl1pPr marL="296249" indent="-296249">
              <a:defRPr sz="2300"/>
            </a:lvl1pPr>
            <a:lvl2pPr marL="570018" indent="-273767">
              <a:defRPr sz="2000"/>
            </a:lvl2pPr>
            <a:lvl3pPr marL="821301" indent="-244670">
              <a:defRPr sz="1800"/>
            </a:lvl3pPr>
            <a:lvl4pPr marL="1050102" indent="-236736">
              <a:defRPr sz="1700"/>
            </a:lvl4pPr>
            <a:lvl5pPr marL="1278904" indent="-220865">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53172A26-3290-41ED-BF5D-9B4F82497D1E}" type="slidenum">
              <a:rPr lang="en-US" smtClean="0"/>
              <a:pPr/>
              <a:t>‹#›</a:t>
            </a:fld>
            <a:endParaRPr lang="en-US"/>
          </a:p>
        </p:txBody>
      </p:sp>
      <p:sp>
        <p:nvSpPr>
          <p:cNvPr id="8" name="Footer Placeholder 7"/>
          <p:cNvSpPr>
            <a:spLocks noGrp="1"/>
          </p:cNvSpPr>
          <p:nvPr>
            <p:ph type="ftr" sz="quarter" idx="11"/>
          </p:nvPr>
        </p:nvSpPr>
        <p:spPr/>
        <p:txBody>
          <a:bodyPr/>
          <a:lstStyle/>
          <a:p>
            <a:r>
              <a:rPr lang="en-US" smtClean="0"/>
              <a:t>Microsoft Business Process Management</a:t>
            </a:r>
            <a:endParaRPr lang="en-US"/>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3172A26-3290-41ED-BF5D-9B4F82497D1E}" type="slidenum">
              <a:rPr lang="en-US" smtClean="0"/>
              <a:pPr/>
              <a:t>‹#›</a:t>
            </a:fld>
            <a:endParaRPr lang="en-US"/>
          </a:p>
        </p:txBody>
      </p:sp>
      <p:sp>
        <p:nvSpPr>
          <p:cNvPr id="4" name="Footer Placeholder 3"/>
          <p:cNvSpPr>
            <a:spLocks noGrp="1"/>
          </p:cNvSpPr>
          <p:nvPr>
            <p:ph type="ftr" sz="quarter" idx="11"/>
          </p:nvPr>
        </p:nvSpPr>
        <p:spPr/>
        <p:txBody>
          <a:bodyPr/>
          <a:lstStyle/>
          <a:p>
            <a:r>
              <a:rPr lang="en-US" smtClean="0"/>
              <a:t>Microsoft Business Process Management</a:t>
            </a:r>
            <a:endParaRPr lang="en-US"/>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3172A26-3290-41ED-BF5D-9B4F82497D1E}" type="slidenum">
              <a:rPr lang="en-US" smtClean="0"/>
              <a:pPr/>
              <a:t>‹#›</a:t>
            </a:fld>
            <a:endParaRPr lang="en-US"/>
          </a:p>
        </p:txBody>
      </p:sp>
      <p:sp>
        <p:nvSpPr>
          <p:cNvPr id="3" name="Footer Placeholder 2"/>
          <p:cNvSpPr>
            <a:spLocks noGrp="1"/>
          </p:cNvSpPr>
          <p:nvPr>
            <p:ph type="ftr" sz="quarter" idx="11"/>
          </p:nvPr>
        </p:nvSpPr>
        <p:spPr/>
        <p:txBody>
          <a:bodyPr/>
          <a:lstStyle/>
          <a:p>
            <a:r>
              <a:rPr lang="en-US" smtClean="0"/>
              <a:t>Microsoft Business Process Management</a:t>
            </a:r>
            <a:endParaRPr lang="en-US"/>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pic>
        <p:nvPicPr>
          <p:cNvPr id="11"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692287"/>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smtClean="0"/>
              <a:t>Click to edit Master text styles</a:t>
            </a:r>
          </a:p>
        </p:txBody>
      </p:sp>
      <p:sp>
        <p:nvSpPr>
          <p:cNvPr id="13" name="Slide Number Placeholder 12"/>
          <p:cNvSpPr>
            <a:spLocks noGrp="1"/>
          </p:cNvSpPr>
          <p:nvPr>
            <p:ph type="sldNum" sz="quarter" idx="12"/>
          </p:nvPr>
        </p:nvSpPr>
        <p:spPr/>
        <p:txBody>
          <a:bodyPr/>
          <a:lstStyle/>
          <a:p>
            <a:fld id="{53172A26-3290-41ED-BF5D-9B4F82497D1E}" type="slidenum">
              <a:rPr lang="en-US" smtClean="0"/>
              <a:pPr/>
              <a:t>‹#›</a:t>
            </a:fld>
            <a:endParaRPr lang="en-US"/>
          </a:p>
        </p:txBody>
      </p:sp>
      <p:sp>
        <p:nvSpPr>
          <p:cNvPr id="14" name="Footer Placeholder 13"/>
          <p:cNvSpPr>
            <a:spLocks noGrp="1"/>
          </p:cNvSpPr>
          <p:nvPr>
            <p:ph type="ftr" sz="quarter" idx="13"/>
          </p:nvPr>
        </p:nvSpPr>
        <p:spPr/>
        <p:txBody>
          <a:bodyPr/>
          <a:lstStyle/>
          <a:p>
            <a:r>
              <a:rPr lang="en-US" smtClean="0"/>
              <a:t>Microsoft Business Process Management</a:t>
            </a:r>
            <a:endParaRPr lang="en-US"/>
          </a:p>
        </p:txBody>
      </p:sp>
      <p:pic>
        <p:nvPicPr>
          <p:cNvPr id="8" name="Picture 14"/>
          <p:cNvPicPr>
            <a:picLocks noChangeAspect="1" noChangeArrowheads="1"/>
          </p:cNvPicPr>
          <p:nvPr userDrawn="1"/>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69361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5"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53172A26-3290-41ED-BF5D-9B4F82497D1E}" type="slidenum">
              <a:rPr lang="en-US" smtClean="0"/>
              <a:pPr/>
              <a:t>‹#›</a:t>
            </a:fld>
            <a:endParaRPr lang="en-US"/>
          </a:p>
        </p:txBody>
      </p:sp>
      <p:sp>
        <p:nvSpPr>
          <p:cNvPr id="7" name="Footer Placeholder 6"/>
          <p:cNvSpPr>
            <a:spLocks noGrp="1"/>
          </p:cNvSpPr>
          <p:nvPr>
            <p:ph type="ftr" sz="quarter" idx="13"/>
          </p:nvPr>
        </p:nvSpPr>
        <p:spPr/>
        <p:txBody>
          <a:bodyPr/>
          <a:lstStyle/>
          <a:p>
            <a:r>
              <a:rPr lang="en-US" smtClean="0"/>
              <a:t>Microsoft Business Process Management</a:t>
            </a:r>
            <a:endParaRPr lang="en-US"/>
          </a:p>
        </p:txBody>
      </p:sp>
      <p:pic>
        <p:nvPicPr>
          <p:cNvPr id="8" name="Picture 14"/>
          <p:cNvPicPr>
            <a:picLocks noChangeAspect="1" noChangeArrowheads="1"/>
          </p:cNvPicPr>
          <p:nvPr userDrawn="1"/>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705659"/>
            <a:ext cx="4114800" cy="2153153"/>
          </a:xfrm>
        </p:spPr>
        <p:txBody>
          <a:bodyPr/>
          <a:lstStyle>
            <a:lvl1pPr marL="339893" indent="-339893">
              <a:lnSpc>
                <a:spcPct val="90000"/>
              </a:lnSpc>
              <a:defRPr sz="2800"/>
            </a:lvl1pPr>
            <a:lvl2pPr marL="673176" indent="-325346">
              <a:lnSpc>
                <a:spcPct val="90000"/>
              </a:lnSpc>
              <a:defRPr sz="2400"/>
            </a:lvl2pPr>
            <a:lvl3pPr marL="953557" indent="-288315">
              <a:lnSpc>
                <a:spcPct val="90000"/>
              </a:lnSpc>
              <a:defRPr sz="2000"/>
            </a:lvl3pPr>
            <a:lvl4pPr marL="1227324" indent="-273767">
              <a:lnSpc>
                <a:spcPct val="90000"/>
              </a:lnSpc>
              <a:defRPr sz="1800"/>
            </a:lvl4pPr>
            <a:lvl5pPr marL="1515639" indent="-280379">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05659"/>
            <a:ext cx="4114800" cy="2153153"/>
          </a:xfrm>
        </p:spPr>
        <p:txBody>
          <a:bodyPr/>
          <a:lstStyle>
            <a:lvl1pPr marL="347830" indent="-347830">
              <a:lnSpc>
                <a:spcPct val="90000"/>
              </a:lnSpc>
              <a:defRPr sz="2800"/>
            </a:lvl1pPr>
            <a:lvl2pPr marL="673176" indent="-339893">
              <a:lnSpc>
                <a:spcPct val="90000"/>
              </a:lnSpc>
              <a:defRPr sz="2400"/>
            </a:lvl2pPr>
            <a:lvl3pPr marL="961492" indent="-302864">
              <a:lnSpc>
                <a:spcPct val="90000"/>
              </a:lnSpc>
              <a:defRPr sz="2000"/>
            </a:lvl3pPr>
            <a:lvl4pPr marL="1227324" indent="-265834">
              <a:lnSpc>
                <a:spcPct val="90000"/>
              </a:lnSpc>
              <a:defRPr sz="1800"/>
            </a:lvl4pPr>
            <a:lvl5pPr marL="1515639" indent="-27376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6"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53172A26-3290-41ED-BF5D-9B4F82497D1E}" type="slidenum">
              <a:rPr lang="en-US" smtClean="0"/>
              <a:pPr/>
              <a:t>‹#›</a:t>
            </a:fld>
            <a:endParaRPr lang="en-US"/>
          </a:p>
        </p:txBody>
      </p:sp>
      <p:sp>
        <p:nvSpPr>
          <p:cNvPr id="8" name="Footer Placeholder 7"/>
          <p:cNvSpPr>
            <a:spLocks noGrp="1"/>
          </p:cNvSpPr>
          <p:nvPr>
            <p:ph type="ftr" sz="quarter" idx="13"/>
          </p:nvPr>
        </p:nvSpPr>
        <p:spPr/>
        <p:txBody>
          <a:bodyPr/>
          <a:lstStyle/>
          <a:p>
            <a:r>
              <a:rPr lang="en-US" smtClean="0"/>
              <a:t>Microsoft Business Process Management</a:t>
            </a:r>
            <a:endParaRPr lang="en-US"/>
          </a:p>
        </p:txBody>
      </p:sp>
      <p:pic>
        <p:nvPicPr>
          <p:cNvPr id="9" name="Picture 14"/>
          <p:cNvPicPr>
            <a:picLocks noChangeAspect="1" noChangeArrowheads="1"/>
          </p:cNvPicPr>
          <p:nvPr userDrawn="1"/>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719024"/>
            <a:ext cx="4114800" cy="692498"/>
          </a:xfrm>
        </p:spPr>
        <p:txBody>
          <a:bodyPr anchor="b"/>
          <a:lstStyle>
            <a:lvl1pPr marL="0" indent="0">
              <a:lnSpc>
                <a:spcPct val="90000"/>
              </a:lnSpc>
              <a:spcBef>
                <a:spcPts val="0"/>
              </a:spcBef>
              <a:buNone/>
              <a:defRPr sz="2500" b="1"/>
            </a:lvl1pPr>
            <a:lvl2pPr marL="457072" indent="0">
              <a:buNone/>
              <a:defRPr sz="2000" b="1"/>
            </a:lvl2pPr>
            <a:lvl3pPr marL="914143" indent="0">
              <a:buNone/>
              <a:defRPr sz="1800" b="1"/>
            </a:lvl3pPr>
            <a:lvl4pPr marL="1371215" indent="0">
              <a:buNone/>
              <a:defRPr sz="1600" b="1"/>
            </a:lvl4pPr>
            <a:lvl5pPr marL="1828289" indent="0">
              <a:buNone/>
              <a:defRPr sz="1600" b="1"/>
            </a:lvl5pPr>
            <a:lvl6pPr marL="2285362" indent="0">
              <a:buNone/>
              <a:defRPr sz="1600" b="1"/>
            </a:lvl6pPr>
            <a:lvl7pPr marL="2742430" indent="0">
              <a:buNone/>
              <a:defRPr sz="1600" b="1"/>
            </a:lvl7pPr>
            <a:lvl8pPr marL="3199504" indent="0">
              <a:buNone/>
              <a:defRPr sz="1600" b="1"/>
            </a:lvl8pPr>
            <a:lvl9pPr marL="365657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482349"/>
            <a:ext cx="4114800" cy="1859483"/>
          </a:xfrm>
        </p:spPr>
        <p:txBody>
          <a:bodyPr/>
          <a:lstStyle>
            <a:lvl1pPr marL="281703" indent="-281703">
              <a:defRPr sz="2300"/>
            </a:lvl1pPr>
            <a:lvl2pPr marL="562083" indent="-265834">
              <a:defRPr sz="2000"/>
            </a:lvl2pPr>
            <a:lvl3pPr marL="813367" indent="-243347">
              <a:defRPr sz="1800"/>
            </a:lvl3pPr>
            <a:lvl4pPr marL="1050102" indent="-228802">
              <a:defRPr sz="1700"/>
            </a:lvl4pPr>
            <a:lvl5pPr marL="1278904" indent="-20631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7" y="1719024"/>
            <a:ext cx="4117019" cy="692498"/>
          </a:xfrm>
        </p:spPr>
        <p:txBody>
          <a:bodyPr anchor="b"/>
          <a:lstStyle>
            <a:lvl1pPr marL="0" indent="0">
              <a:lnSpc>
                <a:spcPct val="90000"/>
              </a:lnSpc>
              <a:spcBef>
                <a:spcPts val="0"/>
              </a:spcBef>
              <a:buNone/>
              <a:defRPr sz="2500" b="1"/>
            </a:lvl1pPr>
            <a:lvl2pPr marL="457072" indent="0">
              <a:buNone/>
              <a:defRPr sz="2000" b="1"/>
            </a:lvl2pPr>
            <a:lvl3pPr marL="914143" indent="0">
              <a:buNone/>
              <a:defRPr sz="1800" b="1"/>
            </a:lvl3pPr>
            <a:lvl4pPr marL="1371215" indent="0">
              <a:buNone/>
              <a:defRPr sz="1600" b="1"/>
            </a:lvl4pPr>
            <a:lvl5pPr marL="1828289" indent="0">
              <a:buNone/>
              <a:defRPr sz="1600" b="1"/>
            </a:lvl5pPr>
            <a:lvl6pPr marL="2285362" indent="0">
              <a:buNone/>
              <a:defRPr sz="1600" b="1"/>
            </a:lvl6pPr>
            <a:lvl7pPr marL="2742430" indent="0">
              <a:buNone/>
              <a:defRPr sz="1600" b="1"/>
            </a:lvl7pPr>
            <a:lvl8pPr marL="3199504" indent="0">
              <a:buNone/>
              <a:defRPr sz="1600" b="1"/>
            </a:lvl8pPr>
            <a:lvl9pPr marL="365657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482349"/>
            <a:ext cx="4117974" cy="1859483"/>
          </a:xfrm>
        </p:spPr>
        <p:txBody>
          <a:bodyPr/>
          <a:lstStyle>
            <a:lvl1pPr marL="296249" indent="-296249">
              <a:defRPr sz="2300"/>
            </a:lvl1pPr>
            <a:lvl2pPr marL="570018" indent="-273767">
              <a:defRPr sz="2000"/>
            </a:lvl2pPr>
            <a:lvl3pPr marL="821301" indent="-244670">
              <a:defRPr sz="1800"/>
            </a:lvl3pPr>
            <a:lvl4pPr marL="1050102" indent="-236736">
              <a:defRPr sz="1700"/>
            </a:lvl4pPr>
            <a:lvl5pPr marL="1278904" indent="-220865">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8"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smtClean="0"/>
              <a:t>Click to edit Master text styles</a:t>
            </a:r>
          </a:p>
        </p:txBody>
      </p:sp>
      <p:sp>
        <p:nvSpPr>
          <p:cNvPr id="9" name="Slide Number Placeholder 8"/>
          <p:cNvSpPr>
            <a:spLocks noGrp="1"/>
          </p:cNvSpPr>
          <p:nvPr>
            <p:ph type="sldNum" sz="quarter" idx="12"/>
          </p:nvPr>
        </p:nvSpPr>
        <p:spPr/>
        <p:txBody>
          <a:bodyPr/>
          <a:lstStyle/>
          <a:p>
            <a:fld id="{53172A26-3290-41ED-BF5D-9B4F82497D1E}" type="slidenum">
              <a:rPr lang="en-US" smtClean="0"/>
              <a:pPr/>
              <a:t>‹#›</a:t>
            </a:fld>
            <a:endParaRPr lang="en-US"/>
          </a:p>
        </p:txBody>
      </p:sp>
      <p:sp>
        <p:nvSpPr>
          <p:cNvPr id="10" name="Footer Placeholder 9"/>
          <p:cNvSpPr>
            <a:spLocks noGrp="1"/>
          </p:cNvSpPr>
          <p:nvPr>
            <p:ph type="ftr" sz="quarter" idx="13"/>
          </p:nvPr>
        </p:nvSpPr>
        <p:spPr/>
        <p:txBody>
          <a:bodyPr/>
          <a:lstStyle/>
          <a:p>
            <a:r>
              <a:rPr lang="en-US" smtClean="0"/>
              <a:t>Microsoft Business Process Management</a:t>
            </a:r>
            <a:endParaRPr lang="en-US"/>
          </a:p>
        </p:txBody>
      </p:sp>
      <p:pic>
        <p:nvPicPr>
          <p:cNvPr id="11" name="Picture 14"/>
          <p:cNvPicPr>
            <a:picLocks noChangeAspect="1" noChangeArrowheads="1"/>
          </p:cNvPicPr>
          <p:nvPr userDrawn="1"/>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4"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smtClean="0"/>
              <a:t>Click to edit Master text styles</a:t>
            </a:r>
          </a:p>
        </p:txBody>
      </p:sp>
      <p:sp>
        <p:nvSpPr>
          <p:cNvPr id="5" name="Slide Number Placeholder 4"/>
          <p:cNvSpPr>
            <a:spLocks noGrp="1"/>
          </p:cNvSpPr>
          <p:nvPr>
            <p:ph type="sldNum" sz="quarter" idx="12"/>
          </p:nvPr>
        </p:nvSpPr>
        <p:spPr/>
        <p:txBody>
          <a:bodyPr/>
          <a:lstStyle/>
          <a:p>
            <a:fld id="{53172A26-3290-41ED-BF5D-9B4F82497D1E}" type="slidenum">
              <a:rPr lang="en-US" smtClean="0"/>
              <a:pPr/>
              <a:t>‹#›</a:t>
            </a:fld>
            <a:endParaRPr lang="en-US"/>
          </a:p>
        </p:txBody>
      </p:sp>
      <p:sp>
        <p:nvSpPr>
          <p:cNvPr id="6" name="Footer Placeholder 5"/>
          <p:cNvSpPr>
            <a:spLocks noGrp="1"/>
          </p:cNvSpPr>
          <p:nvPr>
            <p:ph type="ftr" sz="quarter" idx="13"/>
          </p:nvPr>
        </p:nvSpPr>
        <p:spPr/>
        <p:txBody>
          <a:bodyPr/>
          <a:lstStyle/>
          <a:p>
            <a:r>
              <a:rPr lang="en-US" smtClean="0"/>
              <a:t>Microsoft Business Process Management</a:t>
            </a:r>
            <a:endParaRPr lang="en-US"/>
          </a:p>
        </p:txBody>
      </p:sp>
      <p:pic>
        <p:nvPicPr>
          <p:cNvPr id="7" name="Picture 14"/>
          <p:cNvPicPr>
            <a:picLocks noChangeAspect="1" noChangeArrowheads="1"/>
          </p:cNvPicPr>
          <p:nvPr userDrawn="1"/>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6870" indent="0">
              <a:buNone/>
              <a:defRPr sz="2000" b="1"/>
            </a:lvl2pPr>
            <a:lvl3pPr marL="913740" indent="0">
              <a:buNone/>
              <a:defRPr sz="1800" b="1"/>
            </a:lvl3pPr>
            <a:lvl4pPr marL="1370610" indent="0">
              <a:buNone/>
              <a:defRPr sz="1600" b="1"/>
            </a:lvl4pPr>
            <a:lvl5pPr marL="1827486" indent="0">
              <a:buNone/>
              <a:defRPr sz="1600" b="1"/>
            </a:lvl5pPr>
            <a:lvl6pPr marL="2284358" indent="0">
              <a:buNone/>
              <a:defRPr sz="1600" b="1"/>
            </a:lvl6pPr>
            <a:lvl7pPr marL="2741220" indent="0">
              <a:buNone/>
              <a:defRPr sz="1600" b="1"/>
            </a:lvl7pPr>
            <a:lvl8pPr marL="3198096" indent="0">
              <a:buNone/>
              <a:defRPr sz="1600" b="1"/>
            </a:lvl8pPr>
            <a:lvl9pPr marL="365496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859483"/>
          </a:xfrm>
        </p:spPr>
        <p:txBody>
          <a:bodyPr/>
          <a:lstStyle>
            <a:lvl1pPr marL="281579" indent="-281579">
              <a:defRPr sz="2300"/>
            </a:lvl1pPr>
            <a:lvl2pPr marL="561836" indent="-265724">
              <a:defRPr sz="2000"/>
            </a:lvl2pPr>
            <a:lvl3pPr marL="813009" indent="-243237">
              <a:defRPr sz="1800"/>
            </a:lvl3pPr>
            <a:lvl4pPr marL="1049640" indent="-228703">
              <a:defRPr sz="1700"/>
            </a:lvl4pPr>
            <a:lvl5pPr marL="1278343" indent="-206225">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98" y="1411553"/>
            <a:ext cx="4117019" cy="692498"/>
          </a:xfrm>
        </p:spPr>
        <p:txBody>
          <a:bodyPr anchor="b"/>
          <a:lstStyle>
            <a:lvl1pPr marL="0" indent="0">
              <a:lnSpc>
                <a:spcPct val="90000"/>
              </a:lnSpc>
              <a:spcBef>
                <a:spcPts val="0"/>
              </a:spcBef>
              <a:buNone/>
              <a:defRPr sz="2500" b="1"/>
            </a:lvl1pPr>
            <a:lvl2pPr marL="456870" indent="0">
              <a:buNone/>
              <a:defRPr sz="2000" b="1"/>
            </a:lvl2pPr>
            <a:lvl3pPr marL="913740" indent="0">
              <a:buNone/>
              <a:defRPr sz="1800" b="1"/>
            </a:lvl3pPr>
            <a:lvl4pPr marL="1370610" indent="0">
              <a:buNone/>
              <a:defRPr sz="1600" b="1"/>
            </a:lvl4pPr>
            <a:lvl5pPr marL="1827486" indent="0">
              <a:buNone/>
              <a:defRPr sz="1600" b="1"/>
            </a:lvl5pPr>
            <a:lvl6pPr marL="2284358" indent="0">
              <a:buNone/>
              <a:defRPr sz="1600" b="1"/>
            </a:lvl6pPr>
            <a:lvl7pPr marL="2741220" indent="0">
              <a:buNone/>
              <a:defRPr sz="1600" b="1"/>
            </a:lvl7pPr>
            <a:lvl8pPr marL="3198096" indent="0">
              <a:buNone/>
              <a:defRPr sz="1600" b="1"/>
            </a:lvl8pPr>
            <a:lvl9pPr marL="365496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859483"/>
          </a:xfrm>
        </p:spPr>
        <p:txBody>
          <a:bodyPr/>
          <a:lstStyle>
            <a:lvl1pPr marL="296117" indent="-296117">
              <a:defRPr sz="2300"/>
            </a:lvl1pPr>
            <a:lvl2pPr marL="569771" indent="-273646">
              <a:defRPr sz="2000"/>
            </a:lvl2pPr>
            <a:lvl3pPr marL="820938" indent="-244560">
              <a:defRPr sz="1800"/>
            </a:lvl3pPr>
            <a:lvl4pPr marL="1049640" indent="-236626">
              <a:defRPr sz="1700"/>
            </a:lvl4pPr>
            <a:lvl5pPr marL="1278343" indent="-2207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pic>
        <p:nvPicPr>
          <p:cNvPr id="2"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3"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smtClean="0"/>
              <a:t>Click to edit Master text styles</a:t>
            </a:r>
          </a:p>
        </p:txBody>
      </p:sp>
      <p:sp>
        <p:nvSpPr>
          <p:cNvPr id="4" name="Slide Number Placeholder 3"/>
          <p:cNvSpPr>
            <a:spLocks noGrp="1"/>
          </p:cNvSpPr>
          <p:nvPr>
            <p:ph type="sldNum" sz="quarter" idx="12"/>
          </p:nvPr>
        </p:nvSpPr>
        <p:spPr/>
        <p:txBody>
          <a:bodyPr/>
          <a:lstStyle/>
          <a:p>
            <a:fld id="{53172A26-3290-41ED-BF5D-9B4F82497D1E}" type="slidenum">
              <a:rPr lang="en-US" smtClean="0"/>
              <a:pPr/>
              <a:t>‹#›</a:t>
            </a:fld>
            <a:endParaRPr lang="en-US"/>
          </a:p>
        </p:txBody>
      </p:sp>
      <p:sp>
        <p:nvSpPr>
          <p:cNvPr id="5" name="Footer Placeholder 4"/>
          <p:cNvSpPr>
            <a:spLocks noGrp="1"/>
          </p:cNvSpPr>
          <p:nvPr>
            <p:ph type="ftr" sz="quarter" idx="13"/>
          </p:nvPr>
        </p:nvSpPr>
        <p:spPr/>
        <p:txBody>
          <a:bodyPr/>
          <a:lstStyle/>
          <a:p>
            <a:r>
              <a:rPr lang="en-US" smtClean="0"/>
              <a:t>Microsoft Business Process Management</a:t>
            </a:r>
            <a:endParaRPr lang="en-US"/>
          </a:p>
        </p:txBody>
      </p:sp>
      <p:pic>
        <p:nvPicPr>
          <p:cNvPr id="6" name="Picture 14"/>
          <p:cNvPicPr>
            <a:picLocks noChangeAspect="1" noChangeArrowheads="1"/>
          </p:cNvPicPr>
          <p:nvPr userDrawn="1"/>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logo-box_BIG.png"/>
          <p:cNvPicPr>
            <a:picLocks noChangeAspect="1"/>
          </p:cNvPicPr>
          <p:nvPr userDrawn="1"/>
        </p:nvPicPr>
        <p:blipFill>
          <a:blip r:embed="rId2"/>
          <a:srcRect t="32419"/>
          <a:stretch>
            <a:fillRect/>
          </a:stretch>
        </p:blipFill>
        <p:spPr bwMode="auto">
          <a:xfrm>
            <a:off x="430213" y="0"/>
            <a:ext cx="3313112" cy="1897063"/>
          </a:xfrm>
          <a:prstGeom prst="rect">
            <a:avLst/>
          </a:prstGeom>
          <a:noFill/>
          <a:ln w="9525">
            <a:noFill/>
            <a:miter lim="800000"/>
            <a:headEnd/>
            <a:tailEnd/>
          </a:ln>
        </p:spPr>
      </p:pic>
      <p:pic>
        <p:nvPicPr>
          <p:cNvPr id="5" name="Picture 4" descr="title-slide-lines_BIG.png"/>
          <p:cNvPicPr>
            <a:picLocks noChangeAspect="1"/>
          </p:cNvPicPr>
          <p:nvPr userDrawn="1"/>
        </p:nvPicPr>
        <p:blipFill>
          <a:blip r:embed="rId3"/>
          <a:srcRect/>
          <a:stretch>
            <a:fillRect/>
          </a:stretch>
        </p:blipFill>
        <p:spPr bwMode="auto">
          <a:xfrm>
            <a:off x="0" y="2997200"/>
            <a:ext cx="3360738" cy="3860800"/>
          </a:xfrm>
          <a:prstGeom prst="rect">
            <a:avLst/>
          </a:prstGeom>
          <a:noFill/>
          <a:ln w="9525">
            <a:noFill/>
            <a:miter lim="800000"/>
            <a:headEnd/>
            <a:tailEnd/>
          </a:ln>
        </p:spPr>
      </p:pic>
      <p:pic>
        <p:nvPicPr>
          <p:cNvPr id="6" name="Picture 6" descr="Dev-logo_BIG.png"/>
          <p:cNvPicPr>
            <a:picLocks noChangeAspect="1"/>
          </p:cNvPicPr>
          <p:nvPr userDrawn="1"/>
        </p:nvPicPr>
        <p:blipFill>
          <a:blip r:embed="rId4"/>
          <a:srcRect/>
          <a:stretch>
            <a:fillRect/>
          </a:stretch>
        </p:blipFill>
        <p:spPr bwMode="auto">
          <a:xfrm>
            <a:off x="711200" y="685800"/>
            <a:ext cx="2722563" cy="846138"/>
          </a:xfrm>
          <a:prstGeom prst="rect">
            <a:avLst/>
          </a:prstGeom>
          <a:noFill/>
          <a:ln w="9525">
            <a:noFill/>
            <a:miter lim="800000"/>
            <a:headEnd/>
            <a:tailEnd/>
          </a:ln>
        </p:spPr>
      </p:pic>
      <p:sp>
        <p:nvSpPr>
          <p:cNvPr id="4098" name="Rectangle 2"/>
          <p:cNvSpPr>
            <a:spLocks noGrp="1" noChangeArrowheads="1"/>
          </p:cNvSpPr>
          <p:nvPr>
            <p:ph type="ctrTitle"/>
          </p:nvPr>
        </p:nvSpPr>
        <p:spPr>
          <a:xfrm>
            <a:off x="1538514" y="2090058"/>
            <a:ext cx="7100662" cy="1719942"/>
          </a:xfrm>
        </p:spPr>
        <p:txBody>
          <a:bodyPr anchor="b"/>
          <a:lstStyle>
            <a:lvl1pPr>
              <a:defRPr sz="3200" b="0">
                <a:solidFill>
                  <a:schemeClr val="accent1"/>
                </a:solidFill>
                <a:latin typeface="+mn-lt"/>
              </a:defRPr>
            </a:lvl1pPr>
          </a:lstStyle>
          <a:p>
            <a:r>
              <a:rPr lang="en-US" dirty="0" smtClean="0"/>
              <a:t>Click to edit Master title style</a:t>
            </a:r>
            <a:endParaRPr lang="en-US" dirty="0"/>
          </a:p>
        </p:txBody>
      </p:sp>
      <p:sp>
        <p:nvSpPr>
          <p:cNvPr id="4099" name="Rectangle 3"/>
          <p:cNvSpPr>
            <a:spLocks noGrp="1" noChangeArrowheads="1"/>
          </p:cNvSpPr>
          <p:nvPr>
            <p:ph type="subTitle" idx="1"/>
          </p:nvPr>
        </p:nvSpPr>
        <p:spPr>
          <a:xfrm>
            <a:off x="1538513" y="3870551"/>
            <a:ext cx="7100662" cy="1136877"/>
          </a:xfrm>
        </p:spPr>
        <p:txBody>
          <a:bodyPr/>
          <a:lstStyle>
            <a:lvl1pPr marL="0" indent="0">
              <a:buFontTx/>
              <a:buNone/>
              <a:defRPr sz="2000">
                <a:solidFill>
                  <a:schemeClr val="bg1"/>
                </a:solidFill>
              </a:defRPr>
            </a:lvl1pPr>
          </a:lstStyle>
          <a:p>
            <a:r>
              <a:rPr lang="en-US" dirty="0" smtClean="0"/>
              <a:t>Click to edit Master subtitle style</a:t>
            </a:r>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Section Header2">
    <p:spTree>
      <p:nvGrpSpPr>
        <p:cNvPr id="1" name=""/>
        <p:cNvGrpSpPr/>
        <p:nvPr/>
      </p:nvGrpSpPr>
      <p:grpSpPr>
        <a:xfrm>
          <a:off x="0" y="0"/>
          <a:ext cx="0" cy="0"/>
          <a:chOff x="0" y="0"/>
          <a:chExt cx="0" cy="0"/>
        </a:xfrm>
      </p:grpSpPr>
      <p:pic>
        <p:nvPicPr>
          <p:cNvPr id="5" name="Picture 4" descr="title-slide-lines_BIG.png"/>
          <p:cNvPicPr>
            <a:picLocks noChangeAspect="1"/>
          </p:cNvPicPr>
          <p:nvPr userDrawn="1"/>
        </p:nvPicPr>
        <p:blipFill>
          <a:blip r:embed="rId2"/>
          <a:srcRect/>
          <a:stretch>
            <a:fillRect/>
          </a:stretch>
        </p:blipFill>
        <p:spPr bwMode="auto">
          <a:xfrm>
            <a:off x="0" y="2997200"/>
            <a:ext cx="3360738" cy="3860800"/>
          </a:xfrm>
          <a:prstGeom prst="rect">
            <a:avLst/>
          </a:prstGeom>
          <a:noFill/>
          <a:ln w="9525">
            <a:noFill/>
            <a:miter lim="800000"/>
            <a:headEnd/>
            <a:tailEnd/>
          </a:ln>
        </p:spPr>
      </p:pic>
      <p:sp>
        <p:nvSpPr>
          <p:cNvPr id="4098" name="Rectangle 2"/>
          <p:cNvSpPr>
            <a:spLocks noGrp="1" noChangeArrowheads="1"/>
          </p:cNvSpPr>
          <p:nvPr>
            <p:ph type="ctrTitle"/>
          </p:nvPr>
        </p:nvSpPr>
        <p:spPr>
          <a:xfrm>
            <a:off x="1538514" y="2090058"/>
            <a:ext cx="7100662" cy="1719942"/>
          </a:xfrm>
        </p:spPr>
        <p:txBody>
          <a:bodyPr anchor="b"/>
          <a:lstStyle>
            <a:lvl1pPr>
              <a:defRPr sz="3200" b="0">
                <a:solidFill>
                  <a:schemeClr val="accent1"/>
                </a:solidFill>
                <a:latin typeface="+mn-lt"/>
              </a:defRPr>
            </a:lvl1pPr>
          </a:lstStyle>
          <a:p>
            <a:r>
              <a:rPr lang="en-US" dirty="0" smtClean="0"/>
              <a:t>Click to edit Master title style</a:t>
            </a:r>
            <a:endParaRPr lang="en-US" dirty="0"/>
          </a:p>
        </p:txBody>
      </p:sp>
      <p:sp>
        <p:nvSpPr>
          <p:cNvPr id="4099" name="Rectangle 3"/>
          <p:cNvSpPr>
            <a:spLocks noGrp="1" noChangeArrowheads="1"/>
          </p:cNvSpPr>
          <p:nvPr>
            <p:ph type="subTitle" idx="1"/>
          </p:nvPr>
        </p:nvSpPr>
        <p:spPr>
          <a:xfrm>
            <a:off x="1538513" y="3870551"/>
            <a:ext cx="7100662" cy="1136877"/>
          </a:xfrm>
        </p:spPr>
        <p:txBody>
          <a:bodyPr/>
          <a:lstStyle>
            <a:lvl1pPr marL="0" indent="0">
              <a:buFontTx/>
              <a:buNone/>
              <a:defRPr sz="2000">
                <a:solidFill>
                  <a:schemeClr val="bg1"/>
                </a:solidFill>
              </a:defRPr>
            </a:lvl1pPr>
          </a:lstStyle>
          <a:p>
            <a:r>
              <a:rPr lang="en-US" dirty="0" smtClean="0"/>
              <a:t>Click to edit Master subtitle style</a:t>
            </a:r>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Roadmap">
    <p:spTree>
      <p:nvGrpSpPr>
        <p:cNvPr id="1" name=""/>
        <p:cNvGrpSpPr/>
        <p:nvPr/>
      </p:nvGrpSpPr>
      <p:grpSpPr>
        <a:xfrm>
          <a:off x="0" y="0"/>
          <a:ext cx="0" cy="0"/>
          <a:chOff x="0" y="0"/>
          <a:chExt cx="0" cy="0"/>
        </a:xfrm>
      </p:grpSpPr>
      <p:pic>
        <p:nvPicPr>
          <p:cNvPr id="4" name="Picture 2" descr="C:\Data\Presentations\_Artwork\Artwork_Imagery\Shapes and Graphics\Roadmaps and traffic signs\road.png"/>
          <p:cNvPicPr>
            <a:picLocks noChangeAspect="1" noChangeArrowheads="1"/>
          </p:cNvPicPr>
          <p:nvPr userDrawn="1"/>
        </p:nvPicPr>
        <p:blipFill>
          <a:blip r:embed="rId2"/>
          <a:srcRect/>
          <a:stretch>
            <a:fillRect/>
          </a:stretch>
        </p:blipFill>
        <p:spPr bwMode="auto">
          <a:xfrm>
            <a:off x="0" y="201925"/>
            <a:ext cx="9144000" cy="6858001"/>
          </a:xfrm>
          <a:prstGeom prst="rect">
            <a:avLst/>
          </a:prstGeom>
          <a:noFill/>
        </p:spPr>
      </p:pic>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285750"/>
            <a:ext cx="8048625" cy="701221"/>
          </a:xfr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10"/>
          </p:nvPr>
        </p:nvSpPr>
        <p:spPr>
          <a:xfrm>
            <a:off x="544286" y="906694"/>
            <a:ext cx="8048625" cy="385763"/>
          </a:xfrm>
        </p:spPr>
        <p:txBody>
          <a:bodyPr/>
          <a:lstStyle>
            <a:lvl1pPr>
              <a:buNone/>
              <a:defRPr lang="en-US" sz="2800" dirty="0" smtClean="0">
                <a:solidFill>
                  <a:schemeClr val="tx2"/>
                </a:solidFill>
                <a:latin typeface="+mj-lt"/>
                <a:ea typeface="+mj-ea"/>
                <a:cs typeface="+mj-cs"/>
              </a:defRPr>
            </a:lvl1pPr>
          </a:lstStyle>
          <a:p>
            <a:pPr lvl="0"/>
            <a:r>
              <a:rPr lang="en-US" dirty="0" smtClean="0"/>
              <a:t>Click to edit Master text styles</a:t>
            </a:r>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539750" y="1600200"/>
            <a:ext cx="3948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0263" y="1600200"/>
            <a:ext cx="3948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7013" y="274638"/>
            <a:ext cx="2011362"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74638"/>
            <a:ext cx="5884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5.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5.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image" Target="../media/image5.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4.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2.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image" Target="../media/image9.png"/><Relationship Id="rId2" Type="http://schemas.openxmlformats.org/officeDocument/2006/relationships/slideLayout" Target="../slideLayouts/slideLayout63.xml"/><Relationship Id="rId16" Type="http://schemas.openxmlformats.org/officeDocument/2006/relationships/image" Target="../media/image8.jpe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theme" Target="../theme/theme5.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80"/>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hf hdr="0" dt="0"/>
  <p:txStyles>
    <p:titleStyle>
      <a:lvl1pPr algn="l" defTabSz="913740" rtl="0" eaLnBrk="1" latinLnBrk="0" hangingPunct="1">
        <a:lnSpc>
          <a:spcPct val="90000"/>
        </a:lnSpc>
        <a:spcBef>
          <a:spcPct val="0"/>
        </a:spcBef>
        <a:buNone/>
        <a:defRPr lang="en-US" sz="4800" b="0" kern="1200" cap="none" spc="-150" dirty="0" smtClean="0">
          <a:ln w="3175">
            <a:noFill/>
          </a:ln>
          <a:solidFill>
            <a:schemeClr val="tx1"/>
          </a:solidFill>
          <a:effectLst/>
          <a:latin typeface="Segoe" pitchFamily="34" charset="0"/>
          <a:ea typeface="+mn-ea"/>
          <a:cs typeface="Arial" charset="0"/>
        </a:defRPr>
      </a:lvl1pPr>
    </p:titleStyle>
    <p:bodyStyle>
      <a:lvl1pPr marL="396603" indent="-396603" algn="l" defTabSz="913740"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3777" indent="-396603" algn="l" defTabSz="913740" rtl="0" eaLnBrk="1" latinLnBrk="0" hangingPunct="1">
        <a:lnSpc>
          <a:spcPct val="90000"/>
        </a:lnSpc>
        <a:spcBef>
          <a:spcPct val="20000"/>
        </a:spcBef>
        <a:buFontTx/>
        <a:buBlip>
          <a:blip r:embed="rId14"/>
        </a:buBlip>
        <a:defRPr sz="2800" kern="1200">
          <a:solidFill>
            <a:schemeClr val="tx1"/>
          </a:solidFill>
          <a:latin typeface="+mn-lt"/>
          <a:ea typeface="+mn-ea"/>
          <a:cs typeface="+mn-cs"/>
        </a:defRPr>
      </a:lvl2pPr>
      <a:lvl3pPr marL="1258038" indent="-344255" algn="l" defTabSz="913740" rtl="0" eaLnBrk="1" latinLnBrk="0" hangingPunct="1">
        <a:lnSpc>
          <a:spcPct val="90000"/>
        </a:lnSpc>
        <a:spcBef>
          <a:spcPct val="20000"/>
        </a:spcBef>
        <a:buFontTx/>
        <a:buBlip>
          <a:blip r:embed="rId14"/>
        </a:buBlip>
        <a:defRPr sz="2400" kern="1200">
          <a:solidFill>
            <a:schemeClr val="tx1"/>
          </a:solidFill>
          <a:latin typeface="+mn-lt"/>
          <a:ea typeface="+mn-ea"/>
          <a:cs typeface="+mn-cs"/>
        </a:defRPr>
      </a:lvl3pPr>
      <a:lvl4pPr marL="1603866" indent="-345837" algn="l" defTabSz="913740" rtl="0" eaLnBrk="1" latinLnBrk="0" hangingPunct="1">
        <a:lnSpc>
          <a:spcPct val="90000"/>
        </a:lnSpc>
        <a:spcBef>
          <a:spcPct val="20000"/>
        </a:spcBef>
        <a:buFontTx/>
        <a:buBlip>
          <a:blip r:embed="rId14"/>
        </a:buBlip>
        <a:defRPr sz="2400" kern="1200">
          <a:solidFill>
            <a:schemeClr val="tx1"/>
          </a:solidFill>
          <a:latin typeface="+mn-lt"/>
          <a:ea typeface="+mn-ea"/>
          <a:cs typeface="+mn-cs"/>
        </a:defRPr>
      </a:lvl4pPr>
      <a:lvl5pPr marL="1940196" indent="-336323" algn="l" defTabSz="913740" rtl="0" eaLnBrk="1" latinLnBrk="0" hangingPunct="1">
        <a:lnSpc>
          <a:spcPct val="90000"/>
        </a:lnSpc>
        <a:spcBef>
          <a:spcPct val="20000"/>
        </a:spcBef>
        <a:buFontTx/>
        <a:buBlip>
          <a:blip r:embed="rId14"/>
        </a:buBlip>
        <a:defRPr sz="2400" kern="1200">
          <a:solidFill>
            <a:schemeClr val="tx1"/>
          </a:solidFill>
          <a:latin typeface="+mn-lt"/>
          <a:ea typeface="+mn-ea"/>
          <a:cs typeface="+mn-cs"/>
        </a:defRPr>
      </a:lvl5pPr>
      <a:lvl6pPr marL="2512799" indent="-228438" algn="l" defTabSz="91374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660" indent="-228438" algn="l" defTabSz="91374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534" indent="-228438" algn="l" defTabSz="91374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410" indent="-228438" algn="l" defTabSz="91374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40" rtl="0" eaLnBrk="1" latinLnBrk="0" hangingPunct="1">
        <a:defRPr sz="1800" kern="1200">
          <a:solidFill>
            <a:schemeClr val="tx1"/>
          </a:solidFill>
          <a:latin typeface="+mn-lt"/>
          <a:ea typeface="+mn-ea"/>
          <a:cs typeface="+mn-cs"/>
        </a:defRPr>
      </a:lvl1pPr>
      <a:lvl2pPr marL="456870" algn="l" defTabSz="913740" rtl="0" eaLnBrk="1" latinLnBrk="0" hangingPunct="1">
        <a:defRPr sz="1800" kern="1200">
          <a:solidFill>
            <a:schemeClr val="tx1"/>
          </a:solidFill>
          <a:latin typeface="+mn-lt"/>
          <a:ea typeface="+mn-ea"/>
          <a:cs typeface="+mn-cs"/>
        </a:defRPr>
      </a:lvl2pPr>
      <a:lvl3pPr marL="913740" algn="l" defTabSz="913740" rtl="0" eaLnBrk="1" latinLnBrk="0" hangingPunct="1">
        <a:defRPr sz="1800" kern="1200">
          <a:solidFill>
            <a:schemeClr val="tx1"/>
          </a:solidFill>
          <a:latin typeface="+mn-lt"/>
          <a:ea typeface="+mn-ea"/>
          <a:cs typeface="+mn-cs"/>
        </a:defRPr>
      </a:lvl3pPr>
      <a:lvl4pPr marL="1370610" algn="l" defTabSz="913740" rtl="0" eaLnBrk="1" latinLnBrk="0" hangingPunct="1">
        <a:defRPr sz="1800" kern="1200">
          <a:solidFill>
            <a:schemeClr val="tx1"/>
          </a:solidFill>
          <a:latin typeface="+mn-lt"/>
          <a:ea typeface="+mn-ea"/>
          <a:cs typeface="+mn-cs"/>
        </a:defRPr>
      </a:lvl4pPr>
      <a:lvl5pPr marL="1827486" algn="l" defTabSz="913740" rtl="0" eaLnBrk="1" latinLnBrk="0" hangingPunct="1">
        <a:defRPr sz="1800" kern="1200">
          <a:solidFill>
            <a:schemeClr val="tx1"/>
          </a:solidFill>
          <a:latin typeface="+mn-lt"/>
          <a:ea typeface="+mn-ea"/>
          <a:cs typeface="+mn-cs"/>
        </a:defRPr>
      </a:lvl5pPr>
      <a:lvl6pPr marL="2284358" algn="l" defTabSz="913740" rtl="0" eaLnBrk="1" latinLnBrk="0" hangingPunct="1">
        <a:defRPr sz="1800" kern="1200">
          <a:solidFill>
            <a:schemeClr val="tx1"/>
          </a:solidFill>
          <a:latin typeface="+mn-lt"/>
          <a:ea typeface="+mn-ea"/>
          <a:cs typeface="+mn-cs"/>
        </a:defRPr>
      </a:lvl6pPr>
      <a:lvl7pPr marL="2741220" algn="l" defTabSz="913740" rtl="0" eaLnBrk="1" latinLnBrk="0" hangingPunct="1">
        <a:defRPr sz="1800" kern="1200">
          <a:solidFill>
            <a:schemeClr val="tx1"/>
          </a:solidFill>
          <a:latin typeface="+mn-lt"/>
          <a:ea typeface="+mn-ea"/>
          <a:cs typeface="+mn-cs"/>
        </a:defRPr>
      </a:lvl7pPr>
      <a:lvl8pPr marL="3198096" algn="l" defTabSz="913740" rtl="0" eaLnBrk="1" latinLnBrk="0" hangingPunct="1">
        <a:defRPr sz="1800" kern="1200">
          <a:solidFill>
            <a:schemeClr val="tx1"/>
          </a:solidFill>
          <a:latin typeface="+mn-lt"/>
          <a:ea typeface="+mn-ea"/>
          <a:cs typeface="+mn-cs"/>
        </a:defRPr>
      </a:lvl8pPr>
      <a:lvl9pPr marL="3654968" algn="l" defTabSz="91374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3124729" y="6561773"/>
            <a:ext cx="2894542" cy="365125"/>
          </a:xfrm>
          <a:prstGeom prst="rect">
            <a:avLst/>
          </a:prstGeom>
        </p:spPr>
        <p:txBody>
          <a:bodyPr vert="horz" lIns="76152" tIns="38073" rIns="76152" bIns="38073" rtlCol="0" anchor="ctr"/>
          <a:lstStyle>
            <a:lvl1pPr algn="ctr">
              <a:defRPr sz="1000">
                <a:solidFill>
                  <a:schemeClr val="tx1">
                    <a:tint val="75000"/>
                  </a:schemeClr>
                </a:solidFill>
              </a:defRPr>
            </a:lvl1pPr>
          </a:lstStyle>
          <a:p>
            <a:r>
              <a:rPr lang="en-US" smtClean="0"/>
              <a:t>Microsoft Business Process Management</a:t>
            </a:r>
            <a:endParaRPr lang="en-US" dirty="0"/>
          </a:p>
        </p:txBody>
      </p:sp>
      <p:sp>
        <p:nvSpPr>
          <p:cNvPr id="5" name="Slide Number Placeholder 4"/>
          <p:cNvSpPr>
            <a:spLocks noGrp="1"/>
          </p:cNvSpPr>
          <p:nvPr>
            <p:ph type="sldNum" sz="quarter" idx="4"/>
          </p:nvPr>
        </p:nvSpPr>
        <p:spPr>
          <a:xfrm>
            <a:off x="6553729" y="6561773"/>
            <a:ext cx="2132542" cy="365125"/>
          </a:xfrm>
          <a:prstGeom prst="rect">
            <a:avLst/>
          </a:prstGeom>
        </p:spPr>
        <p:txBody>
          <a:bodyPr vert="horz" lIns="76152" tIns="38073" rIns="76152" bIns="38073" rtlCol="0" anchor="ctr"/>
          <a:lstStyle>
            <a:lvl1pPr algn="r">
              <a:defRPr sz="1000">
                <a:solidFill>
                  <a:schemeClr val="tx1">
                    <a:tint val="75000"/>
                  </a:schemeClr>
                </a:solidFill>
              </a:defRPr>
            </a:lvl1pPr>
          </a:lstStyle>
          <a:p>
            <a:fld id="{53172A26-3290-41ED-BF5D-9B4F82497D1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ransition>
    <p:fade/>
  </p:transition>
  <p:hf hdr="0" dt="0"/>
  <p:txStyles>
    <p:titleStyle>
      <a:lvl1pPr algn="l" defTabSz="913777" rtl="0" eaLnBrk="1" latinLnBrk="0" hangingPunct="1">
        <a:lnSpc>
          <a:spcPct val="90000"/>
        </a:lnSpc>
        <a:spcBef>
          <a:spcPct val="0"/>
        </a:spcBef>
        <a:buNone/>
        <a:defRPr lang="en-US" sz="4800" b="0" kern="1200" cap="none" spc="-150" dirty="0" smtClean="0">
          <a:ln w="3175">
            <a:noFill/>
          </a:ln>
          <a:solidFill>
            <a:schemeClr val="tx1"/>
          </a:solidFill>
          <a:effectLst/>
          <a:latin typeface="Segoe" pitchFamily="34" charset="0"/>
          <a:ea typeface="+mn-ea"/>
          <a:cs typeface="Arial" charset="0"/>
        </a:defRPr>
      </a:lvl1pPr>
    </p:titleStyle>
    <p:bodyStyle>
      <a:lvl1pPr marL="396619" indent="-396619" algn="l" defTabSz="913777" rtl="0" eaLnBrk="1" latinLnBrk="0" hangingPunct="1">
        <a:lnSpc>
          <a:spcPct val="90000"/>
        </a:lnSpc>
        <a:spcBef>
          <a:spcPct val="20000"/>
        </a:spcBef>
        <a:buFontTx/>
        <a:buBlip>
          <a:blip r:embed="rId20"/>
        </a:buBlip>
        <a:defRPr sz="3200" kern="1200">
          <a:solidFill>
            <a:schemeClr val="tx1"/>
          </a:solidFill>
          <a:latin typeface="+mn-lt"/>
          <a:ea typeface="+mn-ea"/>
          <a:cs typeface="+mn-cs"/>
        </a:defRPr>
      </a:lvl1pPr>
      <a:lvl2pPr marL="913813" indent="-396619" algn="l" defTabSz="913777" rtl="0" eaLnBrk="1" latinLnBrk="0" hangingPunct="1">
        <a:lnSpc>
          <a:spcPct val="90000"/>
        </a:lnSpc>
        <a:spcBef>
          <a:spcPct val="20000"/>
        </a:spcBef>
        <a:buFontTx/>
        <a:buBlip>
          <a:blip r:embed="rId20"/>
        </a:buBlip>
        <a:defRPr sz="2800" kern="1200">
          <a:solidFill>
            <a:schemeClr val="tx1"/>
          </a:solidFill>
          <a:latin typeface="+mn-lt"/>
          <a:ea typeface="+mn-ea"/>
          <a:cs typeface="+mn-cs"/>
        </a:defRPr>
      </a:lvl2pPr>
      <a:lvl3pPr marL="1258088" indent="-344268" algn="l" defTabSz="913777" rtl="0" eaLnBrk="1" latinLnBrk="0" hangingPunct="1">
        <a:lnSpc>
          <a:spcPct val="90000"/>
        </a:lnSpc>
        <a:spcBef>
          <a:spcPct val="20000"/>
        </a:spcBef>
        <a:buFontTx/>
        <a:buBlip>
          <a:blip r:embed="rId20"/>
        </a:buBlip>
        <a:defRPr sz="2400" kern="1200">
          <a:solidFill>
            <a:schemeClr val="tx1"/>
          </a:solidFill>
          <a:latin typeface="+mn-lt"/>
          <a:ea typeface="+mn-ea"/>
          <a:cs typeface="+mn-cs"/>
        </a:defRPr>
      </a:lvl3pPr>
      <a:lvl4pPr marL="1603930" indent="-345851" algn="l" defTabSz="913777" rtl="0" eaLnBrk="1" latinLnBrk="0" hangingPunct="1">
        <a:lnSpc>
          <a:spcPct val="90000"/>
        </a:lnSpc>
        <a:spcBef>
          <a:spcPct val="20000"/>
        </a:spcBef>
        <a:buFontTx/>
        <a:buBlip>
          <a:blip r:embed="rId20"/>
        </a:buBlip>
        <a:defRPr sz="2400" kern="1200">
          <a:solidFill>
            <a:schemeClr val="tx1"/>
          </a:solidFill>
          <a:latin typeface="+mn-lt"/>
          <a:ea typeface="+mn-ea"/>
          <a:cs typeface="+mn-cs"/>
        </a:defRPr>
      </a:lvl4pPr>
      <a:lvl5pPr marL="1940273" indent="-336337" algn="l" defTabSz="913777" rtl="0" eaLnBrk="1" latinLnBrk="0" hangingPunct="1">
        <a:lnSpc>
          <a:spcPct val="90000"/>
        </a:lnSpc>
        <a:spcBef>
          <a:spcPct val="20000"/>
        </a:spcBef>
        <a:buFontTx/>
        <a:buBlip>
          <a:blip r:embed="rId20"/>
        </a:buBlip>
        <a:defRPr sz="2400" kern="1200">
          <a:solidFill>
            <a:schemeClr val="tx1"/>
          </a:solidFill>
          <a:latin typeface="+mn-lt"/>
          <a:ea typeface="+mn-ea"/>
          <a:cs typeface="+mn-cs"/>
        </a:defRPr>
      </a:lvl5pPr>
      <a:lvl6pPr marL="2512899" indent="-228447" algn="l" defTabSz="9137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778" indent="-228447" algn="l" defTabSz="9137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671" indent="-228447" algn="l" defTabSz="9137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565" indent="-228447" algn="l" defTabSz="9137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77" rtl="0" eaLnBrk="1" latinLnBrk="0" hangingPunct="1">
        <a:defRPr sz="1800" kern="1200">
          <a:solidFill>
            <a:schemeClr val="tx1"/>
          </a:solidFill>
          <a:latin typeface="+mn-lt"/>
          <a:ea typeface="+mn-ea"/>
          <a:cs typeface="+mn-cs"/>
        </a:defRPr>
      </a:lvl1pPr>
      <a:lvl2pPr marL="456888" algn="l" defTabSz="913777" rtl="0" eaLnBrk="1" latinLnBrk="0" hangingPunct="1">
        <a:defRPr sz="1800" kern="1200">
          <a:solidFill>
            <a:schemeClr val="tx1"/>
          </a:solidFill>
          <a:latin typeface="+mn-lt"/>
          <a:ea typeface="+mn-ea"/>
          <a:cs typeface="+mn-cs"/>
        </a:defRPr>
      </a:lvl2pPr>
      <a:lvl3pPr marL="913777" algn="l" defTabSz="913777" rtl="0" eaLnBrk="1" latinLnBrk="0" hangingPunct="1">
        <a:defRPr sz="1800" kern="1200">
          <a:solidFill>
            <a:schemeClr val="tx1"/>
          </a:solidFill>
          <a:latin typeface="+mn-lt"/>
          <a:ea typeface="+mn-ea"/>
          <a:cs typeface="+mn-cs"/>
        </a:defRPr>
      </a:lvl3pPr>
      <a:lvl4pPr marL="1370665" algn="l" defTabSz="913777" rtl="0" eaLnBrk="1" latinLnBrk="0" hangingPunct="1">
        <a:defRPr sz="1800" kern="1200">
          <a:solidFill>
            <a:schemeClr val="tx1"/>
          </a:solidFill>
          <a:latin typeface="+mn-lt"/>
          <a:ea typeface="+mn-ea"/>
          <a:cs typeface="+mn-cs"/>
        </a:defRPr>
      </a:lvl4pPr>
      <a:lvl5pPr marL="1827559" algn="l" defTabSz="913777" rtl="0" eaLnBrk="1" latinLnBrk="0" hangingPunct="1">
        <a:defRPr sz="1800" kern="1200">
          <a:solidFill>
            <a:schemeClr val="tx1"/>
          </a:solidFill>
          <a:latin typeface="+mn-lt"/>
          <a:ea typeface="+mn-ea"/>
          <a:cs typeface="+mn-cs"/>
        </a:defRPr>
      </a:lvl5pPr>
      <a:lvl6pPr marL="2284449" algn="l" defTabSz="913777" rtl="0" eaLnBrk="1" latinLnBrk="0" hangingPunct="1">
        <a:defRPr sz="1800" kern="1200">
          <a:solidFill>
            <a:schemeClr val="tx1"/>
          </a:solidFill>
          <a:latin typeface="+mn-lt"/>
          <a:ea typeface="+mn-ea"/>
          <a:cs typeface="+mn-cs"/>
        </a:defRPr>
      </a:lvl6pPr>
      <a:lvl7pPr marL="2741330" algn="l" defTabSz="913777" rtl="0" eaLnBrk="1" latinLnBrk="0" hangingPunct="1">
        <a:defRPr sz="1800" kern="1200">
          <a:solidFill>
            <a:schemeClr val="tx1"/>
          </a:solidFill>
          <a:latin typeface="+mn-lt"/>
          <a:ea typeface="+mn-ea"/>
          <a:cs typeface="+mn-cs"/>
        </a:defRPr>
      </a:lvl7pPr>
      <a:lvl8pPr marL="3198224" algn="l" defTabSz="913777" rtl="0" eaLnBrk="1" latinLnBrk="0" hangingPunct="1">
        <a:defRPr sz="1800" kern="1200">
          <a:solidFill>
            <a:schemeClr val="tx1"/>
          </a:solidFill>
          <a:latin typeface="+mn-lt"/>
          <a:ea typeface="+mn-ea"/>
          <a:cs typeface="+mn-cs"/>
        </a:defRPr>
      </a:lvl8pPr>
      <a:lvl9pPr marL="3655114" algn="l" defTabSz="9137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3124729" y="6561773"/>
            <a:ext cx="2894542" cy="365125"/>
          </a:xfrm>
          <a:prstGeom prst="rect">
            <a:avLst/>
          </a:prstGeom>
        </p:spPr>
        <p:txBody>
          <a:bodyPr vert="horz" lIns="76182" tIns="38090" rIns="76182" bIns="38090" rtlCol="0" anchor="ctr"/>
          <a:lstStyle>
            <a:lvl1pPr algn="ctr">
              <a:defRPr sz="1000">
                <a:solidFill>
                  <a:schemeClr val="tx1">
                    <a:tint val="75000"/>
                  </a:schemeClr>
                </a:solidFill>
              </a:defRPr>
            </a:lvl1pPr>
          </a:lstStyle>
          <a:p>
            <a:r>
              <a:rPr lang="en-US" smtClean="0"/>
              <a:t>Microsoft Business Process Management</a:t>
            </a:r>
            <a:endParaRPr lang="en-US" dirty="0"/>
          </a:p>
        </p:txBody>
      </p:sp>
      <p:sp>
        <p:nvSpPr>
          <p:cNvPr id="5" name="Slide Number Placeholder 4"/>
          <p:cNvSpPr>
            <a:spLocks noGrp="1"/>
          </p:cNvSpPr>
          <p:nvPr>
            <p:ph type="sldNum" sz="quarter" idx="4"/>
          </p:nvPr>
        </p:nvSpPr>
        <p:spPr>
          <a:xfrm>
            <a:off x="6553729" y="6561773"/>
            <a:ext cx="2132542" cy="365125"/>
          </a:xfrm>
          <a:prstGeom prst="rect">
            <a:avLst/>
          </a:prstGeom>
        </p:spPr>
        <p:txBody>
          <a:bodyPr vert="horz" lIns="76182" tIns="38090" rIns="76182" bIns="38090" rtlCol="0" anchor="ctr"/>
          <a:lstStyle>
            <a:lvl1pPr algn="r">
              <a:defRPr sz="1000">
                <a:solidFill>
                  <a:schemeClr val="tx1">
                    <a:tint val="75000"/>
                  </a:schemeClr>
                </a:solidFill>
              </a:defRPr>
            </a:lvl1pPr>
          </a:lstStyle>
          <a:p>
            <a:fld id="{53172A26-3290-41ED-BF5D-9B4F82497D1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Lst>
  <p:transition>
    <p:fade/>
  </p:transition>
  <p:hf hdr="0" dt="0"/>
  <p:txStyles>
    <p:titleStyle>
      <a:lvl1pPr algn="l" defTabSz="914143" rtl="0" eaLnBrk="1" latinLnBrk="0" hangingPunct="1">
        <a:lnSpc>
          <a:spcPct val="90000"/>
        </a:lnSpc>
        <a:spcBef>
          <a:spcPct val="0"/>
        </a:spcBef>
        <a:buNone/>
        <a:defRPr lang="en-US" sz="4800" b="0" kern="1200" cap="none" spc="-150" dirty="0" smtClean="0">
          <a:ln w="3175">
            <a:noFill/>
          </a:ln>
          <a:solidFill>
            <a:schemeClr val="tx1"/>
          </a:solidFill>
          <a:effectLst/>
          <a:latin typeface="Segoe" pitchFamily="34" charset="0"/>
          <a:ea typeface="+mn-ea"/>
          <a:cs typeface="Arial" charset="0"/>
        </a:defRPr>
      </a:lvl1pPr>
    </p:titleStyle>
    <p:bodyStyle>
      <a:lvl1pPr marL="396779" indent="-396779" algn="l" defTabSz="914143" rtl="0" eaLnBrk="1" latinLnBrk="0" hangingPunct="1">
        <a:lnSpc>
          <a:spcPct val="90000"/>
        </a:lnSpc>
        <a:spcBef>
          <a:spcPct val="20000"/>
        </a:spcBef>
        <a:buFontTx/>
        <a:buBlip>
          <a:blip r:embed="rId20"/>
        </a:buBlip>
        <a:defRPr sz="3200" kern="1200">
          <a:solidFill>
            <a:schemeClr val="tx1"/>
          </a:solidFill>
          <a:latin typeface="+mn-lt"/>
          <a:ea typeface="+mn-ea"/>
          <a:cs typeface="+mn-cs"/>
        </a:defRPr>
      </a:lvl1pPr>
      <a:lvl2pPr marL="914180" indent="-396779" algn="l" defTabSz="914143" rtl="0" eaLnBrk="1" latinLnBrk="0" hangingPunct="1">
        <a:lnSpc>
          <a:spcPct val="90000"/>
        </a:lnSpc>
        <a:spcBef>
          <a:spcPct val="20000"/>
        </a:spcBef>
        <a:buFontTx/>
        <a:buBlip>
          <a:blip r:embed="rId20"/>
        </a:buBlip>
        <a:defRPr sz="2800" kern="1200">
          <a:solidFill>
            <a:schemeClr val="tx1"/>
          </a:solidFill>
          <a:latin typeface="+mn-lt"/>
          <a:ea typeface="+mn-ea"/>
          <a:cs typeface="+mn-cs"/>
        </a:defRPr>
      </a:lvl2pPr>
      <a:lvl3pPr marL="1258588" indent="-344406" algn="l" defTabSz="914143" rtl="0" eaLnBrk="1" latinLnBrk="0" hangingPunct="1">
        <a:lnSpc>
          <a:spcPct val="90000"/>
        </a:lnSpc>
        <a:spcBef>
          <a:spcPct val="20000"/>
        </a:spcBef>
        <a:buFontTx/>
        <a:buBlip>
          <a:blip r:embed="rId20"/>
        </a:buBlip>
        <a:defRPr sz="2400" kern="1200">
          <a:solidFill>
            <a:schemeClr val="tx1"/>
          </a:solidFill>
          <a:latin typeface="+mn-lt"/>
          <a:ea typeface="+mn-ea"/>
          <a:cs typeface="+mn-cs"/>
        </a:defRPr>
      </a:lvl3pPr>
      <a:lvl4pPr marL="1604577" indent="-345991" algn="l" defTabSz="914143" rtl="0" eaLnBrk="1" latinLnBrk="0" hangingPunct="1">
        <a:lnSpc>
          <a:spcPct val="90000"/>
        </a:lnSpc>
        <a:spcBef>
          <a:spcPct val="20000"/>
        </a:spcBef>
        <a:buFontTx/>
        <a:buBlip>
          <a:blip r:embed="rId20"/>
        </a:buBlip>
        <a:defRPr sz="2400" kern="1200">
          <a:solidFill>
            <a:schemeClr val="tx1"/>
          </a:solidFill>
          <a:latin typeface="+mn-lt"/>
          <a:ea typeface="+mn-ea"/>
          <a:cs typeface="+mn-cs"/>
        </a:defRPr>
      </a:lvl4pPr>
      <a:lvl5pPr marL="1941048" indent="-336470" algn="l" defTabSz="914143" rtl="0" eaLnBrk="1" latinLnBrk="0" hangingPunct="1">
        <a:lnSpc>
          <a:spcPct val="90000"/>
        </a:lnSpc>
        <a:spcBef>
          <a:spcPct val="20000"/>
        </a:spcBef>
        <a:buFontTx/>
        <a:buBlip>
          <a:blip r:embed="rId20"/>
        </a:buBlip>
        <a:defRPr sz="2400" kern="1200">
          <a:solidFill>
            <a:schemeClr val="tx1"/>
          </a:solidFill>
          <a:latin typeface="+mn-lt"/>
          <a:ea typeface="+mn-ea"/>
          <a:cs typeface="+mn-cs"/>
        </a:defRPr>
      </a:lvl5pPr>
      <a:lvl6pPr marL="2513899" indent="-228537" algn="l" defTabSz="9141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67" indent="-228537" algn="l" defTabSz="9141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41" indent="-228537" algn="l" defTabSz="9141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15" indent="-228537" algn="l" defTabSz="9141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43" rtl="0" eaLnBrk="1" latinLnBrk="0" hangingPunct="1">
        <a:defRPr sz="1800" kern="1200">
          <a:solidFill>
            <a:schemeClr val="tx1"/>
          </a:solidFill>
          <a:latin typeface="+mn-lt"/>
          <a:ea typeface="+mn-ea"/>
          <a:cs typeface="+mn-cs"/>
        </a:defRPr>
      </a:lvl1pPr>
      <a:lvl2pPr marL="457072" algn="l" defTabSz="914143" rtl="0" eaLnBrk="1" latinLnBrk="0" hangingPunct="1">
        <a:defRPr sz="1800" kern="1200">
          <a:solidFill>
            <a:schemeClr val="tx1"/>
          </a:solidFill>
          <a:latin typeface="+mn-lt"/>
          <a:ea typeface="+mn-ea"/>
          <a:cs typeface="+mn-cs"/>
        </a:defRPr>
      </a:lvl2pPr>
      <a:lvl3pPr marL="914143" algn="l" defTabSz="914143" rtl="0" eaLnBrk="1" latinLnBrk="0" hangingPunct="1">
        <a:defRPr sz="1800" kern="1200">
          <a:solidFill>
            <a:schemeClr val="tx1"/>
          </a:solidFill>
          <a:latin typeface="+mn-lt"/>
          <a:ea typeface="+mn-ea"/>
          <a:cs typeface="+mn-cs"/>
        </a:defRPr>
      </a:lvl3pPr>
      <a:lvl4pPr marL="1371215" algn="l" defTabSz="914143" rtl="0" eaLnBrk="1" latinLnBrk="0" hangingPunct="1">
        <a:defRPr sz="1800" kern="1200">
          <a:solidFill>
            <a:schemeClr val="tx1"/>
          </a:solidFill>
          <a:latin typeface="+mn-lt"/>
          <a:ea typeface="+mn-ea"/>
          <a:cs typeface="+mn-cs"/>
        </a:defRPr>
      </a:lvl4pPr>
      <a:lvl5pPr marL="1828289" algn="l" defTabSz="914143" rtl="0" eaLnBrk="1" latinLnBrk="0" hangingPunct="1">
        <a:defRPr sz="1800" kern="1200">
          <a:solidFill>
            <a:schemeClr val="tx1"/>
          </a:solidFill>
          <a:latin typeface="+mn-lt"/>
          <a:ea typeface="+mn-ea"/>
          <a:cs typeface="+mn-cs"/>
        </a:defRPr>
      </a:lvl5pPr>
      <a:lvl6pPr marL="2285362" algn="l" defTabSz="914143" rtl="0" eaLnBrk="1" latinLnBrk="0" hangingPunct="1">
        <a:defRPr sz="1800" kern="1200">
          <a:solidFill>
            <a:schemeClr val="tx1"/>
          </a:solidFill>
          <a:latin typeface="+mn-lt"/>
          <a:ea typeface="+mn-ea"/>
          <a:cs typeface="+mn-cs"/>
        </a:defRPr>
      </a:lvl6pPr>
      <a:lvl7pPr marL="2742430" algn="l" defTabSz="914143" rtl="0" eaLnBrk="1" latinLnBrk="0" hangingPunct="1">
        <a:defRPr sz="1800" kern="1200">
          <a:solidFill>
            <a:schemeClr val="tx1"/>
          </a:solidFill>
          <a:latin typeface="+mn-lt"/>
          <a:ea typeface="+mn-ea"/>
          <a:cs typeface="+mn-cs"/>
        </a:defRPr>
      </a:lvl7pPr>
      <a:lvl8pPr marL="3199504" algn="l" defTabSz="914143" rtl="0" eaLnBrk="1" latinLnBrk="0" hangingPunct="1">
        <a:defRPr sz="1800" kern="1200">
          <a:solidFill>
            <a:schemeClr val="tx1"/>
          </a:solidFill>
          <a:latin typeface="+mn-lt"/>
          <a:ea typeface="+mn-ea"/>
          <a:cs typeface="+mn-cs"/>
        </a:defRPr>
      </a:lvl8pPr>
      <a:lvl9pPr marL="3656577" algn="l" defTabSz="91414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3124729" y="6561773"/>
            <a:ext cx="2894542" cy="365125"/>
          </a:xfrm>
          <a:prstGeom prst="rect">
            <a:avLst/>
          </a:prstGeom>
        </p:spPr>
        <p:txBody>
          <a:bodyPr vert="horz" lIns="76182" tIns="38090" rIns="76182" bIns="38090" rtlCol="0" anchor="ctr"/>
          <a:lstStyle>
            <a:lvl1pPr algn="ctr">
              <a:defRPr sz="1000">
                <a:solidFill>
                  <a:schemeClr val="tx1">
                    <a:tint val="75000"/>
                  </a:schemeClr>
                </a:solidFill>
              </a:defRPr>
            </a:lvl1pPr>
          </a:lstStyle>
          <a:p>
            <a:r>
              <a:rPr lang="en-US" smtClean="0"/>
              <a:t>Microsoft Business Process Management</a:t>
            </a:r>
            <a:endParaRPr lang="en-US" dirty="0"/>
          </a:p>
        </p:txBody>
      </p:sp>
      <p:sp>
        <p:nvSpPr>
          <p:cNvPr id="5" name="Slide Number Placeholder 4"/>
          <p:cNvSpPr>
            <a:spLocks noGrp="1"/>
          </p:cNvSpPr>
          <p:nvPr>
            <p:ph type="sldNum" sz="quarter" idx="4"/>
          </p:nvPr>
        </p:nvSpPr>
        <p:spPr>
          <a:xfrm>
            <a:off x="6553729" y="6561773"/>
            <a:ext cx="2132542" cy="365125"/>
          </a:xfrm>
          <a:prstGeom prst="rect">
            <a:avLst/>
          </a:prstGeom>
        </p:spPr>
        <p:txBody>
          <a:bodyPr vert="horz" lIns="76182" tIns="38090" rIns="76182" bIns="38090" rtlCol="0" anchor="ctr"/>
          <a:lstStyle>
            <a:lvl1pPr algn="r">
              <a:defRPr sz="1000">
                <a:solidFill>
                  <a:schemeClr val="tx1">
                    <a:tint val="75000"/>
                  </a:schemeClr>
                </a:solidFill>
              </a:defRPr>
            </a:lvl1pPr>
          </a:lstStyle>
          <a:p>
            <a:fld id="{53172A26-3290-41ED-BF5D-9B4F82497D1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Lst>
  <p:transition>
    <p:fade/>
  </p:transition>
  <p:hf hdr="0" dt="0"/>
  <p:txStyles>
    <p:titleStyle>
      <a:lvl1pPr algn="l" defTabSz="914143" rtl="0" eaLnBrk="1" latinLnBrk="0" hangingPunct="1">
        <a:lnSpc>
          <a:spcPct val="90000"/>
        </a:lnSpc>
        <a:spcBef>
          <a:spcPct val="0"/>
        </a:spcBef>
        <a:buNone/>
        <a:defRPr lang="en-US" sz="4800" b="0" kern="1200" cap="none" spc="-150" dirty="0" smtClean="0">
          <a:ln w="3175">
            <a:noFill/>
          </a:ln>
          <a:solidFill>
            <a:schemeClr val="tx1"/>
          </a:solidFill>
          <a:effectLst/>
          <a:latin typeface="Segoe" pitchFamily="34" charset="0"/>
          <a:ea typeface="+mn-ea"/>
          <a:cs typeface="Arial" charset="0"/>
        </a:defRPr>
      </a:lvl1pPr>
    </p:titleStyle>
    <p:bodyStyle>
      <a:lvl1pPr marL="396779" indent="-396779" algn="l" defTabSz="914143" rtl="0" eaLnBrk="1" latinLnBrk="0" hangingPunct="1">
        <a:lnSpc>
          <a:spcPct val="90000"/>
        </a:lnSpc>
        <a:spcBef>
          <a:spcPct val="20000"/>
        </a:spcBef>
        <a:buFontTx/>
        <a:buBlip>
          <a:blip r:embed="rId19"/>
        </a:buBlip>
        <a:defRPr sz="3200" kern="1200">
          <a:solidFill>
            <a:schemeClr val="tx1"/>
          </a:solidFill>
          <a:latin typeface="+mn-lt"/>
          <a:ea typeface="+mn-ea"/>
          <a:cs typeface="+mn-cs"/>
        </a:defRPr>
      </a:lvl1pPr>
      <a:lvl2pPr marL="914180" indent="-396779" algn="l" defTabSz="914143" rtl="0" eaLnBrk="1" latinLnBrk="0" hangingPunct="1">
        <a:lnSpc>
          <a:spcPct val="90000"/>
        </a:lnSpc>
        <a:spcBef>
          <a:spcPct val="20000"/>
        </a:spcBef>
        <a:buFontTx/>
        <a:buBlip>
          <a:blip r:embed="rId19"/>
        </a:buBlip>
        <a:defRPr sz="2800" kern="1200">
          <a:solidFill>
            <a:schemeClr val="tx1"/>
          </a:solidFill>
          <a:latin typeface="+mn-lt"/>
          <a:ea typeface="+mn-ea"/>
          <a:cs typeface="+mn-cs"/>
        </a:defRPr>
      </a:lvl2pPr>
      <a:lvl3pPr marL="1258588" indent="-344406" algn="l" defTabSz="91414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3pPr>
      <a:lvl4pPr marL="1604577" indent="-345991" algn="l" defTabSz="91414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4pPr>
      <a:lvl5pPr marL="1941048" indent="-336470" algn="l" defTabSz="91414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5pPr>
      <a:lvl6pPr marL="2513899" indent="-228537" algn="l" defTabSz="9141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67" indent="-228537" algn="l" defTabSz="9141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41" indent="-228537" algn="l" defTabSz="9141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15" indent="-228537" algn="l" defTabSz="9141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43" rtl="0" eaLnBrk="1" latinLnBrk="0" hangingPunct="1">
        <a:defRPr sz="1800" kern="1200">
          <a:solidFill>
            <a:schemeClr val="tx1"/>
          </a:solidFill>
          <a:latin typeface="+mn-lt"/>
          <a:ea typeface="+mn-ea"/>
          <a:cs typeface="+mn-cs"/>
        </a:defRPr>
      </a:lvl1pPr>
      <a:lvl2pPr marL="457072" algn="l" defTabSz="914143" rtl="0" eaLnBrk="1" latinLnBrk="0" hangingPunct="1">
        <a:defRPr sz="1800" kern="1200">
          <a:solidFill>
            <a:schemeClr val="tx1"/>
          </a:solidFill>
          <a:latin typeface="+mn-lt"/>
          <a:ea typeface="+mn-ea"/>
          <a:cs typeface="+mn-cs"/>
        </a:defRPr>
      </a:lvl2pPr>
      <a:lvl3pPr marL="914143" algn="l" defTabSz="914143" rtl="0" eaLnBrk="1" latinLnBrk="0" hangingPunct="1">
        <a:defRPr sz="1800" kern="1200">
          <a:solidFill>
            <a:schemeClr val="tx1"/>
          </a:solidFill>
          <a:latin typeface="+mn-lt"/>
          <a:ea typeface="+mn-ea"/>
          <a:cs typeface="+mn-cs"/>
        </a:defRPr>
      </a:lvl3pPr>
      <a:lvl4pPr marL="1371215" algn="l" defTabSz="914143" rtl="0" eaLnBrk="1" latinLnBrk="0" hangingPunct="1">
        <a:defRPr sz="1800" kern="1200">
          <a:solidFill>
            <a:schemeClr val="tx1"/>
          </a:solidFill>
          <a:latin typeface="+mn-lt"/>
          <a:ea typeface="+mn-ea"/>
          <a:cs typeface="+mn-cs"/>
        </a:defRPr>
      </a:lvl4pPr>
      <a:lvl5pPr marL="1828289" algn="l" defTabSz="914143" rtl="0" eaLnBrk="1" latinLnBrk="0" hangingPunct="1">
        <a:defRPr sz="1800" kern="1200">
          <a:solidFill>
            <a:schemeClr val="tx1"/>
          </a:solidFill>
          <a:latin typeface="+mn-lt"/>
          <a:ea typeface="+mn-ea"/>
          <a:cs typeface="+mn-cs"/>
        </a:defRPr>
      </a:lvl5pPr>
      <a:lvl6pPr marL="2285362" algn="l" defTabSz="914143" rtl="0" eaLnBrk="1" latinLnBrk="0" hangingPunct="1">
        <a:defRPr sz="1800" kern="1200">
          <a:solidFill>
            <a:schemeClr val="tx1"/>
          </a:solidFill>
          <a:latin typeface="+mn-lt"/>
          <a:ea typeface="+mn-ea"/>
          <a:cs typeface="+mn-cs"/>
        </a:defRPr>
      </a:lvl6pPr>
      <a:lvl7pPr marL="2742430" algn="l" defTabSz="914143" rtl="0" eaLnBrk="1" latinLnBrk="0" hangingPunct="1">
        <a:defRPr sz="1800" kern="1200">
          <a:solidFill>
            <a:schemeClr val="tx1"/>
          </a:solidFill>
          <a:latin typeface="+mn-lt"/>
          <a:ea typeface="+mn-ea"/>
          <a:cs typeface="+mn-cs"/>
        </a:defRPr>
      </a:lvl7pPr>
      <a:lvl8pPr marL="3199504" algn="l" defTabSz="914143" rtl="0" eaLnBrk="1" latinLnBrk="0" hangingPunct="1">
        <a:defRPr sz="1800" kern="1200">
          <a:solidFill>
            <a:schemeClr val="tx1"/>
          </a:solidFill>
          <a:latin typeface="+mn-lt"/>
          <a:ea typeface="+mn-ea"/>
          <a:cs typeface="+mn-cs"/>
        </a:defRPr>
      </a:lvl8pPr>
      <a:lvl9pPr marL="3656577" algn="l" defTabSz="91414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pic>
        <p:nvPicPr>
          <p:cNvPr id="1026" name="Picture 4" descr="title-slide-lines-grey_BIG.png"/>
          <p:cNvPicPr>
            <a:picLocks noChangeAspect="1"/>
          </p:cNvPicPr>
          <p:nvPr userDrawn="1"/>
        </p:nvPicPr>
        <p:blipFill>
          <a:blip r:embed="rId17">
            <a:lum bright="-6000"/>
          </a:blip>
          <a:srcRect/>
          <a:stretch>
            <a:fillRect/>
          </a:stretch>
        </p:blipFill>
        <p:spPr bwMode="auto">
          <a:xfrm>
            <a:off x="0" y="2990850"/>
            <a:ext cx="3367088" cy="38671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539750" y="285750"/>
            <a:ext cx="8048625"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539750" y="1600200"/>
            <a:ext cx="80486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timing>
    <p:tnLst>
      <p:par>
        <p:cTn id="1" dur="indefinite" restart="never" nodeType="tmRoot"/>
      </p:par>
    </p:tnLst>
  </p:timing>
  <p:hf hdr="0" dt="0"/>
  <p:txStyles>
    <p:titleStyle>
      <a:lvl1pPr algn="l" rtl="0" eaLnBrk="0" fontAlgn="base" hangingPunct="0">
        <a:spcBef>
          <a:spcPct val="0"/>
        </a:spcBef>
        <a:spcAft>
          <a:spcPct val="0"/>
        </a:spcAft>
        <a:defRPr sz="40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Segoe"/>
        </a:defRPr>
      </a:lvl2pPr>
      <a:lvl3pPr algn="l" rtl="0" eaLnBrk="0" fontAlgn="base" hangingPunct="0">
        <a:spcBef>
          <a:spcPct val="0"/>
        </a:spcBef>
        <a:spcAft>
          <a:spcPct val="0"/>
        </a:spcAft>
        <a:defRPr sz="4000">
          <a:solidFill>
            <a:schemeClr val="accent1"/>
          </a:solidFill>
          <a:latin typeface="Segoe"/>
        </a:defRPr>
      </a:lvl3pPr>
      <a:lvl4pPr algn="l" rtl="0" eaLnBrk="0" fontAlgn="base" hangingPunct="0">
        <a:spcBef>
          <a:spcPct val="0"/>
        </a:spcBef>
        <a:spcAft>
          <a:spcPct val="0"/>
        </a:spcAft>
        <a:defRPr sz="4000">
          <a:solidFill>
            <a:schemeClr val="accent1"/>
          </a:solidFill>
          <a:latin typeface="Segoe"/>
        </a:defRPr>
      </a:lvl4pPr>
      <a:lvl5pPr algn="l" rtl="0" eaLnBrk="0" fontAlgn="base" hangingPunct="0">
        <a:spcBef>
          <a:spcPct val="0"/>
        </a:spcBef>
        <a:spcAft>
          <a:spcPct val="0"/>
        </a:spcAft>
        <a:defRPr sz="4000">
          <a:solidFill>
            <a:schemeClr val="accent1"/>
          </a:solidFill>
          <a:latin typeface="Segoe"/>
        </a:defRPr>
      </a:lvl5pPr>
      <a:lvl6pPr marL="457200" algn="l" rtl="0" eaLnBrk="1" fontAlgn="base" hangingPunct="1">
        <a:spcBef>
          <a:spcPct val="0"/>
        </a:spcBef>
        <a:spcAft>
          <a:spcPct val="0"/>
        </a:spcAft>
        <a:defRPr sz="4000">
          <a:solidFill>
            <a:schemeClr val="tx2"/>
          </a:solidFill>
          <a:latin typeface="Segoe Semibold" pitchFamily="34" charset="0"/>
        </a:defRPr>
      </a:lvl6pPr>
      <a:lvl7pPr marL="914400" algn="l" rtl="0" eaLnBrk="1" fontAlgn="base" hangingPunct="1">
        <a:spcBef>
          <a:spcPct val="0"/>
        </a:spcBef>
        <a:spcAft>
          <a:spcPct val="0"/>
        </a:spcAft>
        <a:defRPr sz="4000">
          <a:solidFill>
            <a:schemeClr val="tx2"/>
          </a:solidFill>
          <a:latin typeface="Segoe Semibold" pitchFamily="34" charset="0"/>
        </a:defRPr>
      </a:lvl7pPr>
      <a:lvl8pPr marL="1371600" algn="l" rtl="0" eaLnBrk="1" fontAlgn="base" hangingPunct="1">
        <a:spcBef>
          <a:spcPct val="0"/>
        </a:spcBef>
        <a:spcAft>
          <a:spcPct val="0"/>
        </a:spcAft>
        <a:defRPr sz="4000">
          <a:solidFill>
            <a:schemeClr val="tx2"/>
          </a:solidFill>
          <a:latin typeface="Segoe Semibold" pitchFamily="34" charset="0"/>
        </a:defRPr>
      </a:lvl8pPr>
      <a:lvl9pPr marL="1828800" algn="l" rtl="0" eaLnBrk="1" fontAlgn="base" hangingPunct="1">
        <a:spcBef>
          <a:spcPct val="0"/>
        </a:spcBef>
        <a:spcAft>
          <a:spcPct val="0"/>
        </a:spcAft>
        <a:defRPr sz="4000">
          <a:solidFill>
            <a:schemeClr val="tx2"/>
          </a:solidFill>
          <a:latin typeface="Segoe Semibold" pitchFamily="34" charset="0"/>
        </a:defRPr>
      </a:lvl9pPr>
    </p:titleStyle>
    <p:bodyStyle>
      <a:lvl1pPr marL="342900" indent="-342900" algn="l" rtl="0" eaLnBrk="0" fontAlgn="base" hangingPunct="0">
        <a:spcBef>
          <a:spcPct val="20000"/>
        </a:spcBef>
        <a:spcAft>
          <a:spcPct val="0"/>
        </a:spcAft>
        <a:buClr>
          <a:schemeClr val="accent1"/>
        </a:buClr>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lr>
          <a:schemeClr val="accent1"/>
        </a:buClr>
        <a:buChar char="•"/>
        <a:defRPr sz="2000">
          <a:solidFill>
            <a:schemeClr val="bg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bg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bg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bg1"/>
          </a:solidFill>
          <a:latin typeface="+mn-lt"/>
        </a:defRPr>
      </a:lvl5pPr>
      <a:lvl6pPr marL="2514600" indent="-228600" algn="l" rtl="0" eaLnBrk="1" fontAlgn="base" hangingPunct="1">
        <a:spcBef>
          <a:spcPct val="20000"/>
        </a:spcBef>
        <a:spcAft>
          <a:spcPct val="0"/>
        </a:spcAft>
        <a:buClr>
          <a:schemeClr val="tx2"/>
        </a:buClr>
        <a:buChar char="•"/>
        <a:defRPr>
          <a:solidFill>
            <a:schemeClr val="tx1"/>
          </a:solidFill>
          <a:latin typeface="+mn-lt"/>
        </a:defRPr>
      </a:lvl6pPr>
      <a:lvl7pPr marL="2971800" indent="-228600" algn="l" rtl="0" eaLnBrk="1" fontAlgn="base" hangingPunct="1">
        <a:spcBef>
          <a:spcPct val="20000"/>
        </a:spcBef>
        <a:spcAft>
          <a:spcPct val="0"/>
        </a:spcAft>
        <a:buClr>
          <a:schemeClr val="tx2"/>
        </a:buClr>
        <a:buChar char="•"/>
        <a:defRPr>
          <a:solidFill>
            <a:schemeClr val="tx1"/>
          </a:solidFill>
          <a:latin typeface="+mn-lt"/>
        </a:defRPr>
      </a:lvl7pPr>
      <a:lvl8pPr marL="3429000" indent="-228600" algn="l" rtl="0" eaLnBrk="1" fontAlgn="base" hangingPunct="1">
        <a:spcBef>
          <a:spcPct val="20000"/>
        </a:spcBef>
        <a:spcAft>
          <a:spcPct val="0"/>
        </a:spcAft>
        <a:buClr>
          <a:schemeClr val="tx2"/>
        </a:buClr>
        <a:buChar char="•"/>
        <a:defRPr>
          <a:solidFill>
            <a:schemeClr val="tx1"/>
          </a:solidFill>
          <a:latin typeface="+mn-lt"/>
        </a:defRPr>
      </a:lvl8pPr>
      <a:lvl9pPr marL="3886200" indent="-228600" algn="l" rtl="0" eaLnBrk="1" fontAlgn="base" hangingPunct="1">
        <a:spcBef>
          <a:spcPct val="20000"/>
        </a:spcBef>
        <a:spcAft>
          <a:spcPct val="0"/>
        </a:spcAft>
        <a:buClr>
          <a:schemeClr val="tx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4.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Data" Target="../diagrams/data2.xml"/><Relationship Id="rId7" Type="http://schemas.openxmlformats.org/officeDocument/2006/relationships/diagramData" Target="../diagrams/data3.xml"/><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diagramColors" Target="../diagrams/colors3.xml"/><Relationship Id="rId4" Type="http://schemas.openxmlformats.org/officeDocument/2006/relationships/diagramLayout" Target="../diagrams/layout2.xml"/><Relationship Id="rId9"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2.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4.wmf"/><Relationship Id="rId3" Type="http://schemas.openxmlformats.org/officeDocument/2006/relationships/notesSlide" Target="../notesSlides/notesSlide7.xml"/><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3.png"/><Relationship Id="rId2" Type="http://schemas.openxmlformats.org/officeDocument/2006/relationships/slideLayout" Target="../slideLayouts/slideLayout25.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tags" Target="../tags/tag1.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18.png"/><Relationship Id="rId10" Type="http://schemas.openxmlformats.org/officeDocument/2006/relationships/image" Target="../media/image37.png"/><Relationship Id="rId19" Type="http://schemas.openxmlformats.org/officeDocument/2006/relationships/image" Target="../media/image45.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49.png"/><Relationship Id="rId10" Type="http://schemas.openxmlformats.org/officeDocument/2006/relationships/image" Target="../media/image53.png"/><Relationship Id="rId4" Type="http://schemas.openxmlformats.org/officeDocument/2006/relationships/image" Target="../media/image48.png"/><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27.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30.jpeg"/><Relationship Id="rId10" Type="http://schemas.openxmlformats.org/officeDocument/2006/relationships/image" Target="../media/image61.jpeg"/><Relationship Id="rId4" Type="http://schemas.openxmlformats.org/officeDocument/2006/relationships/image" Target="../media/image56.png"/><Relationship Id="rId9" Type="http://schemas.openxmlformats.org/officeDocument/2006/relationships/image" Target="../media/image60.png"/></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Data" Target="../diagrams/data4.xml"/><Relationship Id="rId7" Type="http://schemas.openxmlformats.org/officeDocument/2006/relationships/diagramData" Target="../diagrams/data5.xml"/><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diagramColors" Target="../diagrams/colors5.xml"/><Relationship Id="rId4" Type="http://schemas.openxmlformats.org/officeDocument/2006/relationships/diagramLayout" Target="../diagrams/layout4.xml"/><Relationship Id="rId9"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jpeg"/><Relationship Id="rId12" Type="http://schemas.openxmlformats.org/officeDocument/2006/relationships/image" Target="../media/image74.png"/><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 Id="rId14" Type="http://schemas.openxmlformats.org/officeDocument/2006/relationships/image" Target="../media/image7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Data" Target="../diagrams/data6.xml"/><Relationship Id="rId7" Type="http://schemas.openxmlformats.org/officeDocument/2006/relationships/diagramData" Target="../diagrams/data7.xml"/><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diagramColors" Target="../diagrams/colors7.xml"/><Relationship Id="rId4" Type="http://schemas.openxmlformats.org/officeDocument/2006/relationships/diagramLayout" Target="../diagrams/layout6.xml"/><Relationship Id="rId9"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Data" Target="../diagrams/data8.xml"/><Relationship Id="rId7" Type="http://schemas.openxmlformats.org/officeDocument/2006/relationships/diagramData" Target="../diagrams/data9.xml"/><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diagramColors" Target="../diagrams/colors9.xml"/><Relationship Id="rId4" Type="http://schemas.openxmlformats.org/officeDocument/2006/relationships/diagramLayout" Target="../diagrams/layout8.xml"/><Relationship Id="rId9"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8.xml"/><Relationship Id="rId1" Type="http://schemas.openxmlformats.org/officeDocument/2006/relationships/slideLayout" Target="../slideLayouts/slideLayout64.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5.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srcRect/>
          <a:stretch>
            <a:fillRect/>
          </a:stretch>
        </p:blipFill>
        <p:spPr bwMode="auto">
          <a:xfrm>
            <a:off x="508000" y="203200"/>
            <a:ext cx="8039100" cy="2565400"/>
          </a:xfrm>
          <a:prstGeom prst="rect">
            <a:avLst/>
          </a:prstGeom>
          <a:noFill/>
          <a:ln w="9525">
            <a:noFill/>
            <a:miter lim="800000"/>
            <a:headEnd/>
            <a:tailEnd/>
          </a:ln>
          <a:effectLst/>
        </p:spPr>
      </p:pic>
      <p:pic>
        <p:nvPicPr>
          <p:cNvPr id="8202" name="Picture 10"/>
          <p:cNvPicPr>
            <a:picLocks noChangeAspect="1" noChangeArrowheads="1"/>
          </p:cNvPicPr>
          <p:nvPr/>
        </p:nvPicPr>
        <p:blipFill>
          <a:blip r:embed="rId4"/>
          <a:srcRect/>
          <a:stretch>
            <a:fillRect/>
          </a:stretch>
        </p:blipFill>
        <p:spPr bwMode="auto">
          <a:xfrm>
            <a:off x="0" y="3619500"/>
            <a:ext cx="9245315" cy="2336800"/>
          </a:xfrm>
          <a:prstGeom prst="rect">
            <a:avLst/>
          </a:prstGeom>
          <a:noFill/>
          <a:ln w="9525">
            <a:noFill/>
            <a:miter lim="800000"/>
            <a:headEnd/>
            <a:tailEnd/>
          </a:ln>
          <a:effectLst/>
        </p:spPr>
      </p:pic>
    </p:spTree>
  </p:cSld>
  <p:clrMapOvr>
    <a:masterClrMapping/>
  </p:clrMapOvr>
  <p:transition advTm="37284">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Simple view of BPM</a:t>
            </a:r>
            <a:endParaRPr lang="en-US" dirty="0"/>
          </a:p>
        </p:txBody>
      </p:sp>
      <p:sp>
        <p:nvSpPr>
          <p:cNvPr id="15" name="Rectangle 39"/>
          <p:cNvSpPr>
            <a:spLocks noChangeArrowheads="1"/>
          </p:cNvSpPr>
          <p:nvPr/>
        </p:nvSpPr>
        <p:spPr bwMode="auto">
          <a:xfrm>
            <a:off x="151136" y="1300113"/>
            <a:ext cx="2733950" cy="4811637"/>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lIns="91432" tIns="45717" rIns="91432" bIns="45717" anchor="ctr"/>
          <a:lstStyle/>
          <a:p>
            <a:pPr algn="ctr">
              <a:defRPr/>
            </a:pPr>
            <a:r>
              <a:rPr lang="en-US" b="1" dirty="0" smtClean="0">
                <a:solidFill>
                  <a:schemeClr val="bg1"/>
                </a:solidFill>
                <a:latin typeface="+mj-lt"/>
              </a:rPr>
              <a:t>MODEL</a:t>
            </a:r>
          </a:p>
        </p:txBody>
      </p:sp>
      <p:sp>
        <p:nvSpPr>
          <p:cNvPr id="17" name="Rectangle 39"/>
          <p:cNvSpPr>
            <a:spLocks noChangeArrowheads="1"/>
          </p:cNvSpPr>
          <p:nvPr/>
        </p:nvSpPr>
        <p:spPr bwMode="auto">
          <a:xfrm>
            <a:off x="3188616" y="1294858"/>
            <a:ext cx="2733950" cy="2331211"/>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lIns="91432" tIns="45717" rIns="91432" bIns="45717" anchor="ctr"/>
          <a:lstStyle/>
          <a:p>
            <a:pPr algn="ctr">
              <a:defRPr/>
            </a:pPr>
            <a:r>
              <a:rPr lang="en-US" b="1" dirty="0" smtClean="0">
                <a:solidFill>
                  <a:schemeClr val="bg1"/>
                </a:solidFill>
                <a:latin typeface="+mj-lt"/>
              </a:rPr>
              <a:t>PARTICIPATE</a:t>
            </a:r>
          </a:p>
        </p:txBody>
      </p:sp>
      <p:sp>
        <p:nvSpPr>
          <p:cNvPr id="20" name="Rectangle 39"/>
          <p:cNvSpPr>
            <a:spLocks noChangeArrowheads="1"/>
          </p:cNvSpPr>
          <p:nvPr/>
        </p:nvSpPr>
        <p:spPr bwMode="auto">
          <a:xfrm>
            <a:off x="6226129" y="1273834"/>
            <a:ext cx="2733950" cy="4811637"/>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lIns="91432" tIns="45717" rIns="91432" bIns="45717" anchor="ctr"/>
          <a:lstStyle/>
          <a:p>
            <a:pPr algn="ctr">
              <a:defRPr/>
            </a:pPr>
            <a:r>
              <a:rPr lang="en-US" b="1" dirty="0" smtClean="0">
                <a:solidFill>
                  <a:schemeClr val="bg1"/>
                </a:solidFill>
                <a:latin typeface="+mj-lt"/>
              </a:rPr>
              <a:t>ANALYZE</a:t>
            </a:r>
          </a:p>
        </p:txBody>
      </p:sp>
      <p:sp>
        <p:nvSpPr>
          <p:cNvPr id="21" name="Rectangle 39"/>
          <p:cNvSpPr>
            <a:spLocks noChangeArrowheads="1"/>
          </p:cNvSpPr>
          <p:nvPr/>
        </p:nvSpPr>
        <p:spPr bwMode="auto">
          <a:xfrm>
            <a:off x="3199126" y="3812086"/>
            <a:ext cx="2733950" cy="2331211"/>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lIns="91432" tIns="45717" rIns="91432" bIns="45717" anchor="ctr"/>
          <a:lstStyle/>
          <a:p>
            <a:pPr algn="ctr">
              <a:defRPr/>
            </a:pPr>
            <a:r>
              <a:rPr lang="en-US" b="1" dirty="0" smtClean="0">
                <a:solidFill>
                  <a:schemeClr val="bg1"/>
                </a:solidFill>
                <a:latin typeface="+mj-lt"/>
              </a:rPr>
              <a:t>EXECUTE</a:t>
            </a:r>
          </a:p>
        </p:txBody>
      </p:sp>
      <p:sp>
        <p:nvSpPr>
          <p:cNvPr id="29" name="Right Arrow 28"/>
          <p:cNvSpPr/>
          <p:nvPr/>
        </p:nvSpPr>
        <p:spPr>
          <a:xfrm>
            <a:off x="2741074" y="4606579"/>
            <a:ext cx="8382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dirty="0"/>
          </a:p>
        </p:txBody>
      </p:sp>
      <p:sp>
        <p:nvSpPr>
          <p:cNvPr id="32" name="Right Arrow 31"/>
          <p:cNvSpPr/>
          <p:nvPr/>
        </p:nvSpPr>
        <p:spPr>
          <a:xfrm>
            <a:off x="5804840" y="4643367"/>
            <a:ext cx="8382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dirty="0"/>
          </a:p>
        </p:txBody>
      </p:sp>
      <p:sp>
        <p:nvSpPr>
          <p:cNvPr id="38" name="Slide Number Placeholder 37"/>
          <p:cNvSpPr>
            <a:spLocks noGrp="1"/>
          </p:cNvSpPr>
          <p:nvPr>
            <p:ph type="sldNum" sz="quarter" idx="10"/>
          </p:nvPr>
        </p:nvSpPr>
        <p:spPr/>
        <p:txBody>
          <a:bodyPr/>
          <a:lstStyle/>
          <a:p>
            <a:fld id="{53172A26-3290-41ED-BF5D-9B4F82497D1E}" type="slidenum">
              <a:rPr lang="en-US" smtClean="0"/>
              <a:pPr/>
              <a:t>10</a:t>
            </a:fld>
            <a:endParaRPr lang="en-US"/>
          </a:p>
        </p:txBody>
      </p:sp>
      <p:sp>
        <p:nvSpPr>
          <p:cNvPr id="39" name="Footer Placeholder 38"/>
          <p:cNvSpPr>
            <a:spLocks noGrp="1"/>
          </p:cNvSpPr>
          <p:nvPr>
            <p:ph type="ftr" sz="quarter" idx="11"/>
          </p:nvPr>
        </p:nvSpPr>
        <p:spPr/>
        <p:txBody>
          <a:bodyPr/>
          <a:lstStyle/>
          <a:p>
            <a:r>
              <a:rPr lang="en-US" smtClean="0"/>
              <a:t>Microsoft Business Process Management</a:t>
            </a:r>
            <a:endParaRPr lang="en-US"/>
          </a:p>
        </p:txBody>
      </p:sp>
      <p:sp>
        <p:nvSpPr>
          <p:cNvPr id="40" name="Up-Down Arrow 39"/>
          <p:cNvSpPr/>
          <p:nvPr/>
        </p:nvSpPr>
        <p:spPr bwMode="auto">
          <a:xfrm>
            <a:off x="4225162" y="3200397"/>
            <a:ext cx="630621" cy="1008993"/>
          </a:xfrm>
          <a:prstGeom prst="up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But BPM is a difficult problem</a:t>
            </a:r>
            <a:endParaRPr lang="en-US" dirty="0"/>
          </a:p>
        </p:txBody>
      </p:sp>
      <p:sp>
        <p:nvSpPr>
          <p:cNvPr id="38" name="Slide Number Placeholder 37"/>
          <p:cNvSpPr>
            <a:spLocks noGrp="1"/>
          </p:cNvSpPr>
          <p:nvPr>
            <p:ph type="sldNum" sz="quarter" idx="10"/>
          </p:nvPr>
        </p:nvSpPr>
        <p:spPr/>
        <p:txBody>
          <a:bodyPr/>
          <a:lstStyle/>
          <a:p>
            <a:fld id="{53172A26-3290-41ED-BF5D-9B4F82497D1E}" type="slidenum">
              <a:rPr lang="en-US" smtClean="0"/>
              <a:pPr/>
              <a:t>11</a:t>
            </a:fld>
            <a:endParaRPr lang="en-US"/>
          </a:p>
        </p:txBody>
      </p:sp>
      <p:sp>
        <p:nvSpPr>
          <p:cNvPr id="39" name="Footer Placeholder 38"/>
          <p:cNvSpPr>
            <a:spLocks noGrp="1"/>
          </p:cNvSpPr>
          <p:nvPr>
            <p:ph type="ftr" sz="quarter" idx="11"/>
          </p:nvPr>
        </p:nvSpPr>
        <p:spPr/>
        <p:txBody>
          <a:bodyPr/>
          <a:lstStyle/>
          <a:p>
            <a:r>
              <a:rPr lang="en-US" smtClean="0"/>
              <a:t>Microsoft Business Process Management</a:t>
            </a:r>
            <a:endParaRPr lang="en-US"/>
          </a:p>
        </p:txBody>
      </p:sp>
      <p:sp>
        <p:nvSpPr>
          <p:cNvPr id="12" name="Content Placeholder 5"/>
          <p:cNvSpPr txBox="1">
            <a:spLocks/>
          </p:cNvSpPr>
          <p:nvPr/>
        </p:nvSpPr>
        <p:spPr>
          <a:xfrm>
            <a:off x="368211" y="4240924"/>
            <a:ext cx="8380412" cy="2463188"/>
          </a:xfrm>
          <a:prstGeom prst="rect">
            <a:avLst/>
          </a:prstGeom>
        </p:spPr>
        <p:txBody>
          <a:bodyPr/>
          <a:lstStyle/>
          <a:p>
            <a:pPr marL="396619" marR="0" lvl="0" indent="-396619" algn="ctr" defTabSz="913777" rtl="0" eaLnBrk="1" fontAlgn="auto" latinLnBrk="0" hangingPunct="1">
              <a:lnSpc>
                <a:spcPct val="9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WHY?</a:t>
            </a:r>
          </a:p>
          <a:p>
            <a:pPr marL="3883565" marR="0" lvl="8" indent="-228447" algn="l" defTabSz="913777" rtl="0" eaLnBrk="1" fontAlgn="auto" latinLnBrk="0" hangingPunct="1">
              <a:lnSpc>
                <a:spcPct val="100000"/>
              </a:lnSpc>
              <a:spcBef>
                <a:spcPct val="20000"/>
              </a:spcBef>
              <a:spcAft>
                <a:spcPts val="0"/>
              </a:spcAft>
              <a:buClrTx/>
              <a:buSzTx/>
              <a:buFont typeface="Arial" pitchFamily="34" charset="0"/>
              <a:buChar char="•"/>
              <a:tabLst/>
              <a:defRPr/>
            </a:pP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396619" marR="0" lvl="0" indent="-396619" algn="l" defTabSz="913777" rtl="0" eaLnBrk="1" fontAlgn="auto" latinLnBrk="0" hangingPunct="1">
              <a:lnSpc>
                <a:spcPct val="90000"/>
              </a:lnSpc>
              <a:spcBef>
                <a:spcPct val="20000"/>
              </a:spcBef>
              <a:spcAft>
                <a:spcPts val="0"/>
              </a:spcAft>
              <a:buClrTx/>
              <a:buSzTx/>
              <a:buFontTx/>
              <a:buBlip>
                <a:blip r:embed="rId2"/>
              </a:buBlip>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Non technical issues: c</a:t>
            </a:r>
            <a:r>
              <a:rPr kumimoji="0" lang="en-US" sz="2000" b="0" i="0" u="none" strike="noStrike" kern="1200" cap="none" spc="0" normalizeH="0" noProof="0" dirty="0" smtClean="0">
                <a:ln>
                  <a:noFill/>
                </a:ln>
                <a:solidFill>
                  <a:schemeClr val="tx1"/>
                </a:solidFill>
                <a:effectLst/>
                <a:uLnTx/>
                <a:uFillTx/>
                <a:latin typeface="+mn-lt"/>
                <a:ea typeface="+mn-ea"/>
                <a:cs typeface="+mn-cs"/>
              </a:rPr>
              <a:t>hange, alignment, project complexities.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96619" marR="0" lvl="0" indent="-396619" algn="l" defTabSz="913777" rtl="0" eaLnBrk="1" fontAlgn="auto" latinLnBrk="0" hangingPunct="1">
              <a:lnSpc>
                <a:spcPct val="90000"/>
              </a:lnSpc>
              <a:spcBef>
                <a:spcPct val="20000"/>
              </a:spcBef>
              <a:spcAft>
                <a:spcPts val="0"/>
              </a:spcAft>
              <a:buClrTx/>
              <a:buSzTx/>
              <a:buFontTx/>
              <a:buBlip>
                <a:blip r:embed="rId2"/>
              </a:buBlip>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Processes span groups, companies, regulations, countries, channels</a:t>
            </a:r>
          </a:p>
          <a:p>
            <a:pPr marL="396619" indent="-396619" defTabSz="913777">
              <a:lnSpc>
                <a:spcPct val="90000"/>
              </a:lnSpc>
              <a:spcBef>
                <a:spcPct val="20000"/>
              </a:spcBef>
              <a:buBlip>
                <a:blip r:embed="rId2"/>
              </a:buBlip>
            </a:pPr>
            <a:r>
              <a:rPr lang="en-US" sz="2000" dirty="0" smtClean="0"/>
              <a:t>No single person knows everything about the process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96619" marR="0" lvl="0" indent="-396619" algn="l" defTabSz="913777" rtl="0" eaLnBrk="1" fontAlgn="auto" latinLnBrk="0" hangingPunct="1">
              <a:lnSpc>
                <a:spcPct val="90000"/>
              </a:lnSpc>
              <a:spcBef>
                <a:spcPct val="20000"/>
              </a:spcBef>
              <a:spcAft>
                <a:spcPts val="0"/>
              </a:spcAft>
              <a:buClrTx/>
              <a:buSzTx/>
              <a:buFontTx/>
              <a:buBlip>
                <a:blip r:embed="rId2"/>
              </a:buBlip>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Many legacy applications need to be integrated</a:t>
            </a:r>
          </a:p>
          <a:p>
            <a:pPr marL="396619" marR="0" lvl="0" indent="-396619" algn="l" defTabSz="913777" rtl="0" eaLnBrk="1" fontAlgn="auto" latinLnBrk="0" hangingPunct="1">
              <a:lnSpc>
                <a:spcPct val="90000"/>
              </a:lnSpc>
              <a:spcBef>
                <a:spcPct val="20000"/>
              </a:spcBef>
              <a:spcAft>
                <a:spcPts val="0"/>
              </a:spcAft>
              <a:buClrTx/>
              <a:buSzTx/>
              <a:buFontTx/>
              <a:buBlip>
                <a:blip r:embed="rId2"/>
              </a:buBlip>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Multiple skills and disciplines required  (both in IT and Business)</a:t>
            </a:r>
          </a:p>
          <a:p>
            <a:pPr marL="396619" marR="0" lvl="0" indent="-396619" algn="l" defTabSz="913777" rtl="0" eaLnBrk="1" fontAlgn="auto" latinLnBrk="0" hangingPunct="1">
              <a:lnSpc>
                <a:spcPct val="90000"/>
              </a:lnSpc>
              <a:spcBef>
                <a:spcPct val="20000"/>
              </a:spcBef>
              <a:spcAft>
                <a:spcPts val="0"/>
              </a:spcAft>
              <a:buClrTx/>
              <a:buSzTx/>
              <a:buFontTx/>
              <a:buBlip>
                <a:blip r:embed="rId2"/>
              </a:buBlip>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3" name="Picture 5" descr="pic20"/>
          <p:cNvPicPr>
            <a:picLocks noChangeAspect="1" noChangeArrowheads="1"/>
          </p:cNvPicPr>
          <p:nvPr/>
        </p:nvPicPr>
        <p:blipFill>
          <a:blip r:embed="rId3"/>
          <a:srcRect/>
          <a:stretch>
            <a:fillRect/>
          </a:stretch>
        </p:blipFill>
        <p:spPr bwMode="auto">
          <a:xfrm>
            <a:off x="2031287" y="1062807"/>
            <a:ext cx="5071456" cy="3115903"/>
          </a:xfrm>
          <a:prstGeom prst="rect">
            <a:avLst/>
          </a:prstGeom>
          <a:noFill/>
          <a:ln w="9525">
            <a:solidFill>
              <a:srgbClr val="000000"/>
            </a:solid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8" name="Rectangle 22"/>
          <p:cNvSpPr>
            <a:spLocks noGrp="1" noChangeArrowheads="1"/>
          </p:cNvSpPr>
          <p:nvPr>
            <p:ph type="title"/>
          </p:nvPr>
        </p:nvSpPr>
        <p:spPr>
          <a:xfrm>
            <a:off x="381000" y="230190"/>
            <a:ext cx="8382000" cy="1107996"/>
          </a:xfrm>
        </p:spPr>
        <p:txBody>
          <a:bodyPr/>
          <a:lstStyle/>
          <a:p>
            <a:r>
              <a:rPr sz="4000"/>
              <a:t>BPM is the right vision, but cost, complexity and risk limit adoption</a:t>
            </a:r>
          </a:p>
        </p:txBody>
      </p:sp>
      <p:sp>
        <p:nvSpPr>
          <p:cNvPr id="7" name="Slide Number Placeholder 6"/>
          <p:cNvSpPr>
            <a:spLocks noGrp="1"/>
          </p:cNvSpPr>
          <p:nvPr>
            <p:ph type="sldNum" sz="quarter" idx="10"/>
          </p:nvPr>
        </p:nvSpPr>
        <p:spPr/>
        <p:txBody>
          <a:bodyPr/>
          <a:lstStyle/>
          <a:p>
            <a:fld id="{53172A26-3290-41ED-BF5D-9B4F82497D1E}" type="slidenum">
              <a:rPr lang="en-US" smtClean="0"/>
              <a:pPr/>
              <a:t>12</a:t>
            </a:fld>
            <a:endParaRPr lang="en-US" dirty="0"/>
          </a:p>
        </p:txBody>
      </p:sp>
      <p:sp>
        <p:nvSpPr>
          <p:cNvPr id="8" name="Footer Placeholder 7"/>
          <p:cNvSpPr>
            <a:spLocks noGrp="1"/>
          </p:cNvSpPr>
          <p:nvPr>
            <p:ph type="ftr" sz="quarter" idx="11"/>
          </p:nvPr>
        </p:nvSpPr>
        <p:spPr/>
        <p:txBody>
          <a:bodyPr/>
          <a:lstStyle/>
          <a:p>
            <a:r>
              <a:rPr lang="en-US" smtClean="0"/>
              <a:t>Microsoft Business Process Management</a:t>
            </a:r>
            <a:endParaRPr lang="en-US" dirty="0"/>
          </a:p>
        </p:txBody>
      </p:sp>
      <p:sp>
        <p:nvSpPr>
          <p:cNvPr id="12" name="Content Placeholder 11"/>
          <p:cNvSpPr>
            <a:spLocks noGrp="1"/>
          </p:cNvSpPr>
          <p:nvPr>
            <p:ph sz="half" idx="4294967295"/>
          </p:nvPr>
        </p:nvSpPr>
        <p:spPr>
          <a:xfrm>
            <a:off x="5016500" y="1619421"/>
            <a:ext cx="4127500" cy="4953664"/>
          </a:xfrm>
        </p:spPr>
        <p:txBody>
          <a:bodyPr/>
          <a:lstStyle/>
          <a:p>
            <a:endParaRPr lang="en-US" sz="2300" dirty="0" smtClean="0"/>
          </a:p>
          <a:p>
            <a:r>
              <a:rPr lang="en-US" sz="2300" dirty="0" smtClean="0"/>
              <a:t>Complexity, cost, and risk</a:t>
            </a:r>
          </a:p>
          <a:p>
            <a:pPr lvl="1"/>
            <a:r>
              <a:rPr lang="en-US" sz="2000" dirty="0" smtClean="0"/>
              <a:t>High initial cost and TCO</a:t>
            </a:r>
          </a:p>
          <a:p>
            <a:pPr lvl="1"/>
            <a:r>
              <a:rPr lang="en-US" sz="2000" dirty="0" smtClean="0"/>
              <a:t>High risk and time-to-value with proprietary tools</a:t>
            </a:r>
          </a:p>
          <a:p>
            <a:pPr lvl="1"/>
            <a:r>
              <a:rPr lang="en-US" sz="2000" dirty="0" smtClean="0"/>
              <a:t>High specialization and services to software ratios</a:t>
            </a:r>
          </a:p>
          <a:p>
            <a:pPr>
              <a:buNone/>
            </a:pPr>
            <a:endParaRPr lang="en-US" sz="2300" dirty="0" smtClean="0"/>
          </a:p>
          <a:p>
            <a:pPr lvl="0">
              <a:defRPr/>
            </a:pPr>
            <a:r>
              <a:rPr lang="en-US" sz="2300" dirty="0" smtClean="0"/>
              <a:t>… lead to low adoption</a:t>
            </a:r>
          </a:p>
          <a:p>
            <a:pPr lvl="1">
              <a:defRPr/>
            </a:pPr>
            <a:r>
              <a:rPr lang="en-US" sz="2000" dirty="0" smtClean="0"/>
              <a:t>Low penetration beyond large enterprise segment</a:t>
            </a:r>
          </a:p>
          <a:p>
            <a:pPr lvl="1">
              <a:defRPr/>
            </a:pPr>
            <a:r>
              <a:rPr lang="en-US" sz="2000" dirty="0" smtClean="0"/>
              <a:t>Low penetration in information worker base per company</a:t>
            </a:r>
          </a:p>
          <a:p>
            <a:endParaRPr lang="en-US" sz="2300" dirty="0"/>
          </a:p>
        </p:txBody>
      </p:sp>
      <p:sp>
        <p:nvSpPr>
          <p:cNvPr id="17" name="TextBox 16"/>
          <p:cNvSpPr txBox="1"/>
          <p:nvPr/>
        </p:nvSpPr>
        <p:spPr>
          <a:xfrm>
            <a:off x="300825" y="5179887"/>
            <a:ext cx="4086589" cy="436017"/>
          </a:xfrm>
          <a:prstGeom prst="rect">
            <a:avLst/>
          </a:prstGeom>
          <a:noFill/>
        </p:spPr>
        <p:txBody>
          <a:bodyPr wrap="none" lIns="76146" tIns="38070" rIns="76146" bIns="38070" rtlCol="0">
            <a:spAutoFit/>
          </a:bodyPr>
          <a:lstStyle/>
          <a:p>
            <a:pPr algn="l" rtl="0" fontAlgn="base">
              <a:spcBef>
                <a:spcPct val="0"/>
              </a:spcBef>
              <a:spcAft>
                <a:spcPct val="0"/>
              </a:spcAft>
            </a:pPr>
            <a:r>
              <a:rPr lang="en-US" sz="2300" dirty="0">
                <a:solidFill>
                  <a:srgbClr val="FFFFFF"/>
                </a:solidFill>
                <a:latin typeface="Segoe" pitchFamily="34" charset="0"/>
              </a:rPr>
              <a:t>Most enterprises are still here</a:t>
            </a:r>
          </a:p>
        </p:txBody>
      </p:sp>
      <p:pic>
        <p:nvPicPr>
          <p:cNvPr id="10" name="Picture 4" descr="C:\Users\steveyi\AppData\Local\Temp\msohtmlclip1\01\clip_image001.png"/>
          <p:cNvPicPr>
            <a:picLocks noChangeAspect="1" noChangeArrowheads="1"/>
          </p:cNvPicPr>
          <p:nvPr/>
        </p:nvPicPr>
        <p:blipFill>
          <a:blip r:embed="rId3"/>
          <a:srcRect/>
          <a:stretch>
            <a:fillRect/>
          </a:stretch>
        </p:blipFill>
        <p:spPr bwMode="auto">
          <a:xfrm>
            <a:off x="31532" y="1915879"/>
            <a:ext cx="4824248" cy="3256733"/>
          </a:xfrm>
          <a:prstGeom prst="rect">
            <a:avLst/>
          </a:prstGeom>
          <a:noFill/>
        </p:spPr>
      </p:pic>
      <p:cxnSp>
        <p:nvCxnSpPr>
          <p:cNvPr id="9" name="Straight Arrow Connector 8"/>
          <p:cNvCxnSpPr/>
          <p:nvPr/>
        </p:nvCxnSpPr>
        <p:spPr bwMode="auto">
          <a:xfrm rot="5400000" flipH="1" flipV="1">
            <a:off x="1305502" y="4876878"/>
            <a:ext cx="654749" cy="13469"/>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rgbClr val="FF0000"/>
            </a:solidFill>
            <a:prstDash val="solid"/>
            <a:round/>
            <a:headEnd type="none" w="med" len="med"/>
            <a:tailEnd type="arrow"/>
          </a:ln>
          <a:effectLst/>
        </p:spPr>
      </p:cxn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8" name="Rectangle 22"/>
          <p:cNvSpPr>
            <a:spLocks noGrp="1" noChangeArrowheads="1"/>
          </p:cNvSpPr>
          <p:nvPr>
            <p:ph type="title"/>
          </p:nvPr>
        </p:nvSpPr>
        <p:spPr>
          <a:xfrm>
            <a:off x="381000" y="230190"/>
            <a:ext cx="8382000" cy="553998"/>
          </a:xfrm>
        </p:spPr>
        <p:txBody>
          <a:bodyPr/>
          <a:lstStyle/>
          <a:p>
            <a:r>
              <a:rPr sz="4000" smtClean="0"/>
              <a:t>Blockers of BPM adoption</a:t>
            </a:r>
            <a:endParaRPr sz="4000"/>
          </a:p>
        </p:txBody>
      </p:sp>
      <p:sp>
        <p:nvSpPr>
          <p:cNvPr id="7" name="Slide Number Placeholder 6"/>
          <p:cNvSpPr>
            <a:spLocks noGrp="1"/>
          </p:cNvSpPr>
          <p:nvPr>
            <p:ph type="sldNum" sz="quarter" idx="10"/>
          </p:nvPr>
        </p:nvSpPr>
        <p:spPr/>
        <p:txBody>
          <a:bodyPr/>
          <a:lstStyle/>
          <a:p>
            <a:fld id="{53172A26-3290-41ED-BF5D-9B4F82497D1E}" type="slidenum">
              <a:rPr lang="en-US" smtClean="0"/>
              <a:pPr/>
              <a:t>13</a:t>
            </a:fld>
            <a:endParaRPr lang="en-US" dirty="0"/>
          </a:p>
        </p:txBody>
      </p:sp>
      <p:sp>
        <p:nvSpPr>
          <p:cNvPr id="8" name="Footer Placeholder 7"/>
          <p:cNvSpPr>
            <a:spLocks noGrp="1"/>
          </p:cNvSpPr>
          <p:nvPr>
            <p:ph type="ftr" sz="quarter" idx="11"/>
          </p:nvPr>
        </p:nvSpPr>
        <p:spPr/>
        <p:txBody>
          <a:bodyPr/>
          <a:lstStyle/>
          <a:p>
            <a:r>
              <a:rPr lang="en-US" smtClean="0"/>
              <a:t>Microsoft Business Process Management</a:t>
            </a:r>
            <a:endParaRPr lang="en-US" dirty="0"/>
          </a:p>
        </p:txBody>
      </p:sp>
      <p:graphicFrame>
        <p:nvGraphicFramePr>
          <p:cNvPr id="11" name="Diagram 10"/>
          <p:cNvGraphicFramePr/>
          <p:nvPr/>
        </p:nvGraphicFramePr>
        <p:xfrm>
          <a:off x="747891" y="1497635"/>
          <a:ext cx="788811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p>
            <a:r>
              <a:rPr sz="3600" smtClean="0"/>
              <a:t>People_Ready Processes</a:t>
            </a:r>
            <a:endParaRPr sz="3600"/>
          </a:p>
        </p:txBody>
      </p:sp>
      <p:graphicFrame>
        <p:nvGraphicFramePr>
          <p:cNvPr id="7" name="Diagram 6"/>
          <p:cNvGraphicFramePr/>
          <p:nvPr/>
        </p:nvGraphicFramePr>
        <p:xfrm>
          <a:off x="2442923" y="1957715"/>
          <a:ext cx="638477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982451" y="1970595"/>
          <a:ext cx="4143375"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9" name="Straight Connector 8"/>
          <p:cNvCxnSpPr/>
          <p:nvPr/>
        </p:nvCxnSpPr>
        <p:spPr>
          <a:xfrm rot="16200000" flipH="1">
            <a:off x="-172529" y="4068797"/>
            <a:ext cx="4615132" cy="143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fld id="{53172A26-3290-41ED-BF5D-9B4F82497D1E}" type="slidenum">
              <a:rPr lang="en-US" smtClean="0"/>
              <a:pPr/>
              <a:t>14</a:t>
            </a:fld>
            <a:endParaRPr lang="en-US" dirty="0"/>
          </a:p>
        </p:txBody>
      </p:sp>
      <p:sp>
        <p:nvSpPr>
          <p:cNvPr id="15" name="Footer Placeholder 14"/>
          <p:cNvSpPr>
            <a:spLocks noGrp="1"/>
          </p:cNvSpPr>
          <p:nvPr>
            <p:ph type="ftr" sz="quarter" idx="13"/>
          </p:nvPr>
        </p:nvSpPr>
        <p:spPr/>
        <p:txBody>
          <a:bodyPr/>
          <a:lstStyle/>
          <a:p>
            <a:r>
              <a:rPr lang="en-US" smtClean="0"/>
              <a:t>Microsoft Business Process Management</a:t>
            </a:r>
            <a:endParaRPr lang="en-US" dirty="0"/>
          </a:p>
        </p:txBody>
      </p:sp>
      <p:sp>
        <p:nvSpPr>
          <p:cNvPr id="11" name="Text Placeholder 10"/>
          <p:cNvSpPr>
            <a:spLocks noGrp="1"/>
          </p:cNvSpPr>
          <p:nvPr>
            <p:ph type="body" sz="quarter" idx="11"/>
          </p:nvPr>
        </p:nvSpPr>
        <p:spPr/>
        <p:txBody>
          <a:bodyPr/>
          <a:lstStyle/>
          <a:p>
            <a:r>
              <a:rPr lang="en-US" dirty="0" smtClean="0"/>
              <a:t>Addressing the blockers of BPM adoption</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8" name="Rectangle 22"/>
          <p:cNvSpPr>
            <a:spLocks noGrp="1" noChangeArrowheads="1"/>
          </p:cNvSpPr>
          <p:nvPr>
            <p:ph type="title"/>
          </p:nvPr>
        </p:nvSpPr>
        <p:spPr>
          <a:xfrm>
            <a:off x="381000" y="230188"/>
            <a:ext cx="8382000" cy="553998"/>
          </a:xfrm>
        </p:spPr>
        <p:txBody>
          <a:bodyPr/>
          <a:lstStyle/>
          <a:p>
            <a:r>
              <a:rPr sz="4000" smtClean="0"/>
              <a:t>1) Relevant to all information workers</a:t>
            </a:r>
            <a:endParaRPr sz="4000"/>
          </a:p>
        </p:txBody>
      </p:sp>
      <p:sp>
        <p:nvSpPr>
          <p:cNvPr id="18" name="Text Placeholder 17"/>
          <p:cNvSpPr>
            <a:spLocks noGrp="1"/>
          </p:cNvSpPr>
          <p:nvPr>
            <p:ph type="body" sz="quarter" idx="11"/>
          </p:nvPr>
        </p:nvSpPr>
        <p:spPr/>
        <p:txBody>
          <a:bodyPr/>
          <a:lstStyle/>
          <a:p>
            <a:r>
              <a:rPr lang="en-US" dirty="0" smtClean="0"/>
              <a:t>No niche orientation</a:t>
            </a:r>
            <a:endParaRPr lang="en-US" dirty="0"/>
          </a:p>
        </p:txBody>
      </p:sp>
      <p:sp>
        <p:nvSpPr>
          <p:cNvPr id="7" name="Slide Number Placeholder 6"/>
          <p:cNvSpPr>
            <a:spLocks noGrp="1"/>
          </p:cNvSpPr>
          <p:nvPr>
            <p:ph type="sldNum" sz="quarter" idx="12"/>
          </p:nvPr>
        </p:nvSpPr>
        <p:spPr/>
        <p:txBody>
          <a:bodyPr/>
          <a:lstStyle/>
          <a:p>
            <a:fld id="{53172A26-3290-41ED-BF5D-9B4F82497D1E}" type="slidenum">
              <a:rPr lang="en-US" smtClean="0"/>
              <a:pPr/>
              <a:t>15</a:t>
            </a:fld>
            <a:endParaRPr lang="en-US" dirty="0"/>
          </a:p>
        </p:txBody>
      </p:sp>
      <p:sp>
        <p:nvSpPr>
          <p:cNvPr id="8" name="Footer Placeholder 7"/>
          <p:cNvSpPr>
            <a:spLocks noGrp="1"/>
          </p:cNvSpPr>
          <p:nvPr>
            <p:ph type="ftr" sz="quarter" idx="13"/>
          </p:nvPr>
        </p:nvSpPr>
        <p:spPr/>
        <p:txBody>
          <a:bodyPr/>
          <a:lstStyle/>
          <a:p>
            <a:r>
              <a:rPr lang="en-US" smtClean="0"/>
              <a:t>Microsoft Business Process Management</a:t>
            </a:r>
            <a:endParaRPr lang="en-US" dirty="0"/>
          </a:p>
        </p:txBody>
      </p:sp>
      <p:pic>
        <p:nvPicPr>
          <p:cNvPr id="6" name="Picture 5"/>
          <p:cNvPicPr>
            <a:picLocks noChangeAspect="1" noChangeArrowheads="1"/>
          </p:cNvPicPr>
          <p:nvPr/>
        </p:nvPicPr>
        <p:blipFill>
          <a:blip r:embed="rId3"/>
          <a:srcRect/>
          <a:stretch>
            <a:fillRect/>
          </a:stretch>
        </p:blipFill>
        <p:spPr bwMode="auto">
          <a:xfrm>
            <a:off x="2506663" y="4354792"/>
            <a:ext cx="1579562" cy="9699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Text Box 9"/>
          <p:cNvSpPr txBox="1">
            <a:spLocks noChangeArrowheads="1"/>
          </p:cNvSpPr>
          <p:nvPr/>
        </p:nvSpPr>
        <p:spPr bwMode="auto">
          <a:xfrm>
            <a:off x="2381250" y="5456517"/>
            <a:ext cx="1995488" cy="680956"/>
          </a:xfrm>
          <a:prstGeom prst="rect">
            <a:avLst/>
          </a:prstGeom>
          <a:noFill/>
          <a:ln w="9525">
            <a:noFill/>
            <a:miter lim="800000"/>
            <a:headEnd/>
            <a:tailEnd/>
          </a:ln>
        </p:spPr>
        <p:txBody>
          <a:bodyPr lIns="91432" tIns="45717" rIns="91432" bIns="45717">
            <a:spAutoFit/>
          </a:bodyPr>
          <a:lstStyle/>
          <a:p>
            <a:pPr hangingPunct="1">
              <a:lnSpc>
                <a:spcPct val="90000"/>
              </a:lnSpc>
              <a:spcBef>
                <a:spcPct val="30000"/>
              </a:spcBef>
              <a:buClr>
                <a:schemeClr val="hlink"/>
              </a:buClr>
              <a:buSzPct val="80000"/>
              <a:buFont typeface="Wingdings" pitchFamily="2" charset="2"/>
              <a:buNone/>
            </a:pPr>
            <a:r>
              <a:rPr lang="en-US" sz="1400" dirty="0">
                <a:effectLst>
                  <a:outerShdw blurRad="38100" dist="38100" dir="2700000" algn="tl">
                    <a:srgbClr val="000000"/>
                  </a:outerShdw>
                </a:effectLst>
              </a:rPr>
              <a:t>Outlook: Receive notifications and </a:t>
            </a:r>
            <a:br>
              <a:rPr lang="en-US" sz="1400" dirty="0">
                <a:effectLst>
                  <a:outerShdw blurRad="38100" dist="38100" dir="2700000" algn="tl">
                    <a:srgbClr val="000000"/>
                  </a:outerShdw>
                </a:effectLst>
              </a:rPr>
            </a:br>
            <a:r>
              <a:rPr lang="en-US" sz="1400" dirty="0">
                <a:effectLst>
                  <a:outerShdw blurRad="38100" dist="38100" dir="2700000" algn="tl">
                    <a:srgbClr val="000000"/>
                  </a:outerShdw>
                </a:effectLst>
              </a:rPr>
              <a:t>track tasks</a:t>
            </a:r>
            <a:endParaRPr lang="en-US" sz="1000" dirty="0">
              <a:effectLst>
                <a:outerShdw blurRad="38100" dist="38100" dir="2700000" algn="tl">
                  <a:srgbClr val="000000"/>
                </a:outerShdw>
              </a:effectLst>
            </a:endParaRPr>
          </a:p>
        </p:txBody>
      </p:sp>
      <p:pic>
        <p:nvPicPr>
          <p:cNvPr id="10" name="Picture 4"/>
          <p:cNvPicPr>
            <a:picLocks noChangeAspect="1" noChangeArrowheads="1"/>
          </p:cNvPicPr>
          <p:nvPr/>
        </p:nvPicPr>
        <p:blipFill>
          <a:blip r:embed="rId4"/>
          <a:srcRect/>
          <a:stretch>
            <a:fillRect/>
          </a:stretch>
        </p:blipFill>
        <p:spPr bwMode="auto">
          <a:xfrm>
            <a:off x="4786313" y="4354792"/>
            <a:ext cx="1611312" cy="9826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Text Box 10"/>
          <p:cNvSpPr txBox="1">
            <a:spLocks noChangeArrowheads="1"/>
          </p:cNvSpPr>
          <p:nvPr/>
        </p:nvSpPr>
        <p:spPr bwMode="auto">
          <a:xfrm>
            <a:off x="4695827" y="5456517"/>
            <a:ext cx="2124075" cy="680956"/>
          </a:xfrm>
          <a:prstGeom prst="rect">
            <a:avLst/>
          </a:prstGeom>
          <a:noFill/>
          <a:ln w="9525">
            <a:noFill/>
            <a:miter lim="800000"/>
            <a:headEnd/>
            <a:tailEnd/>
          </a:ln>
        </p:spPr>
        <p:txBody>
          <a:bodyPr lIns="91432" tIns="45717" rIns="91432" bIns="45717">
            <a:spAutoFit/>
          </a:bodyPr>
          <a:lstStyle/>
          <a:p>
            <a:pPr hangingPunct="1">
              <a:lnSpc>
                <a:spcPct val="90000"/>
              </a:lnSpc>
              <a:spcBef>
                <a:spcPct val="30000"/>
              </a:spcBef>
              <a:buClr>
                <a:schemeClr val="hlink"/>
              </a:buClr>
              <a:buSzPct val="80000"/>
              <a:buFont typeface="Wingdings" pitchFamily="2" charset="2"/>
              <a:buNone/>
            </a:pPr>
            <a:r>
              <a:rPr lang="en-US" sz="1400" dirty="0">
                <a:effectLst>
                  <a:outerShdw blurRad="38100" dist="38100" dir="2700000" algn="tl">
                    <a:srgbClr val="000000"/>
                  </a:outerShdw>
                </a:effectLst>
              </a:rPr>
              <a:t>SharePoint Designer</a:t>
            </a:r>
            <a:br>
              <a:rPr lang="en-US" sz="1400" dirty="0">
                <a:effectLst>
                  <a:outerShdw blurRad="38100" dist="38100" dir="2700000" algn="tl">
                    <a:srgbClr val="000000"/>
                  </a:outerShdw>
                </a:effectLst>
              </a:rPr>
            </a:br>
            <a:r>
              <a:rPr lang="en-US" sz="1400" dirty="0">
                <a:effectLst>
                  <a:outerShdw blurRad="38100" dist="38100" dir="2700000" algn="tl">
                    <a:srgbClr val="000000"/>
                  </a:outerShdw>
                </a:effectLst>
              </a:rPr>
              <a:t>Create and customize workflows</a:t>
            </a:r>
          </a:p>
        </p:txBody>
      </p:sp>
      <p:pic>
        <p:nvPicPr>
          <p:cNvPr id="13" name="Picture 11"/>
          <p:cNvPicPr>
            <a:picLocks noChangeAspect="1" noChangeArrowheads="1"/>
          </p:cNvPicPr>
          <p:nvPr/>
        </p:nvPicPr>
        <p:blipFill>
          <a:blip r:embed="rId5"/>
          <a:srcRect/>
          <a:stretch>
            <a:fillRect/>
          </a:stretch>
        </p:blipFill>
        <p:spPr bwMode="auto">
          <a:xfrm>
            <a:off x="7046913" y="4354792"/>
            <a:ext cx="1547812" cy="9953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 name="Text Box 15"/>
          <p:cNvSpPr txBox="1">
            <a:spLocks noChangeArrowheads="1"/>
          </p:cNvSpPr>
          <p:nvPr/>
        </p:nvSpPr>
        <p:spPr bwMode="auto">
          <a:xfrm>
            <a:off x="6973888" y="5469219"/>
            <a:ext cx="2392362" cy="877163"/>
          </a:xfrm>
          <a:prstGeom prst="rect">
            <a:avLst/>
          </a:prstGeom>
          <a:noFill/>
          <a:ln w="9525">
            <a:noFill/>
            <a:miter lim="800000"/>
            <a:headEnd/>
            <a:tailEnd/>
          </a:ln>
        </p:spPr>
        <p:txBody>
          <a:bodyPr lIns="91432" tIns="45717" rIns="91432" bIns="45717">
            <a:spAutoFit/>
          </a:bodyPr>
          <a:lstStyle/>
          <a:p>
            <a:pPr hangingPunct="1">
              <a:lnSpc>
                <a:spcPct val="90000"/>
              </a:lnSpc>
              <a:spcBef>
                <a:spcPct val="30000"/>
              </a:spcBef>
              <a:buClr>
                <a:schemeClr val="hlink"/>
              </a:buClr>
              <a:buSzPct val="80000"/>
              <a:buFont typeface="Wingdings" pitchFamily="2" charset="2"/>
              <a:buNone/>
            </a:pPr>
            <a:r>
              <a:rPr lang="en-US" sz="1400" dirty="0">
                <a:effectLst>
                  <a:outerShdw blurRad="38100" dist="38100" dir="2700000" algn="tl">
                    <a:srgbClr val="000000"/>
                  </a:outerShdw>
                </a:effectLst>
              </a:rPr>
              <a:t>Word, PowerPoint, </a:t>
            </a:r>
            <a:br>
              <a:rPr lang="en-US" sz="1400" dirty="0">
                <a:effectLst>
                  <a:outerShdw blurRad="38100" dist="38100" dir="2700000" algn="tl">
                    <a:srgbClr val="000000"/>
                  </a:outerShdw>
                </a:effectLst>
              </a:rPr>
            </a:br>
            <a:r>
              <a:rPr lang="en-US" sz="1400" dirty="0">
                <a:effectLst>
                  <a:outerShdw blurRad="38100" dist="38100" dir="2700000" algn="tl">
                    <a:srgbClr val="000000"/>
                  </a:outerShdw>
                </a:effectLst>
              </a:rPr>
              <a:t>Excel, InfoPath: Start/participate within SharePoint workflow</a:t>
            </a:r>
          </a:p>
        </p:txBody>
      </p:sp>
      <p:sp>
        <p:nvSpPr>
          <p:cNvPr id="15" name="Rectangle 33"/>
          <p:cNvSpPr txBox="1">
            <a:spLocks noChangeArrowheads="1"/>
          </p:cNvSpPr>
          <p:nvPr/>
        </p:nvSpPr>
        <p:spPr>
          <a:xfrm>
            <a:off x="385763" y="1701426"/>
            <a:ext cx="8380412" cy="2308324"/>
          </a:xfrm>
          <a:prstGeom prst="rect">
            <a:avLst/>
          </a:prstGeom>
        </p:spPr>
        <p:txBody>
          <a:bodyPr/>
          <a:lstStyle/>
          <a:p>
            <a:pPr marL="393668" marR="0" lvl="0" indent="-393668" algn="l" defTabSz="913777" rtl="0" eaLnBrk="1" fontAlgn="auto" latinLnBrk="0" hangingPunct="1">
              <a:lnSpc>
                <a:spcPct val="90000"/>
              </a:lnSpc>
              <a:spcBef>
                <a:spcPct val="20000"/>
              </a:spcBef>
              <a:spcAft>
                <a:spcPts val="0"/>
              </a:spcAft>
              <a:buClrTx/>
              <a:buSzTx/>
              <a:buFontTx/>
              <a:buBlip>
                <a:blip r:embed="rId6"/>
              </a:buBlip>
              <a:tabLst/>
              <a:defRPr/>
            </a:pPr>
            <a:r>
              <a:rPr kumimoji="0" lang="en-US" sz="2500" b="0" i="0" u="none" strike="noStrike" kern="1200" cap="none" spc="0" normalizeH="0" baseline="0" noProof="0" smtClean="0">
                <a:ln>
                  <a:noFill/>
                </a:ln>
                <a:solidFill>
                  <a:schemeClr val="tx1"/>
                </a:solidFill>
                <a:effectLst/>
                <a:uLnTx/>
                <a:uFillTx/>
                <a:latin typeface="+mn-lt"/>
                <a:ea typeface="+mn-ea"/>
                <a:cs typeface="+mn-cs"/>
              </a:rPr>
              <a:t>Deliver value all the way to people’s desktops</a:t>
            </a:r>
          </a:p>
          <a:p>
            <a:pPr marL="393668" marR="0" lvl="0" indent="-393668" algn="l" defTabSz="913777" rtl="0" eaLnBrk="1" fontAlgn="auto" latinLnBrk="0" hangingPunct="1">
              <a:lnSpc>
                <a:spcPct val="90000"/>
              </a:lnSpc>
              <a:spcBef>
                <a:spcPct val="20000"/>
              </a:spcBef>
              <a:spcAft>
                <a:spcPts val="0"/>
              </a:spcAft>
              <a:buClrTx/>
              <a:buSzTx/>
              <a:buFontTx/>
              <a:buBlip>
                <a:blip r:embed="rId6"/>
              </a:buBlip>
              <a:tabLst/>
              <a:defRPr/>
            </a:pPr>
            <a:r>
              <a:rPr kumimoji="0" lang="en-US" sz="2500" b="0" i="0" u="none" strike="noStrike" kern="1200" cap="none" spc="0" normalizeH="0" baseline="0" noProof="0" smtClean="0">
                <a:ln>
                  <a:noFill/>
                </a:ln>
                <a:solidFill>
                  <a:schemeClr val="tx1"/>
                </a:solidFill>
                <a:effectLst/>
                <a:uLnTx/>
                <a:uFillTx/>
                <a:latin typeface="+mn-lt"/>
                <a:ea typeface="+mn-ea"/>
                <a:cs typeface="+mn-cs"/>
              </a:rPr>
              <a:t>Ensure that processes are deeply integrated into the Office experience (design &amp; run-time)</a:t>
            </a:r>
          </a:p>
          <a:p>
            <a:pPr marL="393668" marR="0" lvl="0" indent="-393668" algn="l" defTabSz="913777" rtl="0" eaLnBrk="1" fontAlgn="auto" latinLnBrk="0" hangingPunct="1">
              <a:lnSpc>
                <a:spcPct val="90000"/>
              </a:lnSpc>
              <a:spcBef>
                <a:spcPct val="20000"/>
              </a:spcBef>
              <a:spcAft>
                <a:spcPts val="0"/>
              </a:spcAft>
              <a:buClrTx/>
              <a:buSzTx/>
              <a:buFontTx/>
              <a:buBlip>
                <a:blip r:embed="rId6"/>
              </a:buBlip>
              <a:tabLst/>
              <a:defRPr/>
            </a:pPr>
            <a:r>
              <a:rPr kumimoji="0" lang="en-US" sz="2500" b="0" i="0" u="none" strike="noStrike" kern="1200" cap="none" spc="0" normalizeH="0" baseline="0" noProof="0" smtClean="0">
                <a:ln>
                  <a:noFill/>
                </a:ln>
                <a:solidFill>
                  <a:schemeClr val="tx1"/>
                </a:solidFill>
                <a:effectLst/>
                <a:uLnTx/>
                <a:uFillTx/>
                <a:latin typeface="+mn-lt"/>
                <a:ea typeface="+mn-ea"/>
                <a:cs typeface="+mn-cs"/>
              </a:rPr>
              <a:t>Empower information workers with out of the box benefits</a:t>
            </a:r>
          </a:p>
          <a:p>
            <a:pPr marL="393668" marR="0" lvl="0" indent="-393668" algn="l" defTabSz="913777" rtl="0" eaLnBrk="1" fontAlgn="auto" latinLnBrk="0" hangingPunct="1">
              <a:lnSpc>
                <a:spcPct val="90000"/>
              </a:lnSpc>
              <a:spcBef>
                <a:spcPct val="20000"/>
              </a:spcBef>
              <a:spcAft>
                <a:spcPts val="0"/>
              </a:spcAft>
              <a:buClrTx/>
              <a:buSzTx/>
              <a:buFontTx/>
              <a:buBlip>
                <a:blip r:embed="rId6"/>
              </a:buBlip>
              <a:tabLst/>
              <a:defRPr/>
            </a:pPr>
            <a:r>
              <a:rPr kumimoji="0" lang="en-US" sz="2500" b="0" i="0" u="none" strike="noStrike" kern="1200" cap="none" spc="0" normalizeH="0" baseline="0" noProof="0" smtClean="0">
                <a:ln>
                  <a:noFill/>
                </a:ln>
                <a:solidFill>
                  <a:schemeClr val="tx1"/>
                </a:solidFill>
                <a:effectLst/>
                <a:uLnTx/>
                <a:uFillTx/>
                <a:latin typeface="+mn-lt"/>
                <a:ea typeface="+mn-ea"/>
                <a:cs typeface="+mn-cs"/>
              </a:rPr>
              <a:t>Empower organizations to build sophisticated workflow</a:t>
            </a:r>
            <a:endParaRPr kumimoji="0" lang="en-US" sz="2500" b="0" i="0" u="none" strike="noStrike" kern="1200" cap="none" spc="0" normalizeH="0" baseline="0" noProof="0" dirty="0">
              <a:ln>
                <a:noFill/>
              </a:ln>
              <a:solidFill>
                <a:schemeClr val="tx1"/>
              </a:solidFill>
              <a:effectLst/>
              <a:uLnTx/>
              <a:uFillTx/>
              <a:latin typeface="+mn-lt"/>
              <a:ea typeface="+mn-ea"/>
              <a:cs typeface="+mn-cs"/>
            </a:endParaRPr>
          </a:p>
        </p:txBody>
      </p:sp>
      <p:pic>
        <p:nvPicPr>
          <p:cNvPr id="16" name="Picture 26"/>
          <p:cNvPicPr>
            <a:picLocks noChangeAspect="1" noChangeArrowheads="1"/>
          </p:cNvPicPr>
          <p:nvPr/>
        </p:nvPicPr>
        <p:blipFill>
          <a:blip r:embed="rId7"/>
          <a:srcRect/>
          <a:stretch>
            <a:fillRect/>
          </a:stretch>
        </p:blipFill>
        <p:spPr bwMode="auto">
          <a:xfrm>
            <a:off x="385763" y="4354792"/>
            <a:ext cx="1484312" cy="10287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7" name="Text Box 27"/>
          <p:cNvSpPr txBox="1">
            <a:spLocks noChangeArrowheads="1"/>
          </p:cNvSpPr>
          <p:nvPr/>
        </p:nvSpPr>
        <p:spPr bwMode="auto">
          <a:xfrm>
            <a:off x="284163" y="5469217"/>
            <a:ext cx="1995487" cy="680956"/>
          </a:xfrm>
          <a:prstGeom prst="rect">
            <a:avLst/>
          </a:prstGeom>
          <a:noFill/>
          <a:ln w="9525">
            <a:noFill/>
            <a:miter lim="800000"/>
            <a:headEnd/>
            <a:tailEnd/>
          </a:ln>
        </p:spPr>
        <p:txBody>
          <a:bodyPr lIns="91432" tIns="45717" rIns="91432" bIns="45717">
            <a:spAutoFit/>
          </a:bodyPr>
          <a:lstStyle/>
          <a:p>
            <a:pPr hangingPunct="1">
              <a:lnSpc>
                <a:spcPct val="90000"/>
              </a:lnSpc>
              <a:spcBef>
                <a:spcPct val="30000"/>
              </a:spcBef>
              <a:buClr>
                <a:schemeClr val="hlink"/>
              </a:buClr>
              <a:buSzPct val="80000"/>
              <a:buFont typeface="Wingdings" pitchFamily="2" charset="2"/>
              <a:buNone/>
            </a:pPr>
            <a:r>
              <a:rPr lang="en-US" sz="1400" dirty="0">
                <a:effectLst>
                  <a:outerShdw blurRad="38100" dist="38100" dir="2700000" algn="tl">
                    <a:srgbClr val="000000"/>
                  </a:outerShdw>
                </a:effectLst>
              </a:rPr>
              <a:t>Visio: Visually describe and model the business process</a:t>
            </a:r>
            <a:endParaRPr lang="en-US" sz="1000" dirty="0">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Freeform 11"/>
          <p:cNvSpPr>
            <a:spLocks/>
          </p:cNvSpPr>
          <p:nvPr/>
        </p:nvSpPr>
        <p:spPr bwMode="auto">
          <a:xfrm>
            <a:off x="377828" y="1405515"/>
            <a:ext cx="8385175" cy="2727325"/>
          </a:xfrm>
          <a:custGeom>
            <a:avLst/>
            <a:gdLst/>
            <a:ahLst/>
            <a:cxnLst>
              <a:cxn ang="0">
                <a:pos x="0" y="447"/>
              </a:cxn>
              <a:cxn ang="0">
                <a:pos x="688" y="0"/>
              </a:cxn>
              <a:cxn ang="0">
                <a:pos x="1375" y="447"/>
              </a:cxn>
              <a:cxn ang="0">
                <a:pos x="1375" y="447"/>
              </a:cxn>
              <a:cxn ang="0">
                <a:pos x="1375" y="447"/>
              </a:cxn>
              <a:cxn ang="0">
                <a:pos x="1131" y="447"/>
              </a:cxn>
              <a:cxn ang="0">
                <a:pos x="1131" y="447"/>
              </a:cxn>
              <a:cxn ang="0">
                <a:pos x="688" y="242"/>
              </a:cxn>
              <a:cxn ang="0">
                <a:pos x="242" y="447"/>
              </a:cxn>
              <a:cxn ang="0">
                <a:pos x="242" y="447"/>
              </a:cxn>
              <a:cxn ang="0">
                <a:pos x="0" y="447"/>
              </a:cxn>
            </a:cxnLst>
            <a:rect l="0" t="0" r="r" b="b"/>
            <a:pathLst>
              <a:path w="1375" h="447">
                <a:moveTo>
                  <a:pt x="0" y="447"/>
                </a:moveTo>
                <a:cubicBezTo>
                  <a:pt x="0" y="200"/>
                  <a:pt x="308" y="0"/>
                  <a:pt x="688" y="0"/>
                </a:cubicBezTo>
                <a:cubicBezTo>
                  <a:pt x="1067" y="0"/>
                  <a:pt x="1375" y="200"/>
                  <a:pt x="1375" y="447"/>
                </a:cubicBezTo>
                <a:cubicBezTo>
                  <a:pt x="1375" y="447"/>
                  <a:pt x="1375" y="447"/>
                  <a:pt x="1375" y="447"/>
                </a:cubicBezTo>
                <a:cubicBezTo>
                  <a:pt x="1375" y="447"/>
                  <a:pt x="1375" y="447"/>
                  <a:pt x="1375" y="447"/>
                </a:cubicBezTo>
                <a:cubicBezTo>
                  <a:pt x="1375" y="447"/>
                  <a:pt x="1131" y="447"/>
                  <a:pt x="1131" y="447"/>
                </a:cubicBezTo>
                <a:cubicBezTo>
                  <a:pt x="1131" y="447"/>
                  <a:pt x="1131" y="447"/>
                  <a:pt x="1131" y="447"/>
                </a:cubicBezTo>
                <a:cubicBezTo>
                  <a:pt x="1131" y="333"/>
                  <a:pt x="933" y="242"/>
                  <a:pt x="688" y="242"/>
                </a:cubicBezTo>
                <a:cubicBezTo>
                  <a:pt x="441" y="242"/>
                  <a:pt x="242" y="333"/>
                  <a:pt x="242" y="447"/>
                </a:cubicBezTo>
                <a:cubicBezTo>
                  <a:pt x="242" y="447"/>
                  <a:pt x="242" y="447"/>
                  <a:pt x="242" y="447"/>
                </a:cubicBezTo>
                <a:cubicBezTo>
                  <a:pt x="242" y="447"/>
                  <a:pt x="0" y="447"/>
                  <a:pt x="0" y="447"/>
                </a:cubicBezTo>
                <a:close/>
              </a:path>
            </a:pathLst>
          </a:custGeom>
          <a:gradFill flip="none" rotWithShape="1">
            <a:gsLst>
              <a:gs pos="0">
                <a:schemeClr val="bg2">
                  <a:lumMod val="75000"/>
                  <a:alpha val="0"/>
                </a:schemeClr>
              </a:gs>
              <a:gs pos="50000">
                <a:schemeClr val="tx1">
                  <a:alpha val="75000"/>
                </a:schemeClr>
              </a:gs>
              <a:gs pos="100000">
                <a:schemeClr val="bg2">
                  <a:lumMod val="75000"/>
                  <a:alpha val="0"/>
                </a:schemeClr>
              </a:gs>
            </a:gsLst>
            <a:lin ang="54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w="317500" h="317500"/>
          </a:sp3d>
        </p:spPr>
        <p:style>
          <a:lnRef idx="0">
            <a:schemeClr val="accent2"/>
          </a:lnRef>
          <a:fillRef idx="3">
            <a:schemeClr val="accent2"/>
          </a:fillRef>
          <a:effectRef idx="3">
            <a:schemeClr val="accent2"/>
          </a:effectRef>
          <a:fontRef idx="minor">
            <a:schemeClr val="lt1"/>
          </a:fontRef>
        </p:style>
        <p:txBody>
          <a:bodyPr vert="horz" wrap="square" lIns="109696" tIns="54847" rIns="109696" bIns="54847" numCol="1" rtlCol="0" anchor="ctr" anchorCtr="0" compatLnSpc="1">
            <a:prstTxWarp prst="textNoShape">
              <a:avLst/>
            </a:prstTxWarp>
          </a:bodyPr>
          <a:lstStyle/>
          <a:p>
            <a:pPr algn="ctr" defTabSz="1096655"/>
            <a:endParaRPr lang="en-US" sz="2800" dirty="0" smtClean="0">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n-US" dirty="0" smtClean="0"/>
              <a:t>2) Ubiquitous Process Platform</a:t>
            </a:r>
            <a:endParaRPr lang="en-US" dirty="0"/>
          </a:p>
        </p:txBody>
      </p:sp>
      <p:sp>
        <p:nvSpPr>
          <p:cNvPr id="57" name="Text Placeholder 56"/>
          <p:cNvSpPr>
            <a:spLocks noGrp="1"/>
          </p:cNvSpPr>
          <p:nvPr>
            <p:ph type="body" sz="quarter" idx="11"/>
          </p:nvPr>
        </p:nvSpPr>
        <p:spPr/>
        <p:txBody>
          <a:bodyPr/>
          <a:lstStyle/>
          <a:p>
            <a:r>
              <a:rPr lang="en-US" dirty="0" smtClean="0"/>
              <a:t>Not separate platforms</a:t>
            </a:r>
            <a:endParaRPr lang="en-US" dirty="0"/>
          </a:p>
        </p:txBody>
      </p:sp>
      <p:grpSp>
        <p:nvGrpSpPr>
          <p:cNvPr id="3" name="Group 4"/>
          <p:cNvGrpSpPr/>
          <p:nvPr/>
        </p:nvGrpSpPr>
        <p:grpSpPr bwMode="ltGray">
          <a:xfrm>
            <a:off x="533400" y="1522777"/>
            <a:ext cx="8229600" cy="2562221"/>
            <a:chOff x="533400" y="814392"/>
            <a:chExt cx="8229600" cy="2562221"/>
          </a:xfrm>
        </p:grpSpPr>
        <p:pic>
          <p:nvPicPr>
            <p:cNvPr id="6" name="Picture 32"/>
            <p:cNvPicPr>
              <a:picLocks noChangeAspect="1" noChangeArrowheads="1"/>
            </p:cNvPicPr>
            <p:nvPr/>
          </p:nvPicPr>
          <p:blipFill>
            <a:blip r:embed="rId4"/>
            <a:srcRect/>
            <a:stretch>
              <a:fillRect/>
            </a:stretch>
          </p:blipFill>
          <p:spPr bwMode="ltGray">
            <a:xfrm>
              <a:off x="4962525" y="814392"/>
              <a:ext cx="1068388" cy="1065212"/>
            </a:xfrm>
            <a:prstGeom prst="rect">
              <a:avLst/>
            </a:prstGeom>
            <a:noFill/>
            <a:ln w="9525">
              <a:noFill/>
              <a:miter lim="800000"/>
              <a:headEnd/>
              <a:tailEnd/>
            </a:ln>
          </p:spPr>
        </p:pic>
        <p:grpSp>
          <p:nvGrpSpPr>
            <p:cNvPr id="4" name="Group 57"/>
            <p:cNvGrpSpPr/>
            <p:nvPr/>
          </p:nvGrpSpPr>
          <p:grpSpPr bwMode="ltGray">
            <a:xfrm>
              <a:off x="6305550" y="1104900"/>
              <a:ext cx="1095172" cy="1462631"/>
              <a:chOff x="6229350" y="1054100"/>
              <a:chExt cx="1095172" cy="1462631"/>
            </a:xfrm>
          </p:grpSpPr>
          <p:pic>
            <p:nvPicPr>
              <p:cNvPr id="18" name="Picture 34"/>
              <p:cNvPicPr>
                <a:picLocks noChangeAspect="1" noChangeArrowheads="1"/>
              </p:cNvPicPr>
              <p:nvPr/>
            </p:nvPicPr>
            <p:blipFill>
              <a:blip r:embed="rId5"/>
              <a:srcRect/>
              <a:stretch>
                <a:fillRect/>
              </a:stretch>
            </p:blipFill>
            <p:spPr bwMode="ltGray">
              <a:xfrm>
                <a:off x="6291263" y="1054100"/>
                <a:ext cx="868362" cy="871538"/>
              </a:xfrm>
              <a:prstGeom prst="rect">
                <a:avLst/>
              </a:prstGeom>
              <a:noFill/>
              <a:ln w="9525">
                <a:noFill/>
                <a:miter lim="800000"/>
                <a:headEnd/>
                <a:tailEnd/>
              </a:ln>
            </p:spPr>
          </p:pic>
          <p:sp>
            <p:nvSpPr>
              <p:cNvPr id="19" name="Text Box 35"/>
              <p:cNvSpPr txBox="1">
                <a:spLocks noChangeArrowheads="1"/>
              </p:cNvSpPr>
              <p:nvPr/>
            </p:nvSpPr>
            <p:spPr bwMode="ltGray">
              <a:xfrm>
                <a:off x="6229350" y="1981200"/>
                <a:ext cx="1095172" cy="535531"/>
              </a:xfrm>
              <a:prstGeom prst="rect">
                <a:avLst/>
              </a:prstGeom>
              <a:noFill/>
              <a:ln w="9525">
                <a:noFill/>
                <a:miter lim="800000"/>
                <a:headEnd/>
                <a:tailEnd/>
              </a:ln>
            </p:spPr>
            <p:txBody>
              <a:bodyPr wrap="none">
                <a:spAutoFit/>
              </a:bodyPr>
              <a:lstStyle/>
              <a:p>
                <a:pPr algn="ctr">
                  <a:lnSpc>
                    <a:spcPct val="90000"/>
                  </a:lnSpc>
                  <a:spcBef>
                    <a:spcPct val="30000"/>
                  </a:spcBef>
                </a:pPr>
                <a:r>
                  <a:rPr lang="en-US" sz="1600" dirty="0"/>
                  <a:t>Packaged</a:t>
                </a:r>
                <a:br>
                  <a:rPr lang="en-US" sz="1600" dirty="0"/>
                </a:br>
                <a:r>
                  <a:rPr lang="en-US" sz="1600" dirty="0"/>
                  <a:t>Apps</a:t>
                </a:r>
              </a:p>
            </p:txBody>
          </p:sp>
        </p:grpSp>
        <p:pic>
          <p:nvPicPr>
            <p:cNvPr id="8" name="Picture 36"/>
            <p:cNvPicPr>
              <a:picLocks noChangeAspect="1" noChangeArrowheads="1"/>
            </p:cNvPicPr>
            <p:nvPr/>
          </p:nvPicPr>
          <p:blipFill>
            <a:blip r:embed="rId6"/>
            <a:srcRect/>
            <a:stretch>
              <a:fillRect/>
            </a:stretch>
          </p:blipFill>
          <p:spPr bwMode="ltGray">
            <a:xfrm>
              <a:off x="3657600" y="814392"/>
              <a:ext cx="1011238" cy="990600"/>
            </a:xfrm>
            <a:prstGeom prst="rect">
              <a:avLst/>
            </a:prstGeom>
            <a:noFill/>
            <a:ln w="9525">
              <a:noFill/>
              <a:miter lim="800000"/>
              <a:headEnd/>
              <a:tailEnd/>
            </a:ln>
          </p:spPr>
        </p:pic>
        <p:grpSp>
          <p:nvGrpSpPr>
            <p:cNvPr id="5" name="Group 56"/>
            <p:cNvGrpSpPr/>
            <p:nvPr/>
          </p:nvGrpSpPr>
          <p:grpSpPr bwMode="ltGray">
            <a:xfrm>
              <a:off x="7400925" y="1712913"/>
              <a:ext cx="1362075" cy="1663700"/>
              <a:chOff x="7096125" y="1712913"/>
              <a:chExt cx="1362075" cy="1663700"/>
            </a:xfrm>
          </p:grpSpPr>
          <p:pic>
            <p:nvPicPr>
              <p:cNvPr id="16" name="Picture 38"/>
              <p:cNvPicPr>
                <a:picLocks noChangeAspect="1" noChangeArrowheads="1"/>
              </p:cNvPicPr>
              <p:nvPr/>
            </p:nvPicPr>
            <p:blipFill>
              <a:blip r:embed="rId7"/>
              <a:srcRect/>
              <a:stretch>
                <a:fillRect/>
              </a:stretch>
            </p:blipFill>
            <p:spPr bwMode="ltGray">
              <a:xfrm>
                <a:off x="7096125" y="1712913"/>
                <a:ext cx="1301750" cy="1301750"/>
              </a:xfrm>
              <a:prstGeom prst="rect">
                <a:avLst/>
              </a:prstGeom>
              <a:noFill/>
              <a:ln w="9525">
                <a:noFill/>
                <a:miter lim="800000"/>
                <a:headEnd/>
                <a:tailEnd/>
              </a:ln>
            </p:spPr>
          </p:pic>
          <p:sp>
            <p:nvSpPr>
              <p:cNvPr id="17" name="Text Box 39"/>
              <p:cNvSpPr txBox="1">
                <a:spLocks noChangeArrowheads="1"/>
              </p:cNvSpPr>
              <p:nvPr/>
            </p:nvSpPr>
            <p:spPr bwMode="ltGray">
              <a:xfrm>
                <a:off x="7169150" y="2843213"/>
                <a:ext cx="1289050" cy="533400"/>
              </a:xfrm>
              <a:prstGeom prst="rect">
                <a:avLst/>
              </a:prstGeom>
              <a:noFill/>
              <a:ln w="12700" algn="ctr">
                <a:noFill/>
                <a:miter lim="800000"/>
                <a:headEnd/>
                <a:tailEnd/>
              </a:ln>
            </p:spPr>
            <p:txBody>
              <a:bodyPr>
                <a:spAutoFit/>
              </a:bodyPr>
              <a:lstStyle/>
              <a:p>
                <a:pPr algn="ctr">
                  <a:lnSpc>
                    <a:spcPct val="90000"/>
                  </a:lnSpc>
                  <a:spcBef>
                    <a:spcPct val="30000"/>
                  </a:spcBef>
                </a:pPr>
                <a:r>
                  <a:rPr lang="en-US" sz="1600" dirty="0" smtClean="0"/>
                  <a:t>Devices</a:t>
                </a:r>
                <a:br>
                  <a:rPr lang="en-US" sz="1600" dirty="0" smtClean="0"/>
                </a:br>
                <a:r>
                  <a:rPr lang="en-US" sz="1600" dirty="0" smtClean="0"/>
                  <a:t>and People</a:t>
                </a:r>
                <a:endParaRPr lang="en-US" sz="1600" dirty="0"/>
              </a:p>
            </p:txBody>
          </p:sp>
        </p:grpSp>
        <p:grpSp>
          <p:nvGrpSpPr>
            <p:cNvPr id="7" name="Group 58"/>
            <p:cNvGrpSpPr/>
            <p:nvPr/>
          </p:nvGrpSpPr>
          <p:grpSpPr bwMode="ltGray">
            <a:xfrm>
              <a:off x="2209800" y="1104900"/>
              <a:ext cx="945580" cy="1258494"/>
              <a:chOff x="2649538" y="1104900"/>
              <a:chExt cx="945580" cy="1258494"/>
            </a:xfrm>
          </p:grpSpPr>
          <p:pic>
            <p:nvPicPr>
              <p:cNvPr id="14" name="Picture 41"/>
              <p:cNvPicPr>
                <a:picLocks noChangeAspect="1" noChangeArrowheads="1"/>
              </p:cNvPicPr>
              <p:nvPr/>
            </p:nvPicPr>
            <p:blipFill>
              <a:blip r:embed="rId8"/>
              <a:srcRect/>
              <a:stretch>
                <a:fillRect/>
              </a:stretch>
            </p:blipFill>
            <p:spPr bwMode="ltGray">
              <a:xfrm>
                <a:off x="2665413" y="1104900"/>
                <a:ext cx="895350" cy="895350"/>
              </a:xfrm>
              <a:prstGeom prst="rect">
                <a:avLst/>
              </a:prstGeom>
              <a:noFill/>
              <a:ln w="9525">
                <a:noFill/>
                <a:miter lim="800000"/>
                <a:headEnd/>
                <a:tailEnd/>
              </a:ln>
            </p:spPr>
          </p:pic>
          <p:sp>
            <p:nvSpPr>
              <p:cNvPr id="15" name="Text Box 42"/>
              <p:cNvSpPr txBox="1">
                <a:spLocks noChangeArrowheads="1"/>
              </p:cNvSpPr>
              <p:nvPr/>
            </p:nvSpPr>
            <p:spPr bwMode="ltGray">
              <a:xfrm>
                <a:off x="2649538" y="2049462"/>
                <a:ext cx="945580" cy="313932"/>
              </a:xfrm>
              <a:prstGeom prst="rect">
                <a:avLst/>
              </a:prstGeom>
              <a:noFill/>
              <a:ln w="12700" algn="ctr">
                <a:noFill/>
                <a:miter lim="800000"/>
                <a:headEnd/>
                <a:tailEnd/>
              </a:ln>
            </p:spPr>
            <p:txBody>
              <a:bodyPr wrap="none">
                <a:spAutoFit/>
              </a:bodyPr>
              <a:lstStyle/>
              <a:p>
                <a:pPr>
                  <a:lnSpc>
                    <a:spcPct val="90000"/>
                  </a:lnSpc>
                  <a:spcBef>
                    <a:spcPct val="30000"/>
                  </a:spcBef>
                </a:pPr>
                <a:r>
                  <a:rPr lang="en-US" sz="1600" dirty="0"/>
                  <a:t>Web 2.0</a:t>
                </a:r>
              </a:p>
            </p:txBody>
          </p:sp>
        </p:grpSp>
        <p:grpSp>
          <p:nvGrpSpPr>
            <p:cNvPr id="9" name="Group 48"/>
            <p:cNvGrpSpPr/>
            <p:nvPr/>
          </p:nvGrpSpPr>
          <p:grpSpPr bwMode="ltGray">
            <a:xfrm>
              <a:off x="533400" y="1828800"/>
              <a:ext cx="1258888" cy="1396607"/>
              <a:chOff x="1981200" y="2141538"/>
              <a:chExt cx="1258888" cy="1396607"/>
            </a:xfrm>
          </p:grpSpPr>
          <p:pic>
            <p:nvPicPr>
              <p:cNvPr id="12" name="Picture 44"/>
              <p:cNvPicPr>
                <a:picLocks noChangeAspect="1" noChangeArrowheads="1"/>
              </p:cNvPicPr>
              <p:nvPr/>
            </p:nvPicPr>
            <p:blipFill>
              <a:blip r:embed="rId9"/>
              <a:srcRect/>
              <a:stretch>
                <a:fillRect/>
              </a:stretch>
            </p:blipFill>
            <p:spPr bwMode="ltGray">
              <a:xfrm>
                <a:off x="1981200" y="2141538"/>
                <a:ext cx="1258888" cy="985837"/>
              </a:xfrm>
              <a:prstGeom prst="rect">
                <a:avLst/>
              </a:prstGeom>
              <a:noFill/>
              <a:ln w="9525">
                <a:noFill/>
                <a:miter lim="800000"/>
                <a:headEnd/>
                <a:tailEnd/>
              </a:ln>
            </p:spPr>
          </p:pic>
          <p:sp>
            <p:nvSpPr>
              <p:cNvPr id="13" name="Text Box 45"/>
              <p:cNvSpPr txBox="1">
                <a:spLocks noChangeArrowheads="1"/>
              </p:cNvSpPr>
              <p:nvPr/>
            </p:nvSpPr>
            <p:spPr bwMode="ltGray">
              <a:xfrm>
                <a:off x="2247900" y="3224213"/>
                <a:ext cx="854075" cy="313932"/>
              </a:xfrm>
              <a:prstGeom prst="rect">
                <a:avLst/>
              </a:prstGeom>
              <a:noFill/>
              <a:ln w="12700" algn="ctr">
                <a:noFill/>
                <a:miter lim="800000"/>
                <a:headEnd/>
                <a:tailEnd/>
              </a:ln>
            </p:spPr>
            <p:txBody>
              <a:bodyPr>
                <a:spAutoFit/>
              </a:bodyPr>
              <a:lstStyle/>
              <a:p>
                <a:pPr>
                  <a:lnSpc>
                    <a:spcPct val="90000"/>
                  </a:lnSpc>
                  <a:spcBef>
                    <a:spcPct val="30000"/>
                  </a:spcBef>
                </a:pPr>
                <a:r>
                  <a:rPr lang="en-US" sz="1600" dirty="0"/>
                  <a:t>Portal</a:t>
                </a:r>
              </a:p>
            </p:txBody>
          </p:sp>
        </p:grpSp>
      </p:grpSp>
      <p:grpSp>
        <p:nvGrpSpPr>
          <p:cNvPr id="10" name="Group 60"/>
          <p:cNvGrpSpPr/>
          <p:nvPr/>
        </p:nvGrpSpPr>
        <p:grpSpPr>
          <a:xfrm>
            <a:off x="377828" y="2672323"/>
            <a:ext cx="8385175" cy="4003054"/>
            <a:chOff x="377825" y="2318371"/>
            <a:chExt cx="8385175" cy="4003054"/>
          </a:xfrm>
        </p:grpSpPr>
        <p:sp>
          <p:nvSpPr>
            <p:cNvPr id="2054" name="Freeform 6"/>
            <p:cNvSpPr>
              <a:spLocks/>
            </p:cNvSpPr>
            <p:nvPr/>
          </p:nvSpPr>
          <p:spPr bwMode="auto">
            <a:xfrm>
              <a:off x="377825" y="3594100"/>
              <a:ext cx="8385175" cy="2727325"/>
            </a:xfrm>
            <a:custGeom>
              <a:avLst/>
              <a:gdLst/>
              <a:ahLst/>
              <a:cxnLst>
                <a:cxn ang="0">
                  <a:pos x="0" y="85"/>
                </a:cxn>
                <a:cxn ang="0">
                  <a:pos x="44" y="41"/>
                </a:cxn>
                <a:cxn ang="0">
                  <a:pos x="649" y="41"/>
                </a:cxn>
                <a:cxn ang="0">
                  <a:pos x="649" y="41"/>
                </a:cxn>
                <a:cxn ang="0">
                  <a:pos x="687" y="0"/>
                </a:cxn>
                <a:cxn ang="0">
                  <a:pos x="726" y="41"/>
                </a:cxn>
                <a:cxn ang="0">
                  <a:pos x="726" y="41"/>
                </a:cxn>
                <a:cxn ang="0">
                  <a:pos x="1330" y="41"/>
                </a:cxn>
                <a:cxn ang="0">
                  <a:pos x="1375" y="85"/>
                </a:cxn>
                <a:cxn ang="0">
                  <a:pos x="1375" y="402"/>
                </a:cxn>
                <a:cxn ang="0">
                  <a:pos x="1330" y="447"/>
                </a:cxn>
                <a:cxn ang="0">
                  <a:pos x="44" y="447"/>
                </a:cxn>
                <a:cxn ang="0">
                  <a:pos x="0" y="402"/>
                </a:cxn>
                <a:cxn ang="0">
                  <a:pos x="0" y="85"/>
                </a:cxn>
              </a:cxnLst>
              <a:rect l="0" t="0" r="r" b="b"/>
              <a:pathLst>
                <a:path w="1375" h="447">
                  <a:moveTo>
                    <a:pt x="0" y="85"/>
                  </a:moveTo>
                  <a:cubicBezTo>
                    <a:pt x="0" y="60"/>
                    <a:pt x="19" y="41"/>
                    <a:pt x="44" y="41"/>
                  </a:cubicBezTo>
                  <a:cubicBezTo>
                    <a:pt x="44" y="41"/>
                    <a:pt x="649" y="41"/>
                    <a:pt x="649" y="41"/>
                  </a:cubicBezTo>
                  <a:cubicBezTo>
                    <a:pt x="649" y="41"/>
                    <a:pt x="649" y="41"/>
                    <a:pt x="649" y="41"/>
                  </a:cubicBezTo>
                  <a:cubicBezTo>
                    <a:pt x="670" y="39"/>
                    <a:pt x="687" y="21"/>
                    <a:pt x="687" y="0"/>
                  </a:cubicBezTo>
                  <a:cubicBezTo>
                    <a:pt x="688" y="21"/>
                    <a:pt x="705" y="39"/>
                    <a:pt x="726" y="41"/>
                  </a:cubicBezTo>
                  <a:cubicBezTo>
                    <a:pt x="726" y="41"/>
                    <a:pt x="726" y="41"/>
                    <a:pt x="726" y="41"/>
                  </a:cubicBezTo>
                  <a:cubicBezTo>
                    <a:pt x="726" y="41"/>
                    <a:pt x="1330" y="41"/>
                    <a:pt x="1330" y="41"/>
                  </a:cubicBezTo>
                  <a:cubicBezTo>
                    <a:pt x="1355" y="41"/>
                    <a:pt x="1375" y="60"/>
                    <a:pt x="1375" y="85"/>
                  </a:cubicBezTo>
                  <a:cubicBezTo>
                    <a:pt x="1375" y="85"/>
                    <a:pt x="1375" y="402"/>
                    <a:pt x="1375" y="402"/>
                  </a:cubicBezTo>
                  <a:cubicBezTo>
                    <a:pt x="1375" y="427"/>
                    <a:pt x="1355" y="447"/>
                    <a:pt x="1330" y="447"/>
                  </a:cubicBezTo>
                  <a:cubicBezTo>
                    <a:pt x="1330" y="447"/>
                    <a:pt x="44" y="447"/>
                    <a:pt x="44" y="447"/>
                  </a:cubicBezTo>
                  <a:cubicBezTo>
                    <a:pt x="19" y="447"/>
                    <a:pt x="0" y="427"/>
                    <a:pt x="0" y="402"/>
                  </a:cubicBezTo>
                  <a:cubicBezTo>
                    <a:pt x="0" y="402"/>
                    <a:pt x="0" y="85"/>
                    <a:pt x="0" y="85"/>
                  </a:cubicBezTo>
                  <a:close/>
                </a:path>
              </a:pathLst>
            </a:custGeom>
            <a:gradFill rotWithShape="1">
              <a:gsLst>
                <a:gs pos="0">
                  <a:schemeClr val="accent2">
                    <a:lumMod val="50000"/>
                  </a:schemeClr>
                </a:gs>
                <a:gs pos="50000">
                  <a:schemeClr val="accent2">
                    <a:lumMod val="75000"/>
                    <a:alpha val="50000"/>
                  </a:schemeClr>
                </a:gs>
                <a:gs pos="70000">
                  <a:schemeClr val="accent2">
                    <a:alpha val="50000"/>
                  </a:schemeClr>
                </a:gs>
                <a:gs pos="100000">
                  <a:schemeClr val="accent2">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3843">
                <a:lnSpc>
                  <a:spcPct val="90000"/>
                </a:lnSpc>
                <a:defRPr/>
              </a:pPr>
              <a:endParaRPr lang="en-US" kern="0" dirty="0" smtClean="0">
                <a:solidFill>
                  <a:schemeClr val="tx1"/>
                </a:solidFill>
                <a:latin typeface="Trebuchet MS" pitchFamily="34" charset="0"/>
              </a:endParaRPr>
            </a:p>
          </p:txBody>
        </p:sp>
        <p:grpSp>
          <p:nvGrpSpPr>
            <p:cNvPr id="11" name="Group 43"/>
            <p:cNvGrpSpPr/>
            <p:nvPr/>
          </p:nvGrpSpPr>
          <p:grpSpPr>
            <a:xfrm>
              <a:off x="4157350" y="2318371"/>
              <a:ext cx="838200" cy="1287476"/>
              <a:chOff x="4802188" y="1836491"/>
              <a:chExt cx="1295400" cy="1960100"/>
            </a:xfrm>
          </p:grpSpPr>
          <p:sp>
            <p:nvSpPr>
              <p:cNvPr id="23" name="Oval 11"/>
              <p:cNvSpPr>
                <a:spLocks noChangeArrowheads="1"/>
              </p:cNvSpPr>
              <p:nvPr/>
            </p:nvSpPr>
            <p:spPr bwMode="auto">
              <a:xfrm>
                <a:off x="4802188" y="2653590"/>
                <a:ext cx="1295400" cy="1143001"/>
              </a:xfrm>
              <a:prstGeom prst="ellipse">
                <a:avLst/>
              </a:prstGeom>
              <a:solidFill>
                <a:srgbClr val="FFFFFF"/>
              </a:solidFill>
              <a:ln w="9525">
                <a:solidFill>
                  <a:schemeClr val="tx1"/>
                </a:solidFill>
                <a:round/>
                <a:headEnd/>
                <a:tailEnd/>
              </a:ln>
            </p:spPr>
            <p:txBody>
              <a:bodyPr wrap="none" anchor="ctr"/>
              <a:lstStyle/>
              <a:p>
                <a:endParaRPr lang="en-US">
                  <a:solidFill>
                    <a:schemeClr val="tx1"/>
                  </a:solidFill>
                </a:endParaRPr>
              </a:p>
            </p:txBody>
          </p:sp>
          <p:pic>
            <p:nvPicPr>
              <p:cNvPr id="24" name="Picture 12"/>
              <p:cNvPicPr>
                <a:picLocks noChangeAspect="1" noChangeArrowheads="1"/>
              </p:cNvPicPr>
              <p:nvPr/>
            </p:nvPicPr>
            <p:blipFill>
              <a:blip r:embed="rId10" cstate="print"/>
              <a:srcRect/>
              <a:stretch>
                <a:fillRect/>
              </a:stretch>
            </p:blipFill>
            <p:spPr bwMode="auto">
              <a:xfrm>
                <a:off x="4868864" y="2922493"/>
                <a:ext cx="1162050" cy="639764"/>
              </a:xfrm>
              <a:prstGeom prst="rect">
                <a:avLst/>
              </a:prstGeom>
              <a:noFill/>
              <a:ln w="9525">
                <a:noFill/>
                <a:miter lim="800000"/>
                <a:headEnd/>
                <a:tailEnd/>
              </a:ln>
            </p:spPr>
          </p:pic>
          <p:pic>
            <p:nvPicPr>
              <p:cNvPr id="25" name="Picture 49"/>
              <p:cNvPicPr>
                <a:picLocks noChangeAspect="1" noChangeArrowheads="1"/>
              </p:cNvPicPr>
              <p:nvPr/>
            </p:nvPicPr>
            <p:blipFill>
              <a:blip r:embed="rId11" cstate="print"/>
              <a:srcRect/>
              <a:stretch>
                <a:fillRect/>
              </a:stretch>
            </p:blipFill>
            <p:spPr bwMode="auto">
              <a:xfrm>
                <a:off x="5118029" y="1836491"/>
                <a:ext cx="697269" cy="668216"/>
              </a:xfrm>
              <a:prstGeom prst="rect">
                <a:avLst/>
              </a:prstGeom>
              <a:noFill/>
              <a:ln w="9525">
                <a:noFill/>
                <a:miter lim="800000"/>
                <a:headEnd/>
                <a:tailEnd/>
              </a:ln>
            </p:spPr>
          </p:pic>
        </p:grpSp>
      </p:grpSp>
      <p:grpSp>
        <p:nvGrpSpPr>
          <p:cNvPr id="20" name="Group 68"/>
          <p:cNvGrpSpPr/>
          <p:nvPr/>
        </p:nvGrpSpPr>
        <p:grpSpPr>
          <a:xfrm>
            <a:off x="5959478" y="4844164"/>
            <a:ext cx="1508125" cy="1735137"/>
            <a:chOff x="6096000" y="4894263"/>
            <a:chExt cx="1508125" cy="1735137"/>
          </a:xfrm>
        </p:grpSpPr>
        <p:pic>
          <p:nvPicPr>
            <p:cNvPr id="34" name="Picture 18"/>
            <p:cNvPicPr>
              <a:picLocks noChangeAspect="1" noChangeArrowheads="1"/>
            </p:cNvPicPr>
            <p:nvPr/>
          </p:nvPicPr>
          <p:blipFill>
            <a:blip r:embed="rId12"/>
            <a:srcRect/>
            <a:stretch>
              <a:fillRect/>
            </a:stretch>
          </p:blipFill>
          <p:spPr bwMode="auto">
            <a:xfrm>
              <a:off x="6096000" y="4970463"/>
              <a:ext cx="746125" cy="914400"/>
            </a:xfrm>
            <a:prstGeom prst="rect">
              <a:avLst/>
            </a:prstGeom>
            <a:noFill/>
            <a:ln w="9525">
              <a:noFill/>
              <a:miter lim="800000"/>
              <a:headEnd/>
              <a:tailEnd/>
            </a:ln>
          </p:spPr>
        </p:pic>
        <p:pic>
          <p:nvPicPr>
            <p:cNvPr id="35" name="Picture 19"/>
            <p:cNvPicPr>
              <a:picLocks noChangeAspect="1" noChangeArrowheads="1"/>
            </p:cNvPicPr>
            <p:nvPr/>
          </p:nvPicPr>
          <p:blipFill>
            <a:blip r:embed="rId13"/>
            <a:srcRect/>
            <a:stretch>
              <a:fillRect/>
            </a:stretch>
          </p:blipFill>
          <p:spPr bwMode="auto">
            <a:xfrm>
              <a:off x="6613525" y="4894263"/>
              <a:ext cx="577850" cy="866775"/>
            </a:xfrm>
            <a:prstGeom prst="rect">
              <a:avLst/>
            </a:prstGeom>
            <a:noFill/>
            <a:ln w="9525">
              <a:noFill/>
              <a:miter lim="800000"/>
              <a:headEnd/>
              <a:tailEnd/>
            </a:ln>
          </p:spPr>
        </p:pic>
        <p:pic>
          <p:nvPicPr>
            <p:cNvPr id="36" name="Picture 20"/>
            <p:cNvPicPr>
              <a:picLocks noChangeAspect="1" noChangeArrowheads="1"/>
            </p:cNvPicPr>
            <p:nvPr/>
          </p:nvPicPr>
          <p:blipFill>
            <a:blip r:embed="rId14"/>
            <a:srcRect/>
            <a:stretch>
              <a:fillRect/>
            </a:stretch>
          </p:blipFill>
          <p:spPr bwMode="auto">
            <a:xfrm>
              <a:off x="6765925" y="5199063"/>
              <a:ext cx="838200" cy="820737"/>
            </a:xfrm>
            <a:prstGeom prst="rect">
              <a:avLst/>
            </a:prstGeom>
            <a:noFill/>
            <a:ln w="9525">
              <a:noFill/>
              <a:miter lim="800000"/>
              <a:headEnd/>
              <a:tailEnd/>
            </a:ln>
          </p:spPr>
        </p:pic>
        <p:sp>
          <p:nvSpPr>
            <p:cNvPr id="37" name="Text Box 30"/>
            <p:cNvSpPr txBox="1">
              <a:spLocks noChangeArrowheads="1"/>
            </p:cNvSpPr>
            <p:nvPr/>
          </p:nvSpPr>
          <p:spPr bwMode="auto">
            <a:xfrm>
              <a:off x="6391275" y="6096000"/>
              <a:ext cx="952500" cy="533400"/>
            </a:xfrm>
            <a:prstGeom prst="rect">
              <a:avLst/>
            </a:prstGeom>
            <a:noFill/>
            <a:ln w="9525">
              <a:noFill/>
              <a:miter lim="800000"/>
              <a:headEnd/>
              <a:tailEnd/>
            </a:ln>
          </p:spPr>
          <p:txBody>
            <a:bodyPr wrap="none">
              <a:spAutoFit/>
            </a:bodyPr>
            <a:lstStyle/>
            <a:p>
              <a:pPr algn="ctr">
                <a:lnSpc>
                  <a:spcPct val="90000"/>
                </a:lnSpc>
                <a:spcBef>
                  <a:spcPct val="30000"/>
                </a:spcBef>
              </a:pPr>
              <a:r>
                <a:rPr lang="en-US" sz="1600" dirty="0"/>
                <a:t>Trading</a:t>
              </a:r>
              <a:br>
                <a:rPr lang="en-US" sz="1600" dirty="0"/>
              </a:br>
              <a:r>
                <a:rPr lang="en-US" sz="1600" dirty="0"/>
                <a:t>Partners</a:t>
              </a:r>
            </a:p>
          </p:txBody>
        </p:sp>
      </p:grpSp>
      <p:grpSp>
        <p:nvGrpSpPr>
          <p:cNvPr id="21" name="Group 65"/>
          <p:cNvGrpSpPr/>
          <p:nvPr/>
        </p:nvGrpSpPr>
        <p:grpSpPr>
          <a:xfrm>
            <a:off x="1828800" y="4818768"/>
            <a:ext cx="849313" cy="1533132"/>
            <a:chOff x="2057400" y="4868863"/>
            <a:chExt cx="849313" cy="1533132"/>
          </a:xfrm>
        </p:grpSpPr>
        <p:pic>
          <p:nvPicPr>
            <p:cNvPr id="49" name="Picture 14"/>
            <p:cNvPicPr>
              <a:picLocks noChangeAspect="1" noChangeArrowheads="1"/>
            </p:cNvPicPr>
            <p:nvPr/>
          </p:nvPicPr>
          <p:blipFill>
            <a:blip r:embed="rId15"/>
            <a:srcRect/>
            <a:stretch>
              <a:fillRect/>
            </a:stretch>
          </p:blipFill>
          <p:spPr bwMode="auto">
            <a:xfrm>
              <a:off x="2165350" y="4868863"/>
              <a:ext cx="741363" cy="1143000"/>
            </a:xfrm>
            <a:prstGeom prst="rect">
              <a:avLst/>
            </a:prstGeom>
            <a:noFill/>
            <a:ln w="9525">
              <a:noFill/>
              <a:miter lim="800000"/>
              <a:headEnd/>
              <a:tailEnd/>
            </a:ln>
          </p:spPr>
        </p:pic>
        <p:sp>
          <p:nvSpPr>
            <p:cNvPr id="50" name="Text Box 27"/>
            <p:cNvSpPr txBox="1">
              <a:spLocks noChangeArrowheads="1"/>
            </p:cNvSpPr>
            <p:nvPr/>
          </p:nvSpPr>
          <p:spPr bwMode="auto">
            <a:xfrm>
              <a:off x="2057400" y="6088063"/>
              <a:ext cx="845103" cy="313932"/>
            </a:xfrm>
            <a:prstGeom prst="rect">
              <a:avLst/>
            </a:prstGeom>
            <a:noFill/>
            <a:ln w="9525">
              <a:noFill/>
              <a:miter lim="800000"/>
              <a:headEnd/>
              <a:tailEnd/>
            </a:ln>
          </p:spPr>
          <p:txBody>
            <a:bodyPr wrap="none">
              <a:spAutoFit/>
            </a:bodyPr>
            <a:lstStyle/>
            <a:p>
              <a:pPr>
                <a:lnSpc>
                  <a:spcPct val="90000"/>
                </a:lnSpc>
                <a:spcBef>
                  <a:spcPct val="30000"/>
                </a:spcBef>
              </a:pPr>
              <a:r>
                <a:rPr lang="en-US" sz="1600" dirty="0"/>
                <a:t>Legacy</a:t>
              </a:r>
            </a:p>
          </p:txBody>
        </p:sp>
      </p:grpSp>
      <p:grpSp>
        <p:nvGrpSpPr>
          <p:cNvPr id="22" name="Group 66"/>
          <p:cNvGrpSpPr/>
          <p:nvPr/>
        </p:nvGrpSpPr>
        <p:grpSpPr>
          <a:xfrm>
            <a:off x="3276600" y="4902905"/>
            <a:ext cx="677863" cy="1456932"/>
            <a:chOff x="3505200" y="4953000"/>
            <a:chExt cx="677863" cy="1456932"/>
          </a:xfrm>
        </p:grpSpPr>
        <p:pic>
          <p:nvPicPr>
            <p:cNvPr id="47" name="Picture 15"/>
            <p:cNvPicPr>
              <a:picLocks noChangeAspect="1" noChangeArrowheads="1"/>
            </p:cNvPicPr>
            <p:nvPr/>
          </p:nvPicPr>
          <p:blipFill>
            <a:blip r:embed="rId16"/>
            <a:srcRect/>
            <a:stretch>
              <a:fillRect/>
            </a:stretch>
          </p:blipFill>
          <p:spPr bwMode="auto">
            <a:xfrm>
              <a:off x="3536950" y="4953000"/>
              <a:ext cx="646113" cy="990600"/>
            </a:xfrm>
            <a:prstGeom prst="rect">
              <a:avLst/>
            </a:prstGeom>
            <a:noFill/>
            <a:ln w="9525">
              <a:noFill/>
              <a:miter lim="800000"/>
              <a:headEnd/>
              <a:tailEnd/>
            </a:ln>
          </p:spPr>
        </p:pic>
        <p:sp>
          <p:nvSpPr>
            <p:cNvPr id="48" name="Text Box 28"/>
            <p:cNvSpPr txBox="1">
              <a:spLocks noChangeArrowheads="1"/>
            </p:cNvSpPr>
            <p:nvPr/>
          </p:nvSpPr>
          <p:spPr bwMode="auto">
            <a:xfrm>
              <a:off x="3505200" y="6096000"/>
              <a:ext cx="595035" cy="313932"/>
            </a:xfrm>
            <a:prstGeom prst="rect">
              <a:avLst/>
            </a:prstGeom>
            <a:noFill/>
            <a:ln w="9525">
              <a:noFill/>
              <a:miter lim="800000"/>
              <a:headEnd/>
              <a:tailEnd/>
            </a:ln>
          </p:spPr>
          <p:txBody>
            <a:bodyPr wrap="none">
              <a:spAutoFit/>
            </a:bodyPr>
            <a:lstStyle/>
            <a:p>
              <a:pPr>
                <a:lnSpc>
                  <a:spcPct val="90000"/>
                </a:lnSpc>
                <a:spcBef>
                  <a:spcPct val="30000"/>
                </a:spcBef>
              </a:pPr>
              <a:r>
                <a:rPr lang="en-US" sz="1600" dirty="0"/>
                <a:t>LOB</a:t>
              </a:r>
            </a:p>
          </p:txBody>
        </p:sp>
      </p:grpSp>
      <p:grpSp>
        <p:nvGrpSpPr>
          <p:cNvPr id="26" name="Group 64"/>
          <p:cNvGrpSpPr/>
          <p:nvPr/>
        </p:nvGrpSpPr>
        <p:grpSpPr>
          <a:xfrm>
            <a:off x="533406" y="4870028"/>
            <a:ext cx="1015021" cy="1743502"/>
            <a:chOff x="762000" y="4812031"/>
            <a:chExt cx="1015021" cy="1743502"/>
          </a:xfrm>
        </p:grpSpPr>
        <p:sp>
          <p:nvSpPr>
            <p:cNvPr id="43" name="Oval 11"/>
            <p:cNvSpPr>
              <a:spLocks noChangeArrowheads="1"/>
            </p:cNvSpPr>
            <p:nvPr/>
          </p:nvSpPr>
          <p:spPr bwMode="auto">
            <a:xfrm>
              <a:off x="838200" y="4812031"/>
              <a:ext cx="838200" cy="750771"/>
            </a:xfrm>
            <a:prstGeom prst="ellipse">
              <a:avLst/>
            </a:prstGeom>
            <a:solidFill>
              <a:srgbClr val="FFFFFF"/>
            </a:solidFill>
            <a:ln w="9525">
              <a:solidFill>
                <a:schemeClr val="tx1"/>
              </a:solidFill>
              <a:round/>
              <a:headEnd/>
              <a:tailEnd/>
            </a:ln>
          </p:spPr>
          <p:txBody>
            <a:bodyPr wrap="none" anchor="ctr"/>
            <a:lstStyle/>
            <a:p>
              <a:endParaRPr lang="en-US">
                <a:solidFill>
                  <a:schemeClr val="tx1"/>
                </a:solidFill>
              </a:endParaRPr>
            </a:p>
          </p:txBody>
        </p:sp>
        <p:pic>
          <p:nvPicPr>
            <p:cNvPr id="44" name="Picture 12"/>
            <p:cNvPicPr>
              <a:picLocks noChangeAspect="1" noChangeArrowheads="1"/>
            </p:cNvPicPr>
            <p:nvPr/>
          </p:nvPicPr>
          <p:blipFill>
            <a:blip r:embed="rId10" cstate="print"/>
            <a:srcRect/>
            <a:stretch>
              <a:fillRect/>
            </a:stretch>
          </p:blipFill>
          <p:spPr bwMode="auto">
            <a:xfrm>
              <a:off x="881343" y="4976784"/>
              <a:ext cx="751915" cy="420223"/>
            </a:xfrm>
            <a:prstGeom prst="rect">
              <a:avLst/>
            </a:prstGeom>
            <a:noFill/>
            <a:ln w="9525">
              <a:noFill/>
              <a:miter lim="800000"/>
              <a:headEnd/>
              <a:tailEnd/>
            </a:ln>
          </p:spPr>
        </p:pic>
        <p:pic>
          <p:nvPicPr>
            <p:cNvPr id="45" name="Picture 13"/>
            <p:cNvPicPr>
              <a:picLocks noChangeAspect="1" noChangeArrowheads="1"/>
            </p:cNvPicPr>
            <p:nvPr/>
          </p:nvPicPr>
          <p:blipFill>
            <a:blip r:embed="rId17" cstate="print"/>
            <a:srcRect/>
            <a:stretch>
              <a:fillRect/>
            </a:stretch>
          </p:blipFill>
          <p:spPr bwMode="auto">
            <a:xfrm>
              <a:off x="990600" y="5639002"/>
              <a:ext cx="468217" cy="381000"/>
            </a:xfrm>
            <a:prstGeom prst="rect">
              <a:avLst/>
            </a:prstGeom>
            <a:noFill/>
            <a:ln w="9525">
              <a:noFill/>
              <a:miter lim="800000"/>
              <a:headEnd/>
              <a:tailEnd/>
            </a:ln>
          </p:spPr>
        </p:pic>
        <p:sp>
          <p:nvSpPr>
            <p:cNvPr id="46" name="Text Box 26"/>
            <p:cNvSpPr txBox="1">
              <a:spLocks noChangeArrowheads="1"/>
            </p:cNvSpPr>
            <p:nvPr/>
          </p:nvSpPr>
          <p:spPr bwMode="auto">
            <a:xfrm>
              <a:off x="762000" y="6020002"/>
              <a:ext cx="1015021" cy="535531"/>
            </a:xfrm>
            <a:prstGeom prst="rect">
              <a:avLst/>
            </a:prstGeom>
            <a:noFill/>
            <a:ln w="9525">
              <a:noFill/>
              <a:miter lim="800000"/>
              <a:headEnd/>
              <a:tailEnd/>
            </a:ln>
          </p:spPr>
          <p:txBody>
            <a:bodyPr wrap="none">
              <a:spAutoFit/>
            </a:bodyPr>
            <a:lstStyle/>
            <a:p>
              <a:pPr algn="ctr">
                <a:lnSpc>
                  <a:spcPct val="90000"/>
                </a:lnSpc>
                <a:spcBef>
                  <a:spcPct val="30000"/>
                </a:spcBef>
              </a:pPr>
              <a:r>
                <a:rPr lang="en-US" sz="1600" dirty="0" smtClean="0"/>
                <a:t>Business</a:t>
              </a:r>
              <a:br>
                <a:rPr lang="en-US" sz="1600" dirty="0" smtClean="0"/>
              </a:br>
              <a:r>
                <a:rPr lang="en-US" sz="1600" dirty="0" smtClean="0"/>
                <a:t>Process</a:t>
              </a:r>
              <a:endParaRPr lang="en-US" sz="1600" dirty="0"/>
            </a:p>
          </p:txBody>
        </p:sp>
      </p:grpSp>
      <p:pic>
        <p:nvPicPr>
          <p:cNvPr id="1026" name="Picture 2" descr="C:\Users\ericz.REDMOND\AppData\Local\Microsoft\Windows\Temporary Internet Files\Content.IE5\B3DQC4M2\MCj02415610000[1].wmf"/>
          <p:cNvPicPr>
            <a:picLocks noChangeAspect="1" noChangeArrowheads="1"/>
          </p:cNvPicPr>
          <p:nvPr/>
        </p:nvPicPr>
        <p:blipFill>
          <a:blip r:embed="rId18"/>
          <a:srcRect/>
          <a:stretch>
            <a:fillRect/>
          </a:stretch>
        </p:blipFill>
        <p:spPr bwMode="auto">
          <a:xfrm>
            <a:off x="4495802" y="4826698"/>
            <a:ext cx="1162195" cy="1066800"/>
          </a:xfrm>
          <a:prstGeom prst="rect">
            <a:avLst/>
          </a:prstGeom>
          <a:noFill/>
        </p:spPr>
      </p:pic>
      <p:sp>
        <p:nvSpPr>
          <p:cNvPr id="58" name="Text Box 28"/>
          <p:cNvSpPr txBox="1">
            <a:spLocks noChangeArrowheads="1"/>
          </p:cNvSpPr>
          <p:nvPr/>
        </p:nvSpPr>
        <p:spPr bwMode="auto">
          <a:xfrm>
            <a:off x="4572000" y="6045898"/>
            <a:ext cx="1175322" cy="313932"/>
          </a:xfrm>
          <a:prstGeom prst="rect">
            <a:avLst/>
          </a:prstGeom>
          <a:noFill/>
          <a:ln w="9525">
            <a:noFill/>
            <a:miter lim="800000"/>
            <a:headEnd/>
            <a:tailEnd/>
          </a:ln>
        </p:spPr>
        <p:txBody>
          <a:bodyPr wrap="none" lIns="91413" tIns="45708" rIns="91413" bIns="45708">
            <a:spAutoFit/>
          </a:bodyPr>
          <a:lstStyle/>
          <a:p>
            <a:pPr>
              <a:lnSpc>
                <a:spcPct val="90000"/>
              </a:lnSpc>
              <a:spcBef>
                <a:spcPct val="30000"/>
              </a:spcBef>
            </a:pPr>
            <a:r>
              <a:rPr lang="en-US" sz="1600" dirty="0" smtClean="0"/>
              <a:t>Embedded</a:t>
            </a:r>
            <a:endParaRPr lang="en-US" sz="1600" dirty="0"/>
          </a:p>
        </p:txBody>
      </p:sp>
      <p:grpSp>
        <p:nvGrpSpPr>
          <p:cNvPr id="31" name="Group 54"/>
          <p:cNvGrpSpPr/>
          <p:nvPr/>
        </p:nvGrpSpPr>
        <p:grpSpPr>
          <a:xfrm>
            <a:off x="840676" y="4326956"/>
            <a:ext cx="7503644" cy="436439"/>
            <a:chOff x="876300" y="4495801"/>
            <a:chExt cx="7503644" cy="436439"/>
          </a:xfrm>
        </p:grpSpPr>
        <p:grpSp>
          <p:nvGrpSpPr>
            <p:cNvPr id="2048" name="Group 25"/>
            <p:cNvGrpSpPr/>
            <p:nvPr/>
          </p:nvGrpSpPr>
          <p:grpSpPr>
            <a:xfrm>
              <a:off x="876300" y="4495801"/>
              <a:ext cx="4531844" cy="436439"/>
              <a:chOff x="876300" y="4495801"/>
              <a:chExt cx="4531844" cy="436439"/>
            </a:xfrm>
          </p:grpSpPr>
          <p:pic>
            <p:nvPicPr>
              <p:cNvPr id="27" name="Picture 21"/>
              <p:cNvPicPr>
                <a:picLocks noChangeAspect="1" noChangeArrowheads="1"/>
              </p:cNvPicPr>
              <p:nvPr/>
            </p:nvPicPr>
            <p:blipFill>
              <a:blip r:embed="rId19"/>
              <a:srcRect/>
              <a:stretch>
                <a:fillRect/>
              </a:stretch>
            </p:blipFill>
            <p:spPr bwMode="auto">
              <a:xfrm>
                <a:off x="4953000" y="4495801"/>
                <a:ext cx="455144" cy="436439"/>
              </a:xfrm>
              <a:prstGeom prst="rect">
                <a:avLst/>
              </a:prstGeom>
              <a:noFill/>
              <a:ln w="9525">
                <a:noFill/>
                <a:miter lim="800000"/>
                <a:headEnd/>
                <a:tailEnd/>
              </a:ln>
            </p:spPr>
          </p:pic>
          <p:pic>
            <p:nvPicPr>
              <p:cNvPr id="28" name="Picture 22"/>
              <p:cNvPicPr>
                <a:picLocks noChangeAspect="1" noChangeArrowheads="1"/>
              </p:cNvPicPr>
              <p:nvPr/>
            </p:nvPicPr>
            <p:blipFill>
              <a:blip r:embed="rId19"/>
              <a:srcRect/>
              <a:stretch>
                <a:fillRect/>
              </a:stretch>
            </p:blipFill>
            <p:spPr bwMode="auto">
              <a:xfrm>
                <a:off x="2139950" y="4495801"/>
                <a:ext cx="455144" cy="436439"/>
              </a:xfrm>
              <a:prstGeom prst="rect">
                <a:avLst/>
              </a:prstGeom>
              <a:noFill/>
              <a:ln w="9525">
                <a:noFill/>
                <a:miter lim="800000"/>
                <a:headEnd/>
                <a:tailEnd/>
              </a:ln>
            </p:spPr>
          </p:pic>
          <p:pic>
            <p:nvPicPr>
              <p:cNvPr id="29" name="Picture 23"/>
              <p:cNvPicPr>
                <a:picLocks noChangeAspect="1" noChangeArrowheads="1"/>
              </p:cNvPicPr>
              <p:nvPr/>
            </p:nvPicPr>
            <p:blipFill>
              <a:blip r:embed="rId19"/>
              <a:srcRect/>
              <a:stretch>
                <a:fillRect/>
              </a:stretch>
            </p:blipFill>
            <p:spPr bwMode="auto">
              <a:xfrm>
                <a:off x="3498850" y="4495801"/>
                <a:ext cx="455144" cy="436439"/>
              </a:xfrm>
              <a:prstGeom prst="rect">
                <a:avLst/>
              </a:prstGeom>
              <a:noFill/>
              <a:ln w="9525">
                <a:noFill/>
                <a:miter lim="800000"/>
                <a:headEnd/>
                <a:tailEnd/>
              </a:ln>
            </p:spPr>
          </p:pic>
          <p:pic>
            <p:nvPicPr>
              <p:cNvPr id="30" name="Picture 22"/>
              <p:cNvPicPr>
                <a:picLocks noChangeAspect="1" noChangeArrowheads="1"/>
              </p:cNvPicPr>
              <p:nvPr/>
            </p:nvPicPr>
            <p:blipFill>
              <a:blip r:embed="rId19"/>
              <a:srcRect/>
              <a:stretch>
                <a:fillRect/>
              </a:stretch>
            </p:blipFill>
            <p:spPr bwMode="auto">
              <a:xfrm>
                <a:off x="876300" y="4495801"/>
                <a:ext cx="455144" cy="436439"/>
              </a:xfrm>
              <a:prstGeom prst="rect">
                <a:avLst/>
              </a:prstGeom>
              <a:noFill/>
              <a:ln w="9525">
                <a:noFill/>
                <a:miter lim="800000"/>
                <a:headEnd/>
                <a:tailEnd/>
              </a:ln>
            </p:spPr>
          </p:pic>
        </p:grpSp>
        <p:pic>
          <p:nvPicPr>
            <p:cNvPr id="32" name="Picture 25"/>
            <p:cNvPicPr>
              <a:picLocks noChangeAspect="1" noChangeArrowheads="1"/>
            </p:cNvPicPr>
            <p:nvPr/>
          </p:nvPicPr>
          <p:blipFill>
            <a:blip r:embed="rId19"/>
            <a:srcRect/>
            <a:stretch>
              <a:fillRect/>
            </a:stretch>
          </p:blipFill>
          <p:spPr bwMode="auto">
            <a:xfrm>
              <a:off x="6569075" y="4495801"/>
              <a:ext cx="455144" cy="436439"/>
            </a:xfrm>
            <a:prstGeom prst="rect">
              <a:avLst/>
            </a:prstGeom>
            <a:noFill/>
            <a:ln w="9525">
              <a:noFill/>
              <a:miter lim="800000"/>
              <a:headEnd/>
              <a:tailEnd/>
            </a:ln>
          </p:spPr>
        </p:pic>
        <p:pic>
          <p:nvPicPr>
            <p:cNvPr id="54" name="Picture 25"/>
            <p:cNvPicPr>
              <a:picLocks noChangeAspect="1" noChangeArrowheads="1"/>
            </p:cNvPicPr>
            <p:nvPr/>
          </p:nvPicPr>
          <p:blipFill>
            <a:blip r:embed="rId19"/>
            <a:srcRect/>
            <a:stretch>
              <a:fillRect/>
            </a:stretch>
          </p:blipFill>
          <p:spPr bwMode="auto">
            <a:xfrm>
              <a:off x="7924800" y="4495801"/>
              <a:ext cx="455144" cy="436439"/>
            </a:xfrm>
            <a:prstGeom prst="rect">
              <a:avLst/>
            </a:prstGeom>
            <a:noFill/>
            <a:ln w="9525">
              <a:noFill/>
              <a:miter lim="800000"/>
              <a:headEnd/>
              <a:tailEnd/>
            </a:ln>
          </p:spPr>
        </p:pic>
      </p:grpSp>
      <p:sp>
        <p:nvSpPr>
          <p:cNvPr id="56" name="Text Box 30"/>
          <p:cNvSpPr txBox="1">
            <a:spLocks noChangeArrowheads="1"/>
          </p:cNvSpPr>
          <p:nvPr/>
        </p:nvSpPr>
        <p:spPr bwMode="auto">
          <a:xfrm>
            <a:off x="7772403" y="5954867"/>
            <a:ext cx="776175" cy="313932"/>
          </a:xfrm>
          <a:prstGeom prst="rect">
            <a:avLst/>
          </a:prstGeom>
          <a:noFill/>
          <a:ln w="9525">
            <a:noFill/>
            <a:miter lim="800000"/>
            <a:headEnd/>
            <a:tailEnd/>
          </a:ln>
        </p:spPr>
        <p:txBody>
          <a:bodyPr wrap="none" lIns="91413" tIns="45708" rIns="91413" bIns="45708">
            <a:spAutoFit/>
          </a:bodyPr>
          <a:lstStyle/>
          <a:p>
            <a:pPr>
              <a:lnSpc>
                <a:spcPct val="90000"/>
              </a:lnSpc>
              <a:spcBef>
                <a:spcPct val="30000"/>
              </a:spcBef>
            </a:pPr>
            <a:r>
              <a:rPr lang="en-US" sz="1600" dirty="0" smtClean="0"/>
              <a:t>Cloud </a:t>
            </a:r>
            <a:endParaRPr lang="en-US" sz="1600" dirty="0"/>
          </a:p>
        </p:txBody>
      </p:sp>
      <p:grpSp>
        <p:nvGrpSpPr>
          <p:cNvPr id="2049" name="Group 81"/>
          <p:cNvGrpSpPr/>
          <p:nvPr/>
        </p:nvGrpSpPr>
        <p:grpSpPr>
          <a:xfrm>
            <a:off x="7546058" y="4928302"/>
            <a:ext cx="1104455" cy="895286"/>
            <a:chOff x="6563780" y="-1239465"/>
            <a:chExt cx="1922692" cy="1558560"/>
          </a:xfrm>
        </p:grpSpPr>
        <p:pic>
          <p:nvPicPr>
            <p:cNvPr id="62" name="Picture 2" descr="C:\Program Files\Microsoft Resource DVD Artwork\DVD_ART\Artwork_Imagery\Shapes and Graphics\Internet Cloud\cloud internet.png"/>
            <p:cNvPicPr>
              <a:picLocks noChangeAspect="1" noChangeArrowheads="1"/>
            </p:cNvPicPr>
            <p:nvPr/>
          </p:nvPicPr>
          <p:blipFill>
            <a:blip r:embed="rId20" cstate="print"/>
            <a:stretch>
              <a:fillRect/>
            </a:stretch>
          </p:blipFill>
          <p:spPr bwMode="auto">
            <a:xfrm flipH="1">
              <a:off x="6563780" y="-1239465"/>
              <a:ext cx="1922692" cy="1558560"/>
            </a:xfrm>
            <a:prstGeom prst="rect">
              <a:avLst/>
            </a:prstGeom>
            <a:noFill/>
          </p:spPr>
        </p:pic>
        <p:sp>
          <p:nvSpPr>
            <p:cNvPr id="63" name="TextBox 62"/>
            <p:cNvSpPr txBox="1"/>
            <p:nvPr/>
          </p:nvSpPr>
          <p:spPr>
            <a:xfrm>
              <a:off x="6970441" y="-618803"/>
              <a:ext cx="1298379" cy="482214"/>
            </a:xfrm>
            <a:prstGeom prst="rect">
              <a:avLst/>
            </a:prstGeom>
            <a:noFill/>
          </p:spPr>
          <p:txBody>
            <a:bodyPr wrap="square" rtlCol="0">
              <a:spAutoFit/>
            </a:bodyPr>
            <a:lstStyle/>
            <a:p>
              <a:pPr algn="ctr"/>
              <a:r>
                <a:rPr lang="en-US" sz="1200" b="1" dirty="0" smtClean="0"/>
                <a:t>Partner</a:t>
              </a:r>
              <a:endParaRPr lang="en-US" sz="1200" b="1" dirty="0"/>
            </a:p>
          </p:txBody>
        </p:sp>
      </p:grpSp>
      <p:sp>
        <p:nvSpPr>
          <p:cNvPr id="55" name="Explosion 1 54"/>
          <p:cNvSpPr/>
          <p:nvPr/>
        </p:nvSpPr>
        <p:spPr bwMode="auto">
          <a:xfrm>
            <a:off x="2559540" y="2806030"/>
            <a:ext cx="4366846" cy="1592385"/>
          </a:xfrm>
          <a:prstGeom prst="irregularSeal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13" tIns="45708" rIns="91413" bIns="45708" numCol="1" rtlCol="0" anchor="ctr" anchorCtr="0" compatLnSpc="1">
            <a:prstTxWarp prst="textNoShape">
              <a:avLst/>
            </a:prstTxWarp>
          </a:bodyPr>
          <a:lstStyle/>
          <a:p>
            <a:pPr algn="ctr" defTabSz="913880"/>
            <a:r>
              <a:rPr lang="en-US" sz="2000" i="1" dirty="0" smtClean="0">
                <a:solidFill>
                  <a:schemeClr val="tx1"/>
                </a:solidFill>
                <a:latin typeface="Segoe" pitchFamily="34" charset="0"/>
              </a:rPr>
              <a:t>“People-Ready” </a:t>
            </a:r>
            <a:r>
              <a:rPr lang="en-US" sz="2000" dirty="0" smtClean="0">
                <a:solidFill>
                  <a:schemeClr val="tx1"/>
                </a:solidFill>
                <a:latin typeface="Segoe" pitchFamily="34" charset="0"/>
              </a:rPr>
              <a:t>Process Platform</a:t>
            </a:r>
          </a:p>
        </p:txBody>
      </p:sp>
      <p:sp>
        <p:nvSpPr>
          <p:cNvPr id="59" name="Slide Number Placeholder 58"/>
          <p:cNvSpPr>
            <a:spLocks noGrp="1"/>
          </p:cNvSpPr>
          <p:nvPr>
            <p:ph type="sldNum" sz="quarter" idx="12"/>
          </p:nvPr>
        </p:nvSpPr>
        <p:spPr/>
        <p:txBody>
          <a:bodyPr/>
          <a:lstStyle/>
          <a:p>
            <a:fld id="{53172A26-3290-41ED-BF5D-9B4F82497D1E}" type="slidenum">
              <a:rPr lang="en-US" smtClean="0"/>
              <a:pPr/>
              <a:t>16</a:t>
            </a:fld>
            <a:endParaRPr lang="en-US"/>
          </a:p>
        </p:txBody>
      </p:sp>
      <p:sp>
        <p:nvSpPr>
          <p:cNvPr id="60" name="Footer Placeholder 59"/>
          <p:cNvSpPr>
            <a:spLocks noGrp="1"/>
          </p:cNvSpPr>
          <p:nvPr>
            <p:ph type="ftr" sz="quarter" idx="13"/>
          </p:nvPr>
        </p:nvSpPr>
        <p:spPr/>
        <p:txBody>
          <a:bodyPr/>
          <a:lstStyle/>
          <a:p>
            <a:r>
              <a:rPr lang="en-US" smtClean="0"/>
              <a:t>Microsoft Business Process Management</a:t>
            </a:r>
            <a:endParaRPr 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59"/>
                                        </p:tgtEl>
                                        <p:attrNameLst>
                                          <p:attrName>style.visibility</p:attrName>
                                        </p:attrNameLst>
                                      </p:cBhvr>
                                      <p:to>
                                        <p:strVal val="visible"/>
                                      </p:to>
                                    </p:set>
                                    <p:animEffect transition="in" filter="fade">
                                      <p:cBhvr>
                                        <p:cTn id="15" dur="500"/>
                                        <p:tgtEl>
                                          <p:spTgt spid="205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cBhvr>
                                        <p:cTn id="25" dur="500" fill="hold"/>
                                        <p:tgtEl>
                                          <p:spTgt spid="55"/>
                                        </p:tgtEl>
                                        <p:attrNameLst>
                                          <p:attrName>ppt_w</p:attrName>
                                        </p:attrNameLst>
                                      </p:cBhvr>
                                      <p:tavLst>
                                        <p:tav tm="0">
                                          <p:val>
                                            <p:fltVal val="0"/>
                                          </p:val>
                                        </p:tav>
                                        <p:tav tm="100000">
                                          <p:val>
                                            <p:strVal val="#ppt_w"/>
                                          </p:val>
                                        </p:tav>
                                      </p:tavLst>
                                    </p:anim>
                                    <p:anim calcmode="lin" valueType="num">
                                      <p:cBhvr>
                                        <p:cTn id="26" dur="500" fill="hold"/>
                                        <p:tgtEl>
                                          <p:spTgt spid="55"/>
                                        </p:tgtEl>
                                        <p:attrNameLst>
                                          <p:attrName>ppt_h</p:attrName>
                                        </p:attrNameLst>
                                      </p:cBhvr>
                                      <p:tavLst>
                                        <p:tav tm="0">
                                          <p:val>
                                            <p:fltVal val="0"/>
                                          </p:val>
                                        </p:tav>
                                        <p:tav tm="100000">
                                          <p:val>
                                            <p:strVal val="#ppt_h"/>
                                          </p:val>
                                        </p:tav>
                                      </p:tavLst>
                                    </p:anim>
                                    <p:animEffect transition="in" filter="fade">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animBg="1"/>
      <p:bldP spid="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381002" y="2271712"/>
            <a:ext cx="6796117" cy="1566757"/>
          </a:xfrm>
          <a:prstGeom prst="roundRect">
            <a:avLst>
              <a:gd name="adj" fmla="val 9612"/>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n-US" kern="0" dirty="0" smtClean="0">
                <a:solidFill>
                  <a:srgbClr val="FFFFFF"/>
                </a:solidFill>
                <a:effectLst>
                  <a:outerShdw blurRad="38100" dist="38100" dir="2700000" algn="tl">
                    <a:srgbClr val="000000">
                      <a:alpha val="43137"/>
                    </a:srgbClr>
                  </a:outerShdw>
                </a:effectLst>
                <a:latin typeface="Trebuchet MS" pitchFamily="34" charset="0"/>
              </a:rPr>
              <a:t>Compose </a:t>
            </a:r>
          </a:p>
          <a:p>
            <a:pPr defTabSz="914099" fontAlgn="base">
              <a:spcBef>
                <a:spcPct val="0"/>
              </a:spcBef>
              <a:spcAft>
                <a:spcPct val="0"/>
              </a:spcAft>
              <a:defRPr/>
            </a:pPr>
            <a:r>
              <a:rPr lang="en-US" sz="1600" i="1" kern="0" dirty="0" smtClean="0">
                <a:solidFill>
                  <a:srgbClr val="FFFFFF"/>
                </a:solidFill>
                <a:effectLst>
                  <a:outerShdw blurRad="38100" dist="38100" dir="2700000" algn="tl">
                    <a:srgbClr val="000000">
                      <a:alpha val="43137"/>
                    </a:srgbClr>
                  </a:outerShdw>
                </a:effectLst>
                <a:latin typeface="Trebuchet MS" pitchFamily="34" charset="0"/>
              </a:rPr>
              <a:t>User Interaction</a:t>
            </a:r>
          </a:p>
        </p:txBody>
      </p:sp>
      <p:sp>
        <p:nvSpPr>
          <p:cNvPr id="51" name="TextBox 50"/>
          <p:cNvSpPr txBox="1"/>
          <p:nvPr/>
        </p:nvSpPr>
        <p:spPr>
          <a:xfrm>
            <a:off x="381003" y="3922264"/>
            <a:ext cx="6796117" cy="1503845"/>
          </a:xfrm>
          <a:prstGeom prst="roundRect">
            <a:avLst>
              <a:gd name="adj" fmla="val 9985"/>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n-US" kern="0" dirty="0" smtClean="0">
                <a:solidFill>
                  <a:srgbClr val="FFFFFF"/>
                </a:solidFill>
                <a:effectLst>
                  <a:outerShdw blurRad="38100" dist="38100" dir="2700000" algn="tl">
                    <a:srgbClr val="000000">
                      <a:alpha val="43137"/>
                    </a:srgbClr>
                  </a:outerShdw>
                </a:effectLst>
                <a:latin typeface="Trebuchet MS" pitchFamily="34" charset="0"/>
              </a:rPr>
              <a:t>Compose </a:t>
            </a:r>
          </a:p>
          <a:p>
            <a:pPr defTabSz="914099" fontAlgn="base">
              <a:spcBef>
                <a:spcPct val="0"/>
              </a:spcBef>
              <a:spcAft>
                <a:spcPct val="0"/>
              </a:spcAft>
              <a:defRPr/>
            </a:pPr>
            <a:r>
              <a:rPr lang="en-US" sz="1600" i="1" kern="0" dirty="0" smtClean="0">
                <a:solidFill>
                  <a:srgbClr val="FFFFFF"/>
                </a:solidFill>
                <a:effectLst>
                  <a:outerShdw blurRad="38100" dist="38100" dir="2700000" algn="tl">
                    <a:srgbClr val="000000">
                      <a:alpha val="43137"/>
                    </a:srgbClr>
                  </a:outerShdw>
                </a:effectLst>
                <a:latin typeface="Trebuchet MS" pitchFamily="34" charset="0"/>
              </a:rPr>
              <a:t>Business Transaction</a:t>
            </a:r>
          </a:p>
        </p:txBody>
      </p:sp>
      <p:sp>
        <p:nvSpPr>
          <p:cNvPr id="46" name="TextBox 45"/>
          <p:cNvSpPr txBox="1"/>
          <p:nvPr/>
        </p:nvSpPr>
        <p:spPr>
          <a:xfrm>
            <a:off x="381003" y="5501745"/>
            <a:ext cx="6796117" cy="914400"/>
          </a:xfrm>
          <a:prstGeom prst="roundRect">
            <a:avLst>
              <a:gd name="adj" fmla="val 13370"/>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n-US" kern="0" dirty="0" smtClean="0">
                <a:solidFill>
                  <a:srgbClr val="FFFFFF"/>
                </a:solidFill>
                <a:effectLst>
                  <a:outerShdw blurRad="38100" dist="38100" dir="2700000" algn="tl">
                    <a:srgbClr val="000000">
                      <a:alpha val="43137"/>
                    </a:srgbClr>
                  </a:outerShdw>
                </a:effectLst>
                <a:latin typeface="Trebuchet MS" pitchFamily="34" charset="0"/>
              </a:rPr>
              <a:t>Expose</a:t>
            </a:r>
          </a:p>
          <a:p>
            <a:pPr defTabSz="914099" fontAlgn="base">
              <a:spcBef>
                <a:spcPct val="0"/>
              </a:spcBef>
              <a:spcAft>
                <a:spcPct val="0"/>
              </a:spcAft>
              <a:defRPr/>
            </a:pPr>
            <a:r>
              <a:rPr lang="en-US" sz="1600" i="1" kern="0" dirty="0" smtClean="0">
                <a:solidFill>
                  <a:srgbClr val="FFFFFF"/>
                </a:solidFill>
                <a:effectLst>
                  <a:outerShdw blurRad="38100" dist="38100" dir="2700000" algn="tl">
                    <a:srgbClr val="000000">
                      <a:alpha val="43137"/>
                    </a:srgbClr>
                  </a:outerShdw>
                </a:effectLst>
                <a:latin typeface="Trebuchet MS" pitchFamily="34" charset="0"/>
              </a:rPr>
              <a:t>Existing Systems</a:t>
            </a:r>
          </a:p>
        </p:txBody>
      </p:sp>
      <p:sp>
        <p:nvSpPr>
          <p:cNvPr id="34" name="TextBox 33"/>
          <p:cNvSpPr txBox="1"/>
          <p:nvPr/>
        </p:nvSpPr>
        <p:spPr>
          <a:xfrm>
            <a:off x="381003" y="1285860"/>
            <a:ext cx="6796117" cy="9144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n-US" kern="0" dirty="0" smtClean="0">
                <a:solidFill>
                  <a:srgbClr val="FFFFFF"/>
                </a:solidFill>
                <a:effectLst>
                  <a:outerShdw blurRad="38100" dist="38100" dir="2700000" algn="tl">
                    <a:srgbClr val="000000">
                      <a:alpha val="43137"/>
                    </a:srgbClr>
                  </a:outerShdw>
                </a:effectLst>
                <a:latin typeface="Trebuchet MS" pitchFamily="34" charset="0"/>
              </a:rPr>
              <a:t>Consume</a:t>
            </a:r>
          </a:p>
          <a:p>
            <a:pPr defTabSz="914099" fontAlgn="base">
              <a:spcBef>
                <a:spcPct val="0"/>
              </a:spcBef>
              <a:spcAft>
                <a:spcPct val="0"/>
              </a:spcAft>
              <a:defRPr/>
            </a:pPr>
            <a:r>
              <a:rPr lang="en-US" sz="1600" i="1" kern="0" dirty="0" smtClean="0">
                <a:solidFill>
                  <a:srgbClr val="FFFFFF"/>
                </a:solidFill>
                <a:effectLst>
                  <a:outerShdw blurRad="38100" dist="38100" dir="2700000" algn="tl">
                    <a:srgbClr val="000000">
                      <a:alpha val="43137"/>
                    </a:srgbClr>
                  </a:outerShdw>
                </a:effectLst>
                <a:latin typeface="Trebuchet MS" pitchFamily="34" charset="0"/>
              </a:rPr>
              <a:t>User Directed</a:t>
            </a:r>
            <a:endParaRPr lang="en-US" sz="1600" i="1" kern="0" dirty="0">
              <a:solidFill>
                <a:srgbClr val="FFFFFF"/>
              </a:solidFill>
              <a:effectLst>
                <a:outerShdw blurRad="38100" dist="38100" dir="2700000" algn="tl">
                  <a:srgbClr val="000000">
                    <a:alpha val="43137"/>
                  </a:srgbClr>
                </a:outerShdw>
              </a:effectLst>
              <a:latin typeface="Trebuchet MS" pitchFamily="34" charset="0"/>
            </a:endParaRPr>
          </a:p>
        </p:txBody>
      </p:sp>
      <p:grpSp>
        <p:nvGrpSpPr>
          <p:cNvPr id="2" name="Group 47"/>
          <p:cNvGrpSpPr/>
          <p:nvPr/>
        </p:nvGrpSpPr>
        <p:grpSpPr>
          <a:xfrm>
            <a:off x="3123132" y="5579999"/>
            <a:ext cx="3641814" cy="790188"/>
            <a:chOff x="4071973" y="5286388"/>
            <a:chExt cx="4214810" cy="914400"/>
          </a:xfrm>
          <a:effectLst>
            <a:outerShdw blurRad="292100" dist="88900" dir="10680000" algn="tr" rotWithShape="0">
              <a:prstClr val="black">
                <a:alpha val="40000"/>
              </a:prstClr>
            </a:outerShdw>
          </a:effectLst>
        </p:grpSpPr>
        <p:pic>
          <p:nvPicPr>
            <p:cNvPr id="14" name="Picture 13"/>
            <p:cNvPicPr>
              <a:picLocks noChangeAspect="1" noChangeArrowheads="1"/>
            </p:cNvPicPr>
            <p:nvPr/>
          </p:nvPicPr>
          <p:blipFill>
            <a:blip r:embed="rId3" cstate="print"/>
            <a:srcRect/>
            <a:stretch>
              <a:fillRect/>
            </a:stretch>
          </p:blipFill>
          <p:spPr bwMode="auto">
            <a:xfrm>
              <a:off x="4071973" y="5286388"/>
              <a:ext cx="1005840" cy="818477"/>
            </a:xfrm>
            <a:prstGeom prst="rect">
              <a:avLst/>
            </a:prstGeom>
            <a:noFill/>
            <a:ln w="9525">
              <a:noFill/>
              <a:miter lim="800000"/>
              <a:headEnd/>
              <a:tailEnd/>
            </a:ln>
          </p:spPr>
        </p:pic>
        <p:pic>
          <p:nvPicPr>
            <p:cNvPr id="15" name="Picture 14"/>
            <p:cNvPicPr>
              <a:picLocks noChangeAspect="1" noChangeArrowheads="1"/>
            </p:cNvPicPr>
            <p:nvPr/>
          </p:nvPicPr>
          <p:blipFill>
            <a:blip r:embed="rId4" cstate="print"/>
            <a:srcRect/>
            <a:stretch>
              <a:fillRect/>
            </a:stretch>
          </p:blipFill>
          <p:spPr bwMode="auto">
            <a:xfrm>
              <a:off x="5193395" y="5286388"/>
              <a:ext cx="593090" cy="914400"/>
            </a:xfrm>
            <a:prstGeom prst="rect">
              <a:avLst/>
            </a:prstGeom>
            <a:noFill/>
            <a:ln w="9525">
              <a:noFill/>
              <a:miter lim="800000"/>
              <a:headEnd/>
              <a:tailEnd/>
            </a:ln>
          </p:spPr>
        </p:pic>
        <p:pic>
          <p:nvPicPr>
            <p:cNvPr id="16" name="Picture 15"/>
            <p:cNvPicPr>
              <a:picLocks noChangeAspect="1" noChangeArrowheads="1"/>
            </p:cNvPicPr>
            <p:nvPr/>
          </p:nvPicPr>
          <p:blipFill>
            <a:blip r:embed="rId5" cstate="print"/>
            <a:srcRect/>
            <a:stretch>
              <a:fillRect/>
            </a:stretch>
          </p:blipFill>
          <p:spPr bwMode="auto">
            <a:xfrm>
              <a:off x="5904453" y="5286388"/>
              <a:ext cx="596412" cy="914400"/>
            </a:xfrm>
            <a:prstGeom prst="rect">
              <a:avLst/>
            </a:prstGeom>
            <a:noFill/>
            <a:ln w="9525">
              <a:noFill/>
              <a:miter lim="800000"/>
              <a:headEnd/>
              <a:tailEnd/>
            </a:ln>
          </p:spPr>
        </p:pic>
        <p:pic>
          <p:nvPicPr>
            <p:cNvPr id="17" name="Picture 16"/>
            <p:cNvPicPr>
              <a:picLocks noChangeAspect="1" noChangeArrowheads="1"/>
            </p:cNvPicPr>
            <p:nvPr/>
          </p:nvPicPr>
          <p:blipFill>
            <a:blip r:embed="rId6" cstate="print"/>
            <a:srcRect/>
            <a:stretch>
              <a:fillRect/>
            </a:stretch>
          </p:blipFill>
          <p:spPr bwMode="auto">
            <a:xfrm>
              <a:off x="6643741" y="5286388"/>
              <a:ext cx="796925" cy="914400"/>
            </a:xfrm>
            <a:prstGeom prst="rect">
              <a:avLst/>
            </a:prstGeom>
            <a:noFill/>
            <a:ln w="9525">
              <a:noFill/>
              <a:miter lim="800000"/>
              <a:headEnd/>
              <a:tailEnd/>
            </a:ln>
          </p:spPr>
        </p:pic>
        <p:pic>
          <p:nvPicPr>
            <p:cNvPr id="18" name="Picture 18"/>
            <p:cNvPicPr>
              <a:picLocks noChangeAspect="1" noChangeArrowheads="1"/>
            </p:cNvPicPr>
            <p:nvPr/>
          </p:nvPicPr>
          <p:blipFill>
            <a:blip r:embed="rId7" cstate="print"/>
            <a:srcRect/>
            <a:stretch>
              <a:fillRect/>
            </a:stretch>
          </p:blipFill>
          <p:spPr bwMode="auto">
            <a:xfrm>
              <a:off x="7540658" y="5286388"/>
              <a:ext cx="746125" cy="914400"/>
            </a:xfrm>
            <a:prstGeom prst="rect">
              <a:avLst/>
            </a:prstGeom>
            <a:noFill/>
            <a:ln w="9525">
              <a:noFill/>
              <a:miter lim="800000"/>
              <a:headEnd/>
              <a:tailEnd/>
            </a:ln>
          </p:spPr>
        </p:pic>
      </p:grpSp>
      <p:grpSp>
        <p:nvGrpSpPr>
          <p:cNvPr id="3" name="Group 49"/>
          <p:cNvGrpSpPr/>
          <p:nvPr/>
        </p:nvGrpSpPr>
        <p:grpSpPr>
          <a:xfrm>
            <a:off x="2720997" y="1404839"/>
            <a:ext cx="3898478" cy="699291"/>
            <a:chOff x="1661207" y="642918"/>
            <a:chExt cx="4588503" cy="822960"/>
          </a:xfrm>
        </p:grpSpPr>
        <p:pic>
          <p:nvPicPr>
            <p:cNvPr id="29" name="Picture 32"/>
            <p:cNvPicPr>
              <a:picLocks noChangeAspect="1" noChangeArrowheads="1"/>
            </p:cNvPicPr>
            <p:nvPr/>
          </p:nvPicPr>
          <p:blipFill>
            <a:blip r:embed="rId8" cstate="print"/>
            <a:srcRect/>
            <a:stretch>
              <a:fillRect/>
            </a:stretch>
          </p:blipFill>
          <p:spPr bwMode="auto">
            <a:xfrm>
              <a:off x="4640932" y="642918"/>
              <a:ext cx="825413" cy="822960"/>
            </a:xfrm>
            <a:prstGeom prst="rect">
              <a:avLst/>
            </a:prstGeom>
            <a:noFill/>
            <a:ln w="9525">
              <a:noFill/>
              <a:miter lim="800000"/>
              <a:headEnd/>
              <a:tailEnd/>
            </a:ln>
            <a:effectLst>
              <a:outerShdw blurRad="215900" dist="88900" dir="9300000" algn="ctr" rotWithShape="0">
                <a:srgbClr val="000000">
                  <a:alpha val="43137"/>
                </a:srgbClr>
              </a:outerShdw>
            </a:effectLst>
          </p:spPr>
        </p:pic>
        <p:pic>
          <p:nvPicPr>
            <p:cNvPr id="30" name="Picture 36"/>
            <p:cNvPicPr>
              <a:picLocks noChangeAspect="1" noChangeArrowheads="1"/>
            </p:cNvPicPr>
            <p:nvPr/>
          </p:nvPicPr>
          <p:blipFill>
            <a:blip r:embed="rId9"/>
            <a:srcRect/>
            <a:stretch>
              <a:fillRect/>
            </a:stretch>
          </p:blipFill>
          <p:spPr bwMode="auto">
            <a:xfrm>
              <a:off x="3783676" y="642918"/>
              <a:ext cx="822960" cy="806165"/>
            </a:xfrm>
            <a:prstGeom prst="rect">
              <a:avLst/>
            </a:prstGeom>
            <a:noFill/>
            <a:ln w="9525">
              <a:noFill/>
              <a:miter lim="800000"/>
              <a:headEnd/>
              <a:tailEnd/>
            </a:ln>
            <a:effectLst>
              <a:outerShdw blurRad="215900" dist="88900" dir="9300000" algn="ctr" rotWithShape="0">
                <a:srgbClr val="000000">
                  <a:alpha val="43137"/>
                </a:srgbClr>
              </a:outerShdw>
            </a:effectLst>
          </p:spPr>
        </p:pic>
        <p:pic>
          <p:nvPicPr>
            <p:cNvPr id="31" name="Picture 38"/>
            <p:cNvPicPr>
              <a:picLocks noChangeAspect="1" noChangeArrowheads="1"/>
            </p:cNvPicPr>
            <p:nvPr/>
          </p:nvPicPr>
          <p:blipFill>
            <a:blip r:embed="rId10" cstate="print"/>
            <a:srcRect/>
            <a:stretch>
              <a:fillRect/>
            </a:stretch>
          </p:blipFill>
          <p:spPr bwMode="auto">
            <a:xfrm>
              <a:off x="5426750" y="642918"/>
              <a:ext cx="822960" cy="822960"/>
            </a:xfrm>
            <a:prstGeom prst="rect">
              <a:avLst/>
            </a:prstGeom>
            <a:noFill/>
            <a:ln w="9525">
              <a:noFill/>
              <a:miter lim="800000"/>
              <a:headEnd/>
              <a:tailEnd/>
            </a:ln>
          </p:spPr>
        </p:pic>
        <p:pic>
          <p:nvPicPr>
            <p:cNvPr id="32" name="Picture 41"/>
            <p:cNvPicPr>
              <a:picLocks noChangeAspect="1" noChangeArrowheads="1"/>
            </p:cNvPicPr>
            <p:nvPr/>
          </p:nvPicPr>
          <p:blipFill>
            <a:blip r:embed="rId11" cstate="print"/>
            <a:srcRect/>
            <a:stretch>
              <a:fillRect/>
            </a:stretch>
          </p:blipFill>
          <p:spPr bwMode="auto">
            <a:xfrm>
              <a:off x="2817840" y="642918"/>
              <a:ext cx="822960" cy="822960"/>
            </a:xfrm>
            <a:prstGeom prst="rect">
              <a:avLst/>
            </a:prstGeom>
            <a:noFill/>
            <a:ln w="9525">
              <a:noFill/>
              <a:miter lim="800000"/>
              <a:headEnd/>
              <a:tailEnd/>
            </a:ln>
            <a:effectLst>
              <a:outerShdw blurRad="215900" dist="88900" dir="9300000" algn="ctr" rotWithShape="0">
                <a:srgbClr val="000000">
                  <a:alpha val="43137"/>
                </a:srgbClr>
              </a:outerShdw>
            </a:effectLst>
          </p:spPr>
        </p:pic>
        <p:pic>
          <p:nvPicPr>
            <p:cNvPr id="33" name="Picture 44"/>
            <p:cNvPicPr>
              <a:picLocks noChangeAspect="1" noChangeArrowheads="1"/>
            </p:cNvPicPr>
            <p:nvPr/>
          </p:nvPicPr>
          <p:blipFill>
            <a:blip r:embed="rId12" cstate="print"/>
            <a:srcRect/>
            <a:stretch>
              <a:fillRect/>
            </a:stretch>
          </p:blipFill>
          <p:spPr bwMode="auto">
            <a:xfrm>
              <a:off x="1661207" y="642918"/>
              <a:ext cx="1050899" cy="822960"/>
            </a:xfrm>
            <a:prstGeom prst="rect">
              <a:avLst/>
            </a:prstGeom>
            <a:noFill/>
            <a:ln w="9525">
              <a:noFill/>
              <a:miter lim="800000"/>
              <a:headEnd/>
              <a:tailEnd/>
            </a:ln>
            <a:effectLst>
              <a:outerShdw blurRad="215900" dist="88900" dir="9300000" algn="ctr" rotWithShape="0">
                <a:srgbClr val="000000">
                  <a:alpha val="43137"/>
                </a:srgbClr>
              </a:outerShdw>
            </a:effectLst>
          </p:spPr>
        </p:pic>
      </p:grpSp>
      <p:sp>
        <p:nvSpPr>
          <p:cNvPr id="41" name="Rounded Rectangle 40"/>
          <p:cNvSpPr/>
          <p:nvPr/>
        </p:nvSpPr>
        <p:spPr>
          <a:xfrm>
            <a:off x="2458191" y="2340046"/>
            <a:ext cx="4525412" cy="40652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600" kern="0" dirty="0" smtClean="0">
                <a:solidFill>
                  <a:srgbClr val="FFFFFF"/>
                </a:solidFill>
                <a:effectLst>
                  <a:outerShdw blurRad="38100" dist="38100" dir="2700000" algn="tl">
                    <a:srgbClr val="000000">
                      <a:alpha val="43137"/>
                    </a:srgbClr>
                  </a:outerShdw>
                </a:effectLst>
                <a:latin typeface="Trebuchet MS" pitchFamily="34" charset="0"/>
              </a:rPr>
              <a:t>Presentation Services</a:t>
            </a:r>
          </a:p>
        </p:txBody>
      </p:sp>
      <p:sp>
        <p:nvSpPr>
          <p:cNvPr id="37" name="Rounded Rectangle 36"/>
          <p:cNvSpPr/>
          <p:nvPr/>
        </p:nvSpPr>
        <p:spPr>
          <a:xfrm>
            <a:off x="2458191" y="2839577"/>
            <a:ext cx="4525412" cy="40652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600" kern="0" dirty="0" smtClean="0">
                <a:solidFill>
                  <a:srgbClr val="FFFFFF"/>
                </a:solidFill>
                <a:effectLst>
                  <a:outerShdw blurRad="38100" dist="38100" dir="2700000" algn="tl">
                    <a:srgbClr val="000000">
                      <a:alpha val="43137"/>
                    </a:srgbClr>
                  </a:outerShdw>
                </a:effectLst>
                <a:latin typeface="Trebuchet MS" pitchFamily="34" charset="0"/>
              </a:rPr>
              <a:t>Collaboration Services</a:t>
            </a:r>
          </a:p>
        </p:txBody>
      </p:sp>
      <p:sp>
        <p:nvSpPr>
          <p:cNvPr id="40" name="Rounded Rectangle 39"/>
          <p:cNvSpPr/>
          <p:nvPr/>
        </p:nvSpPr>
        <p:spPr>
          <a:xfrm>
            <a:off x="2458191" y="3339106"/>
            <a:ext cx="4525412" cy="40652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600" kern="0" dirty="0" smtClean="0">
                <a:solidFill>
                  <a:srgbClr val="FFFFFF"/>
                </a:solidFill>
                <a:effectLst>
                  <a:outerShdw blurRad="38100" dist="38100" dir="2700000" algn="tl">
                    <a:srgbClr val="000000">
                      <a:alpha val="43137"/>
                    </a:srgbClr>
                  </a:outerShdw>
                </a:effectLst>
                <a:latin typeface="Trebuchet MS" pitchFamily="34" charset="0"/>
              </a:rPr>
              <a:t>Composition Services</a:t>
            </a:r>
          </a:p>
        </p:txBody>
      </p:sp>
      <p:sp>
        <p:nvSpPr>
          <p:cNvPr id="43" name="Rounded Rectangle 42"/>
          <p:cNvSpPr/>
          <p:nvPr/>
        </p:nvSpPr>
        <p:spPr>
          <a:xfrm>
            <a:off x="2490359" y="3989653"/>
            <a:ext cx="1539241" cy="914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400" kern="0" dirty="0" smtClean="0">
                <a:solidFill>
                  <a:srgbClr val="FFFFFF"/>
                </a:solidFill>
                <a:effectLst>
                  <a:outerShdw blurRad="38100" dist="38100" dir="2700000" algn="tl">
                    <a:srgbClr val="000000">
                      <a:alpha val="43137"/>
                    </a:srgbClr>
                  </a:outerShdw>
                </a:effectLst>
                <a:latin typeface="Trebuchet MS" pitchFamily="34" charset="0"/>
              </a:rPr>
              <a:t>Business Process Services</a:t>
            </a:r>
          </a:p>
        </p:txBody>
      </p:sp>
      <p:sp>
        <p:nvSpPr>
          <p:cNvPr id="44" name="Rounded Rectangle 43"/>
          <p:cNvSpPr/>
          <p:nvPr/>
        </p:nvSpPr>
        <p:spPr>
          <a:xfrm>
            <a:off x="4105798" y="3989653"/>
            <a:ext cx="1371600" cy="914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400" kern="0" dirty="0" smtClean="0">
                <a:solidFill>
                  <a:srgbClr val="FFFFFF"/>
                </a:solidFill>
                <a:effectLst>
                  <a:outerShdw blurRad="38100" dist="38100" dir="2700000" algn="tl">
                    <a:srgbClr val="000000">
                      <a:alpha val="43137"/>
                    </a:srgbClr>
                  </a:outerShdw>
                </a:effectLst>
                <a:latin typeface="Trebuchet MS" pitchFamily="34" charset="0"/>
              </a:rPr>
              <a:t>Information Integration Services</a:t>
            </a:r>
          </a:p>
        </p:txBody>
      </p:sp>
      <p:sp>
        <p:nvSpPr>
          <p:cNvPr id="47" name="Rounded Rectangle 46"/>
          <p:cNvSpPr/>
          <p:nvPr/>
        </p:nvSpPr>
        <p:spPr>
          <a:xfrm>
            <a:off x="5538359" y="3989653"/>
            <a:ext cx="1523999" cy="914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400" kern="0" dirty="0" smtClean="0">
                <a:solidFill>
                  <a:srgbClr val="FFFFFF"/>
                </a:solidFill>
                <a:effectLst>
                  <a:outerShdw blurRad="38100" dist="38100" dir="2700000" algn="tl">
                    <a:srgbClr val="000000">
                      <a:alpha val="43137"/>
                    </a:srgbClr>
                  </a:outerShdw>
                </a:effectLst>
                <a:latin typeface="Trebuchet MS" pitchFamily="34" charset="0"/>
              </a:rPr>
              <a:t>Messaging</a:t>
            </a:r>
          </a:p>
          <a:p>
            <a:pPr algn="ctr" defTabSz="914099" fontAlgn="base">
              <a:spcBef>
                <a:spcPct val="0"/>
              </a:spcBef>
              <a:spcAft>
                <a:spcPct val="0"/>
              </a:spcAft>
              <a:defRPr/>
            </a:pPr>
            <a:r>
              <a:rPr lang="en-US" sz="1400" kern="0" dirty="0" smtClean="0">
                <a:solidFill>
                  <a:srgbClr val="FFFFFF"/>
                </a:solidFill>
                <a:effectLst>
                  <a:outerShdw blurRad="38100" dist="38100" dir="2700000" algn="tl">
                    <a:srgbClr val="000000">
                      <a:alpha val="43137"/>
                    </a:srgbClr>
                  </a:outerShdw>
                </a:effectLst>
                <a:latin typeface="Trebuchet MS" pitchFamily="34" charset="0"/>
              </a:rPr>
              <a:t>Services</a:t>
            </a:r>
          </a:p>
        </p:txBody>
      </p:sp>
      <p:sp>
        <p:nvSpPr>
          <p:cNvPr id="42" name="Rounded Rectangle 41"/>
          <p:cNvSpPr/>
          <p:nvPr/>
        </p:nvSpPr>
        <p:spPr>
          <a:xfrm>
            <a:off x="2505598" y="4980255"/>
            <a:ext cx="4572000" cy="381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400" kern="0" dirty="0" smtClean="0">
                <a:solidFill>
                  <a:srgbClr val="FFFFFF"/>
                </a:solidFill>
                <a:effectLst>
                  <a:outerShdw blurRad="38100" dist="38100" dir="2700000" algn="tl">
                    <a:srgbClr val="000000">
                      <a:alpha val="43137"/>
                    </a:srgbClr>
                  </a:outerShdw>
                </a:effectLst>
                <a:latin typeface="Trebuchet MS" pitchFamily="34" charset="0"/>
              </a:rPr>
              <a:t>Connectivity Services</a:t>
            </a:r>
          </a:p>
        </p:txBody>
      </p:sp>
      <p:sp>
        <p:nvSpPr>
          <p:cNvPr id="48" name="Rounded Rectangle 47"/>
          <p:cNvSpPr/>
          <p:nvPr/>
        </p:nvSpPr>
        <p:spPr>
          <a:xfrm rot="10800000">
            <a:off x="7262446" y="1283330"/>
            <a:ext cx="426026" cy="5107423"/>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600" kern="0" dirty="0" smtClean="0">
                <a:solidFill>
                  <a:srgbClr val="FFFFFF"/>
                </a:solidFill>
                <a:effectLst>
                  <a:outerShdw blurRad="38100" dist="38100" dir="2700000" algn="tl">
                    <a:srgbClr val="000000">
                      <a:alpha val="43137"/>
                    </a:srgbClr>
                  </a:outerShdw>
                </a:effectLst>
                <a:latin typeface="Trebuchet MS" pitchFamily="34" charset="0"/>
              </a:rPr>
              <a:t>Security and Identity</a:t>
            </a:r>
          </a:p>
        </p:txBody>
      </p:sp>
      <p:sp>
        <p:nvSpPr>
          <p:cNvPr id="49" name="Rounded Rectangle 48"/>
          <p:cNvSpPr/>
          <p:nvPr/>
        </p:nvSpPr>
        <p:spPr>
          <a:xfrm rot="10800000">
            <a:off x="7733501" y="1283330"/>
            <a:ext cx="426026" cy="5107423"/>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600" kern="0" dirty="0" smtClean="0">
                <a:solidFill>
                  <a:srgbClr val="FFFFFF"/>
                </a:solidFill>
                <a:effectLst>
                  <a:outerShdw blurRad="38100" dist="38100" dir="2700000" algn="tl">
                    <a:srgbClr val="000000">
                      <a:alpha val="43137"/>
                    </a:srgbClr>
                  </a:outerShdw>
                </a:effectLst>
                <a:latin typeface="Trebuchet MS" pitchFamily="34" charset="0"/>
              </a:rPr>
              <a:t>Management and Governance</a:t>
            </a:r>
          </a:p>
        </p:txBody>
      </p:sp>
      <p:sp>
        <p:nvSpPr>
          <p:cNvPr id="50" name="Rounded Rectangle 49"/>
          <p:cNvSpPr/>
          <p:nvPr/>
        </p:nvSpPr>
        <p:spPr>
          <a:xfrm rot="10800000">
            <a:off x="8204555" y="1283330"/>
            <a:ext cx="426026" cy="5107423"/>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600" kern="0" dirty="0" smtClean="0">
                <a:solidFill>
                  <a:srgbClr val="FFFFFF"/>
                </a:solidFill>
                <a:effectLst>
                  <a:outerShdw blurRad="38100" dist="38100" dir="2700000" algn="tl">
                    <a:srgbClr val="000000">
                      <a:alpha val="43137"/>
                    </a:srgbClr>
                  </a:outerShdw>
                </a:effectLst>
                <a:latin typeface="Trebuchet MS" pitchFamily="34" charset="0"/>
              </a:rPr>
              <a:t>Design and Development</a:t>
            </a:r>
          </a:p>
        </p:txBody>
      </p:sp>
      <p:sp>
        <p:nvSpPr>
          <p:cNvPr id="38" name="Title 37"/>
          <p:cNvSpPr>
            <a:spLocks noGrp="1"/>
          </p:cNvSpPr>
          <p:nvPr>
            <p:ph type="title"/>
          </p:nvPr>
        </p:nvSpPr>
        <p:spPr/>
        <p:txBody>
          <a:bodyPr/>
          <a:lstStyle/>
          <a:p>
            <a:r>
              <a:rPr sz="4000" smtClean="0"/>
              <a:t>Microsoft Business Process Platform</a:t>
            </a:r>
            <a:endParaRPr lang="en-US" sz="4000" dirty="0"/>
          </a:p>
        </p:txBody>
      </p:sp>
      <p:sp>
        <p:nvSpPr>
          <p:cNvPr id="39" name="Slide Number Placeholder 38"/>
          <p:cNvSpPr>
            <a:spLocks noGrp="1"/>
          </p:cNvSpPr>
          <p:nvPr>
            <p:ph type="sldNum" sz="quarter" idx="10"/>
          </p:nvPr>
        </p:nvSpPr>
        <p:spPr/>
        <p:txBody>
          <a:bodyPr/>
          <a:lstStyle/>
          <a:p>
            <a:fld id="{53172A26-3290-41ED-BF5D-9B4F82497D1E}" type="slidenum">
              <a:rPr lang="en-US" smtClean="0"/>
              <a:pPr/>
              <a:t>17</a:t>
            </a:fld>
            <a:endParaRPr lang="en-US"/>
          </a:p>
        </p:txBody>
      </p:sp>
      <p:sp>
        <p:nvSpPr>
          <p:cNvPr id="52" name="Footer Placeholder 51"/>
          <p:cNvSpPr>
            <a:spLocks noGrp="1"/>
          </p:cNvSpPr>
          <p:nvPr>
            <p:ph type="ftr" sz="quarter" idx="11"/>
          </p:nvPr>
        </p:nvSpPr>
        <p:spPr/>
        <p:txBody>
          <a:bodyPr/>
          <a:lstStyle/>
          <a:p>
            <a:r>
              <a:rPr lang="en-US" smtClean="0"/>
              <a:t>Microsoft Business Process Management</a:t>
            </a:r>
            <a:endParaRPr 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8" name="Rectangle 22"/>
          <p:cNvSpPr>
            <a:spLocks noGrp="1" noChangeArrowheads="1"/>
          </p:cNvSpPr>
          <p:nvPr>
            <p:ph type="title"/>
          </p:nvPr>
        </p:nvSpPr>
        <p:spPr>
          <a:xfrm>
            <a:off x="381000" y="230188"/>
            <a:ext cx="8382000" cy="553998"/>
          </a:xfrm>
        </p:spPr>
        <p:txBody>
          <a:bodyPr/>
          <a:lstStyle/>
          <a:p>
            <a:r>
              <a:rPr lang="en-US" sz="4000" dirty="0" smtClean="0"/>
              <a:t>3) Collaborative design tools</a:t>
            </a:r>
            <a:endParaRPr lang="en-US" sz="4000" dirty="0"/>
          </a:p>
        </p:txBody>
      </p:sp>
      <p:sp>
        <p:nvSpPr>
          <p:cNvPr id="33" name="Text Placeholder 32"/>
          <p:cNvSpPr>
            <a:spLocks noGrp="1"/>
          </p:cNvSpPr>
          <p:nvPr>
            <p:ph type="body" sz="quarter" idx="11"/>
          </p:nvPr>
        </p:nvSpPr>
        <p:spPr>
          <a:xfrm>
            <a:off x="387615" y="1055969"/>
            <a:ext cx="8435543" cy="443198"/>
          </a:xfrm>
        </p:spPr>
        <p:txBody>
          <a:bodyPr/>
          <a:lstStyle/>
          <a:p>
            <a:r>
              <a:rPr lang="en-US" dirty="0" smtClean="0"/>
              <a:t>Tackling process complexity</a:t>
            </a:r>
            <a:endParaRPr lang="en-US" dirty="0"/>
          </a:p>
        </p:txBody>
      </p:sp>
      <p:sp>
        <p:nvSpPr>
          <p:cNvPr id="7" name="Slide Number Placeholder 6"/>
          <p:cNvSpPr>
            <a:spLocks noGrp="1"/>
          </p:cNvSpPr>
          <p:nvPr>
            <p:ph type="sldNum" sz="quarter" idx="12"/>
          </p:nvPr>
        </p:nvSpPr>
        <p:spPr>
          <a:prstGeom prst="rect">
            <a:avLst/>
          </a:prstGeom>
        </p:spPr>
        <p:txBody>
          <a:bodyPr/>
          <a:lstStyle/>
          <a:p>
            <a:fld id="{53172A26-3290-41ED-BF5D-9B4F82497D1E}" type="slidenum">
              <a:rPr lang="en-US" smtClean="0"/>
              <a:pPr/>
              <a:t>18</a:t>
            </a:fld>
            <a:endParaRPr lang="en-US" dirty="0"/>
          </a:p>
        </p:txBody>
      </p:sp>
      <p:sp>
        <p:nvSpPr>
          <p:cNvPr id="8" name="Footer Placeholder 7"/>
          <p:cNvSpPr>
            <a:spLocks noGrp="1"/>
          </p:cNvSpPr>
          <p:nvPr>
            <p:ph type="ftr" sz="quarter" idx="13"/>
          </p:nvPr>
        </p:nvSpPr>
        <p:spPr>
          <a:prstGeom prst="rect">
            <a:avLst/>
          </a:prstGeom>
        </p:spPr>
        <p:txBody>
          <a:bodyPr/>
          <a:lstStyle/>
          <a:p>
            <a:r>
              <a:rPr lang="en-US" smtClean="0"/>
              <a:t>Microsoft Business Process Management</a:t>
            </a:r>
            <a:endParaRPr lang="en-US" dirty="0"/>
          </a:p>
        </p:txBody>
      </p:sp>
      <p:pic>
        <p:nvPicPr>
          <p:cNvPr id="6" name="Picture 5"/>
          <p:cNvPicPr>
            <a:picLocks noChangeAspect="1" noChangeArrowheads="1"/>
          </p:cNvPicPr>
          <p:nvPr/>
        </p:nvPicPr>
        <p:blipFill>
          <a:blip r:embed="rId3"/>
          <a:srcRect/>
          <a:stretch>
            <a:fillRect/>
          </a:stretch>
        </p:blipFill>
        <p:spPr bwMode="auto">
          <a:xfrm>
            <a:off x="7167603" y="1773182"/>
            <a:ext cx="1579562" cy="9699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23"/>
          <p:cNvPicPr>
            <a:picLocks noChangeAspect="1" noChangeArrowheads="1"/>
          </p:cNvPicPr>
          <p:nvPr/>
        </p:nvPicPr>
        <p:blipFill>
          <a:blip r:embed="rId3"/>
          <a:srcRect/>
          <a:stretch>
            <a:fillRect/>
          </a:stretch>
        </p:blipFill>
        <p:spPr bwMode="auto">
          <a:xfrm>
            <a:off x="4293419" y="1538047"/>
            <a:ext cx="1311274" cy="11112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Picture 25" descr="Example of a sales report in InfoPath 2003"/>
          <p:cNvPicPr>
            <a:picLocks noChangeAspect="1" noChangeArrowheads="1"/>
          </p:cNvPicPr>
          <p:nvPr/>
        </p:nvPicPr>
        <p:blipFill>
          <a:blip r:embed="rId4"/>
          <a:srcRect/>
          <a:stretch>
            <a:fillRect/>
          </a:stretch>
        </p:blipFill>
        <p:spPr bwMode="auto">
          <a:xfrm>
            <a:off x="5131393" y="1763927"/>
            <a:ext cx="1238249" cy="107791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2" name="Picture 9"/>
          <p:cNvPicPr>
            <a:picLocks noChangeAspect="1" noChangeArrowheads="1"/>
          </p:cNvPicPr>
          <p:nvPr/>
        </p:nvPicPr>
        <p:blipFill>
          <a:blip r:embed="rId5"/>
          <a:srcRect/>
          <a:stretch>
            <a:fillRect/>
          </a:stretch>
        </p:blipFill>
        <p:spPr bwMode="auto">
          <a:xfrm>
            <a:off x="781198" y="1875507"/>
            <a:ext cx="1484313" cy="10287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Picture 2" descr="C:\Program Files\Microsoft Resource DVD Artwork\DVD_ART\Artwork_Imagery\Shapes and Graphics\circular shapes\3d Disc shapes\gray oval disc.png"/>
          <p:cNvPicPr>
            <a:picLocks noChangeAspect="1" noChangeArrowheads="1"/>
          </p:cNvPicPr>
          <p:nvPr/>
        </p:nvPicPr>
        <p:blipFill>
          <a:blip r:embed="rId6"/>
          <a:srcRect/>
          <a:stretch>
            <a:fillRect/>
          </a:stretch>
        </p:blipFill>
        <p:spPr bwMode="auto">
          <a:xfrm>
            <a:off x="244168" y="3085585"/>
            <a:ext cx="8882063" cy="3714184"/>
          </a:xfrm>
          <a:prstGeom prst="rect">
            <a:avLst/>
          </a:prstGeom>
          <a:noFill/>
        </p:spPr>
      </p:pic>
      <p:pic>
        <p:nvPicPr>
          <p:cNvPr id="14" name="Picture 5" descr="C:\Program Files\Microsoft Resource DVD Artwork\DVD_ART\Artwork_Imagery\HARDWARE_IMAGERY\Illustration - Misc Hardware\XML Icons\user business man.png"/>
          <p:cNvPicPr>
            <a:picLocks noChangeAspect="1" noChangeArrowheads="1"/>
          </p:cNvPicPr>
          <p:nvPr/>
        </p:nvPicPr>
        <p:blipFill>
          <a:blip r:embed="rId7" cstate="print"/>
          <a:srcRect/>
          <a:stretch>
            <a:fillRect/>
          </a:stretch>
        </p:blipFill>
        <p:spPr bwMode="auto">
          <a:xfrm>
            <a:off x="4428758" y="2112927"/>
            <a:ext cx="935052" cy="1242218"/>
          </a:xfrm>
          <a:prstGeom prst="rect">
            <a:avLst/>
          </a:prstGeom>
          <a:noFill/>
        </p:spPr>
      </p:pic>
      <p:pic>
        <p:nvPicPr>
          <p:cNvPr id="15" name="Picture 6" descr="C:\Program Files\Microsoft Resource DVD Artwork\DVD_ART\Artwork_Imagery\HARDWARE_IMAGERY\Illustration - Misc Hardware\XML Icons\user casual man.png"/>
          <p:cNvPicPr>
            <a:picLocks noChangeAspect="1" noChangeArrowheads="1"/>
          </p:cNvPicPr>
          <p:nvPr/>
        </p:nvPicPr>
        <p:blipFill>
          <a:blip r:embed="rId8" cstate="print"/>
          <a:srcRect/>
          <a:stretch>
            <a:fillRect/>
          </a:stretch>
        </p:blipFill>
        <p:spPr bwMode="auto">
          <a:xfrm>
            <a:off x="1702853" y="2380050"/>
            <a:ext cx="905690" cy="1242218"/>
          </a:xfrm>
          <a:prstGeom prst="rect">
            <a:avLst/>
          </a:prstGeom>
          <a:noFill/>
        </p:spPr>
      </p:pic>
      <p:sp>
        <p:nvSpPr>
          <p:cNvPr id="16" name="TextBox 15"/>
          <p:cNvSpPr txBox="1"/>
          <p:nvPr/>
        </p:nvSpPr>
        <p:spPr>
          <a:xfrm>
            <a:off x="798873" y="2937865"/>
            <a:ext cx="994118" cy="641194"/>
          </a:xfrm>
          <a:prstGeom prst="rect">
            <a:avLst/>
          </a:prstGeom>
          <a:noFill/>
        </p:spPr>
        <p:txBody>
          <a:bodyPr wrap="none" lIns="76191" tIns="38095" rIns="76191" bIns="38095" rtlCol="0">
            <a:spAutoFit/>
          </a:bodyPr>
          <a:lstStyle/>
          <a:p>
            <a:pPr algn="ctr" rtl="0" fontAlgn="base">
              <a:spcBef>
                <a:spcPct val="0"/>
              </a:spcBef>
              <a:spcAft>
                <a:spcPct val="0"/>
              </a:spcAft>
            </a:pPr>
            <a:r>
              <a:rPr lang="en-US" b="1" kern="1200" dirty="0">
                <a:solidFill>
                  <a:srgbClr val="FFFFFF"/>
                </a:solidFill>
                <a:latin typeface="Calibri" pitchFamily="34" charset="0"/>
                <a:ea typeface="+mn-ea"/>
                <a:cs typeface="+mn-cs"/>
              </a:rPr>
              <a:t>Business</a:t>
            </a:r>
            <a:br>
              <a:rPr lang="en-US" b="1" kern="1200" dirty="0">
                <a:solidFill>
                  <a:srgbClr val="FFFFFF"/>
                </a:solidFill>
                <a:latin typeface="Calibri" pitchFamily="34" charset="0"/>
                <a:ea typeface="+mn-ea"/>
                <a:cs typeface="+mn-cs"/>
              </a:rPr>
            </a:br>
            <a:r>
              <a:rPr lang="en-US" b="1" kern="1200" dirty="0">
                <a:solidFill>
                  <a:srgbClr val="FFFFFF"/>
                </a:solidFill>
                <a:latin typeface="Calibri" pitchFamily="34" charset="0"/>
                <a:ea typeface="+mn-ea"/>
                <a:cs typeface="+mn-cs"/>
              </a:rPr>
              <a:t>Analyst</a:t>
            </a:r>
          </a:p>
        </p:txBody>
      </p:sp>
      <p:sp>
        <p:nvSpPr>
          <p:cNvPr id="17" name="TextBox 16"/>
          <p:cNvSpPr txBox="1"/>
          <p:nvPr/>
        </p:nvSpPr>
        <p:spPr>
          <a:xfrm>
            <a:off x="3577297" y="2485545"/>
            <a:ext cx="892380" cy="641194"/>
          </a:xfrm>
          <a:prstGeom prst="rect">
            <a:avLst/>
          </a:prstGeom>
          <a:noFill/>
        </p:spPr>
        <p:txBody>
          <a:bodyPr wrap="none" lIns="76191" tIns="38095" rIns="76191" bIns="38095" rtlCol="0">
            <a:spAutoFit/>
          </a:bodyPr>
          <a:lstStyle/>
          <a:p>
            <a:pPr algn="ctr" rtl="0" fontAlgn="base">
              <a:spcBef>
                <a:spcPct val="0"/>
              </a:spcBef>
              <a:spcAft>
                <a:spcPct val="0"/>
              </a:spcAft>
            </a:pPr>
            <a:r>
              <a:rPr lang="en-US" b="1" kern="1200" dirty="0">
                <a:solidFill>
                  <a:srgbClr val="FFFFFF"/>
                </a:solidFill>
                <a:latin typeface="Calibri" pitchFamily="34" charset="0"/>
                <a:ea typeface="+mn-ea"/>
                <a:cs typeface="+mn-cs"/>
              </a:rPr>
              <a:t>Process</a:t>
            </a:r>
            <a:br>
              <a:rPr lang="en-US" b="1" kern="1200" dirty="0">
                <a:solidFill>
                  <a:srgbClr val="FFFFFF"/>
                </a:solidFill>
                <a:latin typeface="Calibri" pitchFamily="34" charset="0"/>
                <a:ea typeface="+mn-ea"/>
                <a:cs typeface="+mn-cs"/>
              </a:rPr>
            </a:br>
            <a:r>
              <a:rPr lang="en-US" b="1" kern="1200" dirty="0">
                <a:solidFill>
                  <a:srgbClr val="FFFFFF"/>
                </a:solidFill>
                <a:latin typeface="Calibri" pitchFamily="34" charset="0"/>
                <a:ea typeface="+mn-ea"/>
                <a:cs typeface="+mn-cs"/>
              </a:rPr>
              <a:t>Owner</a:t>
            </a:r>
          </a:p>
        </p:txBody>
      </p:sp>
      <p:sp>
        <p:nvSpPr>
          <p:cNvPr id="18" name="TextBox 17"/>
          <p:cNvSpPr txBox="1"/>
          <p:nvPr/>
        </p:nvSpPr>
        <p:spPr>
          <a:xfrm>
            <a:off x="7580780" y="4958725"/>
            <a:ext cx="1347794" cy="641194"/>
          </a:xfrm>
          <a:prstGeom prst="rect">
            <a:avLst/>
          </a:prstGeom>
          <a:noFill/>
        </p:spPr>
        <p:txBody>
          <a:bodyPr wrap="none" lIns="76191" tIns="38095" rIns="76191" bIns="38095" rtlCol="0">
            <a:spAutoFit/>
          </a:bodyPr>
          <a:lstStyle/>
          <a:p>
            <a:pPr algn="ctr" rtl="0" fontAlgn="base">
              <a:spcBef>
                <a:spcPct val="0"/>
              </a:spcBef>
              <a:spcAft>
                <a:spcPct val="0"/>
              </a:spcAft>
            </a:pPr>
            <a:r>
              <a:rPr lang="en-US" b="1" kern="1200" dirty="0">
                <a:solidFill>
                  <a:srgbClr val="FFFFFF"/>
                </a:solidFill>
                <a:latin typeface="Calibri" pitchFamily="34" charset="0"/>
                <a:ea typeface="+mn-ea"/>
                <a:cs typeface="+mn-cs"/>
              </a:rPr>
              <a:t>Professional</a:t>
            </a:r>
            <a:br>
              <a:rPr lang="en-US" b="1" kern="1200" dirty="0">
                <a:solidFill>
                  <a:srgbClr val="FFFFFF"/>
                </a:solidFill>
                <a:latin typeface="Calibri" pitchFamily="34" charset="0"/>
                <a:ea typeface="+mn-ea"/>
                <a:cs typeface="+mn-cs"/>
              </a:rPr>
            </a:br>
            <a:r>
              <a:rPr lang="en-US" b="1" kern="1200" dirty="0">
                <a:solidFill>
                  <a:srgbClr val="FFFFFF"/>
                </a:solidFill>
                <a:latin typeface="Calibri" pitchFamily="34" charset="0"/>
                <a:ea typeface="+mn-ea"/>
                <a:cs typeface="+mn-cs"/>
              </a:rPr>
              <a:t>Developer</a:t>
            </a:r>
          </a:p>
        </p:txBody>
      </p:sp>
      <p:sp>
        <p:nvSpPr>
          <p:cNvPr id="19" name="TextBox 18"/>
          <p:cNvSpPr txBox="1"/>
          <p:nvPr/>
        </p:nvSpPr>
        <p:spPr>
          <a:xfrm>
            <a:off x="4922161" y="5753930"/>
            <a:ext cx="1037345" cy="641194"/>
          </a:xfrm>
          <a:prstGeom prst="rect">
            <a:avLst/>
          </a:prstGeom>
          <a:noFill/>
        </p:spPr>
        <p:txBody>
          <a:bodyPr wrap="none" lIns="76191" tIns="38095" rIns="76191" bIns="38095" rtlCol="0">
            <a:spAutoFit/>
          </a:bodyPr>
          <a:lstStyle/>
          <a:p>
            <a:pPr algn="ctr" rtl="0" fontAlgn="base">
              <a:spcBef>
                <a:spcPct val="0"/>
              </a:spcBef>
              <a:spcAft>
                <a:spcPct val="0"/>
              </a:spcAft>
            </a:pPr>
            <a:r>
              <a:rPr lang="en-US" b="1" kern="1200" dirty="0">
                <a:solidFill>
                  <a:srgbClr val="FFFFFF"/>
                </a:solidFill>
                <a:latin typeface="Calibri" pitchFamily="34" charset="0"/>
                <a:ea typeface="+mn-ea"/>
                <a:cs typeface="+mn-cs"/>
              </a:rPr>
              <a:t>Solution</a:t>
            </a:r>
            <a:br>
              <a:rPr lang="en-US" b="1" kern="1200" dirty="0">
                <a:solidFill>
                  <a:srgbClr val="FFFFFF"/>
                </a:solidFill>
                <a:latin typeface="Calibri" pitchFamily="34" charset="0"/>
                <a:ea typeface="+mn-ea"/>
                <a:cs typeface="+mn-cs"/>
              </a:rPr>
            </a:br>
            <a:r>
              <a:rPr lang="en-US" b="1" kern="1200" dirty="0">
                <a:solidFill>
                  <a:srgbClr val="FFFFFF"/>
                </a:solidFill>
                <a:latin typeface="Calibri" pitchFamily="34" charset="0"/>
                <a:ea typeface="+mn-ea"/>
                <a:cs typeface="+mn-cs"/>
              </a:rPr>
              <a:t>Architect</a:t>
            </a:r>
          </a:p>
        </p:txBody>
      </p:sp>
      <p:sp>
        <p:nvSpPr>
          <p:cNvPr id="20" name="TextBox 19"/>
          <p:cNvSpPr txBox="1"/>
          <p:nvPr/>
        </p:nvSpPr>
        <p:spPr>
          <a:xfrm>
            <a:off x="6343652" y="2765393"/>
            <a:ext cx="1310604" cy="641194"/>
          </a:xfrm>
          <a:prstGeom prst="rect">
            <a:avLst/>
          </a:prstGeom>
          <a:noFill/>
        </p:spPr>
        <p:txBody>
          <a:bodyPr wrap="none" lIns="76191" tIns="38095" rIns="76191" bIns="38095" rtlCol="0">
            <a:spAutoFit/>
          </a:bodyPr>
          <a:lstStyle/>
          <a:p>
            <a:pPr algn="ctr" rtl="0" fontAlgn="base">
              <a:spcBef>
                <a:spcPct val="0"/>
              </a:spcBef>
              <a:spcAft>
                <a:spcPct val="0"/>
              </a:spcAft>
            </a:pPr>
            <a:r>
              <a:rPr lang="en-US" b="1" kern="1200" dirty="0">
                <a:solidFill>
                  <a:srgbClr val="FFFFFF"/>
                </a:solidFill>
                <a:latin typeface="Calibri" pitchFamily="34" charset="0"/>
                <a:ea typeface="+mn-ea"/>
                <a:cs typeface="+mn-cs"/>
              </a:rPr>
              <a:t>Process</a:t>
            </a:r>
            <a:br>
              <a:rPr lang="en-US" b="1" kern="1200" dirty="0">
                <a:solidFill>
                  <a:srgbClr val="FFFFFF"/>
                </a:solidFill>
                <a:latin typeface="Calibri" pitchFamily="34" charset="0"/>
                <a:ea typeface="+mn-ea"/>
                <a:cs typeface="+mn-cs"/>
              </a:rPr>
            </a:br>
            <a:r>
              <a:rPr lang="en-US" b="1" kern="1200" dirty="0">
                <a:solidFill>
                  <a:srgbClr val="FFFFFF"/>
                </a:solidFill>
                <a:latin typeface="Calibri" pitchFamily="34" charset="0"/>
                <a:ea typeface="+mn-ea"/>
                <a:cs typeface="+mn-cs"/>
              </a:rPr>
              <a:t>Participants</a:t>
            </a:r>
          </a:p>
        </p:txBody>
      </p:sp>
      <p:sp>
        <p:nvSpPr>
          <p:cNvPr id="21" name="TextBox 20"/>
          <p:cNvSpPr txBox="1"/>
          <p:nvPr/>
        </p:nvSpPr>
        <p:spPr>
          <a:xfrm>
            <a:off x="2086382" y="5665255"/>
            <a:ext cx="1037345" cy="641194"/>
          </a:xfrm>
          <a:prstGeom prst="rect">
            <a:avLst/>
          </a:prstGeom>
          <a:noFill/>
        </p:spPr>
        <p:txBody>
          <a:bodyPr wrap="none" lIns="76191" tIns="38095" rIns="76191" bIns="38095" rtlCol="0">
            <a:spAutoFit/>
          </a:bodyPr>
          <a:lstStyle/>
          <a:p>
            <a:pPr algn="ctr" rtl="0" fontAlgn="base">
              <a:spcBef>
                <a:spcPct val="0"/>
              </a:spcBef>
              <a:spcAft>
                <a:spcPct val="0"/>
              </a:spcAft>
            </a:pPr>
            <a:r>
              <a:rPr lang="en-US" b="1" kern="1200" dirty="0">
                <a:solidFill>
                  <a:srgbClr val="FFFFFF"/>
                </a:solidFill>
                <a:latin typeface="Calibri" pitchFamily="34" charset="0"/>
                <a:ea typeface="+mn-ea"/>
                <a:cs typeface="+mn-cs"/>
              </a:rPr>
              <a:t>Process</a:t>
            </a:r>
            <a:br>
              <a:rPr lang="en-US" b="1" kern="1200" dirty="0">
                <a:solidFill>
                  <a:srgbClr val="FFFFFF"/>
                </a:solidFill>
                <a:latin typeface="Calibri" pitchFamily="34" charset="0"/>
                <a:ea typeface="+mn-ea"/>
                <a:cs typeface="+mn-cs"/>
              </a:rPr>
            </a:br>
            <a:r>
              <a:rPr lang="en-US" b="1" kern="1200" dirty="0">
                <a:solidFill>
                  <a:srgbClr val="FFFFFF"/>
                </a:solidFill>
                <a:latin typeface="Calibri" pitchFamily="34" charset="0"/>
                <a:ea typeface="+mn-ea"/>
                <a:cs typeface="+mn-cs"/>
              </a:rPr>
              <a:t>Architect</a:t>
            </a:r>
          </a:p>
        </p:txBody>
      </p:sp>
      <p:pic>
        <p:nvPicPr>
          <p:cNvPr id="22" name="Picture 13"/>
          <p:cNvPicPr>
            <a:picLocks noChangeAspect="1" noChangeArrowheads="1"/>
          </p:cNvPicPr>
          <p:nvPr/>
        </p:nvPicPr>
        <p:blipFill>
          <a:blip r:embed="rId9"/>
          <a:srcRect/>
          <a:stretch>
            <a:fillRect/>
          </a:stretch>
        </p:blipFill>
        <p:spPr bwMode="auto">
          <a:xfrm>
            <a:off x="738177" y="5571313"/>
            <a:ext cx="1506133" cy="9465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3" name="Picture 11"/>
          <p:cNvPicPr>
            <a:picLocks noChangeAspect="1" noChangeArrowheads="1"/>
          </p:cNvPicPr>
          <p:nvPr/>
        </p:nvPicPr>
        <p:blipFill>
          <a:blip r:embed="rId10"/>
          <a:srcRect/>
          <a:stretch>
            <a:fillRect/>
          </a:stretch>
        </p:blipFill>
        <p:spPr bwMode="auto">
          <a:xfrm>
            <a:off x="3317024" y="5635451"/>
            <a:ext cx="1597048" cy="9465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4" name="Picture 6" descr="C:\Program Files\Microsoft Resource DVD Artwork\DVD_ART\Artwork_Imagery\HARDWARE_IMAGERY\Illustration - Misc Hardware\XML Icons\user casual man.png"/>
          <p:cNvPicPr>
            <a:picLocks noChangeAspect="1" noChangeArrowheads="1"/>
          </p:cNvPicPr>
          <p:nvPr/>
        </p:nvPicPr>
        <p:blipFill>
          <a:blip r:embed="rId8" cstate="print"/>
          <a:srcRect/>
          <a:stretch>
            <a:fillRect/>
          </a:stretch>
        </p:blipFill>
        <p:spPr bwMode="auto">
          <a:xfrm>
            <a:off x="4092018" y="4765067"/>
            <a:ext cx="905690" cy="1242218"/>
          </a:xfrm>
          <a:prstGeom prst="rect">
            <a:avLst/>
          </a:prstGeom>
          <a:noFill/>
        </p:spPr>
      </p:pic>
      <p:pic>
        <p:nvPicPr>
          <p:cNvPr id="25" name="Picture 11"/>
          <p:cNvPicPr>
            <a:picLocks noChangeAspect="1" noChangeArrowheads="1"/>
          </p:cNvPicPr>
          <p:nvPr/>
        </p:nvPicPr>
        <p:blipFill>
          <a:blip r:embed="rId10"/>
          <a:srcRect/>
          <a:stretch>
            <a:fillRect/>
          </a:stretch>
        </p:blipFill>
        <p:spPr bwMode="auto">
          <a:xfrm>
            <a:off x="7065387" y="5546697"/>
            <a:ext cx="1597048" cy="9465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6" name="Picture 4" descr="C:\Program Files\Microsoft Resource DVD Artwork\DVD_ART\Artwork_Imagery\HARDWARE_IMAGERY\Illustration - Misc Hardware\XML Icons\user business casual man.png"/>
          <p:cNvPicPr>
            <a:picLocks noChangeAspect="1" noChangeArrowheads="1"/>
          </p:cNvPicPr>
          <p:nvPr/>
        </p:nvPicPr>
        <p:blipFill>
          <a:blip r:embed="rId11" cstate="print"/>
          <a:srcRect/>
          <a:stretch>
            <a:fillRect/>
          </a:stretch>
        </p:blipFill>
        <p:spPr bwMode="auto">
          <a:xfrm>
            <a:off x="1579499" y="4432803"/>
            <a:ext cx="935052" cy="1242218"/>
          </a:xfrm>
          <a:prstGeom prst="rect">
            <a:avLst/>
          </a:prstGeom>
          <a:noFill/>
        </p:spPr>
      </p:pic>
      <p:sp>
        <p:nvSpPr>
          <p:cNvPr id="27" name="Rectangle 23"/>
          <p:cNvSpPr txBox="1">
            <a:spLocks noChangeArrowheads="1"/>
          </p:cNvSpPr>
          <p:nvPr/>
        </p:nvSpPr>
        <p:spPr bwMode="auto">
          <a:xfrm>
            <a:off x="2690323" y="3451274"/>
            <a:ext cx="4957666" cy="138037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28" indent="-382528" defTabSz="912667" eaLnBrk="0" fontAlgn="base" hangingPunct="0">
              <a:lnSpc>
                <a:spcPct val="90000"/>
              </a:lnSpc>
              <a:spcBef>
                <a:spcPts val="500"/>
              </a:spcBef>
              <a:spcAft>
                <a:spcPct val="0"/>
              </a:spcAft>
              <a:buClr>
                <a:srgbClr val="FFFFFF"/>
              </a:buClr>
              <a:buSzPct val="95000"/>
              <a:defRPr/>
            </a:pPr>
            <a:r>
              <a:rPr lang="en-US" sz="2300" dirty="0">
                <a:solidFill>
                  <a:srgbClr val="FFFFFF"/>
                </a:solidFill>
                <a:latin typeface="Segoe"/>
              </a:rPr>
              <a:t>Tackle process complexity with</a:t>
            </a:r>
          </a:p>
          <a:p>
            <a:pPr marL="382528" indent="-382528" defTabSz="912667" eaLnBrk="0" fontAlgn="base" hangingPunct="0">
              <a:lnSpc>
                <a:spcPct val="90000"/>
              </a:lnSpc>
              <a:spcBef>
                <a:spcPts val="500"/>
              </a:spcBef>
              <a:spcAft>
                <a:spcPct val="0"/>
              </a:spcAft>
              <a:buClr>
                <a:srgbClr val="FFFFFF"/>
              </a:buClr>
              <a:buSzPct val="95000"/>
              <a:buBlip>
                <a:blip r:embed="rId12"/>
              </a:buBlip>
              <a:defRPr/>
            </a:pPr>
            <a:r>
              <a:rPr lang="en-US" sz="2000" dirty="0">
                <a:solidFill>
                  <a:srgbClr val="FFFFFF"/>
                </a:solidFill>
                <a:latin typeface="Segoe"/>
              </a:rPr>
              <a:t>Use of the right tools</a:t>
            </a:r>
          </a:p>
          <a:p>
            <a:pPr marL="382528" indent="-382528" defTabSz="912667" eaLnBrk="0" fontAlgn="base" hangingPunct="0">
              <a:lnSpc>
                <a:spcPct val="90000"/>
              </a:lnSpc>
              <a:spcBef>
                <a:spcPts val="500"/>
              </a:spcBef>
              <a:spcAft>
                <a:spcPct val="0"/>
              </a:spcAft>
              <a:buClr>
                <a:srgbClr val="FFFFFF"/>
              </a:buClr>
              <a:buSzPct val="95000"/>
              <a:buBlip>
                <a:blip r:embed="rId12"/>
              </a:buBlip>
              <a:defRPr/>
            </a:pPr>
            <a:r>
              <a:rPr lang="en-US" sz="2000" dirty="0">
                <a:solidFill>
                  <a:srgbClr val="FFFFFF"/>
                </a:solidFill>
                <a:latin typeface="Segoe"/>
              </a:rPr>
              <a:t>Collaboration across lifecycle</a:t>
            </a:r>
          </a:p>
          <a:p>
            <a:pPr marL="382528" indent="-382528" defTabSz="912667" eaLnBrk="0" fontAlgn="base" hangingPunct="0">
              <a:lnSpc>
                <a:spcPct val="90000"/>
              </a:lnSpc>
              <a:spcBef>
                <a:spcPts val="500"/>
              </a:spcBef>
              <a:spcAft>
                <a:spcPct val="0"/>
              </a:spcAft>
              <a:buClr>
                <a:srgbClr val="FFFFFF"/>
              </a:buClr>
              <a:buSzPct val="95000"/>
              <a:buBlip>
                <a:blip r:embed="rId12"/>
              </a:buBlip>
              <a:defRPr/>
            </a:pPr>
            <a:r>
              <a:rPr lang="en-US" sz="2000" dirty="0">
                <a:solidFill>
                  <a:srgbClr val="FFFFFF"/>
                </a:solidFill>
                <a:latin typeface="Segoe"/>
              </a:rPr>
              <a:t>Minimal code (Model driven)</a:t>
            </a:r>
          </a:p>
        </p:txBody>
      </p:sp>
      <p:pic>
        <p:nvPicPr>
          <p:cNvPr id="28" name="Picture 3" descr="C:\Program Files\Microsoft Resource DVD Artwork\DVD_ART\Artwork_Imagery\HARDWARE_IMAGERY\Illustration - Misc Hardware\XML Icons\user business user woman.png"/>
          <p:cNvPicPr>
            <a:picLocks noChangeAspect="1" noChangeArrowheads="1"/>
          </p:cNvPicPr>
          <p:nvPr/>
        </p:nvPicPr>
        <p:blipFill>
          <a:blip r:embed="rId13" cstate="print"/>
          <a:srcRect/>
          <a:stretch>
            <a:fillRect/>
          </a:stretch>
        </p:blipFill>
        <p:spPr bwMode="auto">
          <a:xfrm>
            <a:off x="6658992" y="4760979"/>
            <a:ext cx="919242" cy="1242218"/>
          </a:xfrm>
          <a:prstGeom prst="rect">
            <a:avLst/>
          </a:prstGeom>
          <a:noFill/>
        </p:spPr>
      </p:pic>
      <p:pic>
        <p:nvPicPr>
          <p:cNvPr id="29" name="Picture 4" descr="C:\Program Files\Microsoft Resource DVD Artwork\DVD_ART\Artwork_Imagery\HARDWARE_IMAGERY\Illustration - Misc Hardware\XML Icons\user business casual man.png"/>
          <p:cNvPicPr>
            <a:picLocks noChangeAspect="1" noChangeArrowheads="1"/>
          </p:cNvPicPr>
          <p:nvPr/>
        </p:nvPicPr>
        <p:blipFill>
          <a:blip r:embed="rId11" cstate="print"/>
          <a:srcRect/>
          <a:stretch>
            <a:fillRect/>
          </a:stretch>
        </p:blipFill>
        <p:spPr bwMode="auto">
          <a:xfrm>
            <a:off x="7700500" y="2483193"/>
            <a:ext cx="935052" cy="1242218"/>
          </a:xfrm>
          <a:prstGeom prst="rect">
            <a:avLst/>
          </a:prstGeom>
          <a:noFill/>
        </p:spPr>
      </p:pic>
      <p:pic>
        <p:nvPicPr>
          <p:cNvPr id="30" name="Picture 4" descr="C:\Program Files\Microsoft Resource DVD Artwork\DVD_ART\Artwork_Imagery\HARDWARE_IMAGERY\Illustration - Misc Hardware\XML Icons\user business casual man.png"/>
          <p:cNvPicPr>
            <a:picLocks noChangeAspect="1" noChangeArrowheads="1"/>
          </p:cNvPicPr>
          <p:nvPr/>
        </p:nvPicPr>
        <p:blipFill>
          <a:blip r:embed="rId11" cstate="print"/>
          <a:srcRect/>
          <a:stretch>
            <a:fillRect/>
          </a:stretch>
        </p:blipFill>
        <p:spPr bwMode="auto">
          <a:xfrm>
            <a:off x="7544192" y="2590659"/>
            <a:ext cx="935052" cy="1242218"/>
          </a:xfrm>
          <a:prstGeom prst="rect">
            <a:avLst/>
          </a:prstGeom>
          <a:noFill/>
        </p:spPr>
      </p:pic>
      <p:pic>
        <p:nvPicPr>
          <p:cNvPr id="31" name="Picture 4" descr="C:\Program Files\Microsoft Resource DVD Artwork\DVD_ART\Artwork_Imagery\HARDWARE_IMAGERY\Illustration - Misc Hardware\XML Icons\user business casual man.png"/>
          <p:cNvPicPr>
            <a:picLocks noChangeAspect="1" noChangeArrowheads="1"/>
          </p:cNvPicPr>
          <p:nvPr/>
        </p:nvPicPr>
        <p:blipFill>
          <a:blip r:embed="rId11" cstate="print"/>
          <a:srcRect/>
          <a:stretch>
            <a:fillRect/>
          </a:stretch>
        </p:blipFill>
        <p:spPr bwMode="auto">
          <a:xfrm>
            <a:off x="7373230" y="2668818"/>
            <a:ext cx="935052" cy="1242218"/>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664797"/>
          </a:xfrm>
        </p:spPr>
        <p:txBody>
          <a:bodyPr/>
          <a:lstStyle/>
          <a:p>
            <a:r>
              <a:rPr smtClean="0"/>
              <a:t>4) Routes of adoption</a:t>
            </a:r>
            <a:endParaRPr/>
          </a:p>
        </p:txBody>
      </p:sp>
      <p:sp>
        <p:nvSpPr>
          <p:cNvPr id="11" name="Text Placeholder 10"/>
          <p:cNvSpPr>
            <a:spLocks noGrp="1"/>
          </p:cNvSpPr>
          <p:nvPr>
            <p:ph type="body" sz="quarter" idx="11"/>
          </p:nvPr>
        </p:nvSpPr>
        <p:spPr>
          <a:xfrm>
            <a:off x="387615" y="1055969"/>
            <a:ext cx="8435543" cy="443198"/>
          </a:xfrm>
        </p:spPr>
        <p:txBody>
          <a:bodyPr/>
          <a:lstStyle/>
          <a:p>
            <a:r>
              <a:rPr lang="en-US" dirty="0" smtClean="0"/>
              <a:t>Avoid boiling the ocean</a:t>
            </a:r>
            <a:endParaRPr lang="en-US" dirty="0"/>
          </a:p>
        </p:txBody>
      </p:sp>
      <p:graphicFrame>
        <p:nvGraphicFramePr>
          <p:cNvPr id="5" name="Content Placeholder 5"/>
          <p:cNvGraphicFramePr>
            <a:graphicFrameLocks/>
          </p:cNvGraphicFramePr>
          <p:nvPr/>
        </p:nvGraphicFramePr>
        <p:xfrm>
          <a:off x="4159413" y="1747808"/>
          <a:ext cx="6094690" cy="4935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Notched Right Arrow 7"/>
          <p:cNvSpPr/>
          <p:nvPr/>
        </p:nvSpPr>
        <p:spPr bwMode="auto">
          <a:xfrm>
            <a:off x="3543446" y="3167685"/>
            <a:ext cx="2017456" cy="831273"/>
          </a:xfrm>
          <a:prstGeom prst="notched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357" tIns="45683" rIns="91357" bIns="45683" numCol="1" rtlCol="0" anchor="ctr" anchorCtr="0" compatLnSpc="1">
            <a:prstTxWarp prst="textNoShape">
              <a:avLst/>
            </a:prstTxWarp>
          </a:bodyPr>
          <a:lstStyle/>
          <a:p>
            <a:pPr algn="ctr" defTabSz="913330"/>
            <a:r>
              <a:rPr lang="en-US" sz="1300" b="1" dirty="0" smtClean="0">
                <a:solidFill>
                  <a:schemeClr val="bg1"/>
                </a:solidFill>
                <a:latin typeface="Segoe" pitchFamily="34" charset="0"/>
              </a:rPr>
              <a:t>Standardization</a:t>
            </a:r>
            <a:endParaRPr lang="en-US" sz="1200" b="1" dirty="0" smtClean="0">
              <a:solidFill>
                <a:schemeClr val="bg1"/>
              </a:solidFill>
              <a:latin typeface="Segoe" pitchFamily="34" charset="0"/>
            </a:endParaRPr>
          </a:p>
        </p:txBody>
      </p:sp>
      <p:sp>
        <p:nvSpPr>
          <p:cNvPr id="33" name="Notched Right Arrow 32"/>
          <p:cNvSpPr/>
          <p:nvPr/>
        </p:nvSpPr>
        <p:spPr bwMode="auto">
          <a:xfrm>
            <a:off x="3462630" y="1964650"/>
            <a:ext cx="2017456" cy="831273"/>
          </a:xfrm>
          <a:prstGeom prst="notched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357" tIns="45683" rIns="91357" bIns="45683" numCol="1" rtlCol="0" anchor="ctr" anchorCtr="0" compatLnSpc="1">
            <a:prstTxWarp prst="textNoShape">
              <a:avLst/>
            </a:prstTxWarp>
          </a:bodyPr>
          <a:lstStyle/>
          <a:p>
            <a:pPr algn="ctr" defTabSz="913330"/>
            <a:r>
              <a:rPr lang="en-US" sz="1300" b="1" dirty="0" smtClean="0">
                <a:solidFill>
                  <a:schemeClr val="bg1"/>
                </a:solidFill>
                <a:latin typeface="Segoe" pitchFamily="34" charset="0"/>
              </a:rPr>
              <a:t>Capture</a:t>
            </a:r>
            <a:endParaRPr lang="en-US" sz="1200" b="1" dirty="0" smtClean="0">
              <a:solidFill>
                <a:schemeClr val="bg1"/>
              </a:solidFill>
              <a:latin typeface="Segoe" pitchFamily="34" charset="0"/>
            </a:endParaRPr>
          </a:p>
        </p:txBody>
      </p:sp>
      <p:sp>
        <p:nvSpPr>
          <p:cNvPr id="34" name="Notched Right Arrow 33"/>
          <p:cNvSpPr/>
          <p:nvPr/>
        </p:nvSpPr>
        <p:spPr bwMode="auto">
          <a:xfrm>
            <a:off x="3518046" y="4430755"/>
            <a:ext cx="2017456" cy="831273"/>
          </a:xfrm>
          <a:prstGeom prst="notched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357" tIns="45683" rIns="91357" bIns="45683" numCol="1" rtlCol="0" anchor="ctr" anchorCtr="0" compatLnSpc="1">
            <a:prstTxWarp prst="textNoShape">
              <a:avLst/>
            </a:prstTxWarp>
          </a:bodyPr>
          <a:lstStyle/>
          <a:p>
            <a:pPr algn="ctr" defTabSz="913330"/>
            <a:r>
              <a:rPr lang="en-US" sz="1300" b="1" dirty="0" smtClean="0">
                <a:solidFill>
                  <a:schemeClr val="bg1"/>
                </a:solidFill>
                <a:latin typeface="Segoe" pitchFamily="34" charset="0"/>
              </a:rPr>
              <a:t>Automation</a:t>
            </a:r>
            <a:endParaRPr lang="en-US" sz="1200" b="1" dirty="0" smtClean="0">
              <a:solidFill>
                <a:schemeClr val="bg1"/>
              </a:solidFill>
              <a:latin typeface="Segoe" pitchFamily="34" charset="0"/>
            </a:endParaRPr>
          </a:p>
        </p:txBody>
      </p:sp>
      <p:sp>
        <p:nvSpPr>
          <p:cNvPr id="35" name="Notched Right Arrow 34"/>
          <p:cNvSpPr/>
          <p:nvPr/>
        </p:nvSpPr>
        <p:spPr bwMode="auto">
          <a:xfrm>
            <a:off x="3520355" y="5707680"/>
            <a:ext cx="2017456" cy="831273"/>
          </a:xfrm>
          <a:prstGeom prst="notched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357" tIns="45683" rIns="91357" bIns="45683" numCol="1" rtlCol="0" anchor="ctr" anchorCtr="0" compatLnSpc="1">
            <a:prstTxWarp prst="textNoShape">
              <a:avLst/>
            </a:prstTxWarp>
          </a:bodyPr>
          <a:lstStyle/>
          <a:p>
            <a:pPr algn="ctr" defTabSz="913330"/>
            <a:r>
              <a:rPr lang="en-US" sz="1300" b="1" dirty="0" smtClean="0">
                <a:solidFill>
                  <a:schemeClr val="bg1"/>
                </a:solidFill>
                <a:latin typeface="Segoe" pitchFamily="34" charset="0"/>
              </a:rPr>
              <a:t>Continuous Improvement</a:t>
            </a:r>
            <a:endParaRPr lang="en-US" sz="1200" b="1" dirty="0" smtClean="0">
              <a:solidFill>
                <a:schemeClr val="bg1"/>
              </a:solidFill>
              <a:latin typeface="Segoe" pitchFamily="34" charset="0"/>
            </a:endParaRPr>
          </a:p>
        </p:txBody>
      </p:sp>
      <p:graphicFrame>
        <p:nvGraphicFramePr>
          <p:cNvPr id="31" name="Content Placeholder 5"/>
          <p:cNvGraphicFramePr>
            <a:graphicFrameLocks/>
          </p:cNvGraphicFramePr>
          <p:nvPr/>
        </p:nvGraphicFramePr>
        <p:xfrm>
          <a:off x="-1167118" y="1750676"/>
          <a:ext cx="6094690" cy="49358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Slide Number Placeholder 11"/>
          <p:cNvSpPr>
            <a:spLocks noGrp="1"/>
          </p:cNvSpPr>
          <p:nvPr>
            <p:ph type="sldNum" sz="quarter" idx="12"/>
          </p:nvPr>
        </p:nvSpPr>
        <p:spPr/>
        <p:txBody>
          <a:bodyPr/>
          <a:lstStyle/>
          <a:p>
            <a:fld id="{53172A26-3290-41ED-BF5D-9B4F82497D1E}" type="slidenum">
              <a:rPr lang="en-US" smtClean="0"/>
              <a:pPr/>
              <a:t>19</a:t>
            </a:fld>
            <a:endParaRPr lang="en-US" dirty="0"/>
          </a:p>
        </p:txBody>
      </p:sp>
      <p:sp>
        <p:nvSpPr>
          <p:cNvPr id="13" name="Footer Placeholder 12"/>
          <p:cNvSpPr>
            <a:spLocks noGrp="1"/>
          </p:cNvSpPr>
          <p:nvPr>
            <p:ph type="ftr" sz="quarter" idx="13"/>
          </p:nvPr>
        </p:nvSpPr>
        <p:spPr/>
        <p:txBody>
          <a:bodyPr/>
          <a:lstStyle/>
          <a:p>
            <a:r>
              <a:rPr lang="en-US" smtClean="0"/>
              <a:t>Microsoft Business Process Management</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z="4800" smtClean="0">
                <a:ln w="1270">
                  <a:solidFill>
                    <a:srgbClr val="0070C0">
                      <a:alpha val="27000"/>
                    </a:srgbClr>
                  </a:solidFill>
                </a:ln>
                <a:gradFill flip="none" rotWithShape="1">
                  <a:gsLst>
                    <a:gs pos="90000">
                      <a:srgbClr val="2E5682"/>
                    </a:gs>
                    <a:gs pos="12000">
                      <a:srgbClr val="A3C6FF"/>
                    </a:gs>
                  </a:gsLst>
                  <a:lin ang="5400000" scaled="1"/>
                  <a:tileRect/>
                </a:gradFill>
                <a:effectLst>
                  <a:outerShdw blurRad="38100" dist="38100" dir="2700000" algn="tl">
                    <a:srgbClr val="000000">
                      <a:alpha val="43137"/>
                    </a:srgbClr>
                  </a:outerShdw>
                </a:effectLst>
                <a:latin typeface="Trebuchet MS" pitchFamily="34" charset="0"/>
              </a:rPr>
              <a:t>People_Ready Processes </a:t>
            </a:r>
            <a:br>
              <a:rPr sz="4800" smtClean="0">
                <a:ln w="1270">
                  <a:solidFill>
                    <a:srgbClr val="0070C0">
                      <a:alpha val="27000"/>
                    </a:srgbClr>
                  </a:solidFill>
                </a:ln>
                <a:gradFill flip="none" rotWithShape="1">
                  <a:gsLst>
                    <a:gs pos="90000">
                      <a:srgbClr val="2E5682"/>
                    </a:gs>
                    <a:gs pos="12000">
                      <a:srgbClr val="A3C6FF"/>
                    </a:gs>
                  </a:gsLst>
                  <a:lin ang="5400000" scaled="1"/>
                  <a:tileRect/>
                </a:gradFill>
                <a:effectLst>
                  <a:outerShdw blurRad="38100" dist="38100" dir="2700000" algn="tl">
                    <a:srgbClr val="000000">
                      <a:alpha val="43137"/>
                    </a:srgbClr>
                  </a:outerShdw>
                </a:effectLst>
                <a:latin typeface="Trebuchet MS" pitchFamily="34" charset="0"/>
              </a:rPr>
            </a:br>
            <a:r>
              <a:rPr sz="3600" smtClean="0">
                <a:ln w="1270">
                  <a:solidFill>
                    <a:srgbClr val="0070C0">
                      <a:alpha val="27000"/>
                    </a:srgbClr>
                  </a:solidFill>
                </a:ln>
                <a:gradFill flip="none" rotWithShape="1">
                  <a:gsLst>
                    <a:gs pos="90000">
                      <a:srgbClr val="2E5682"/>
                    </a:gs>
                    <a:gs pos="12000">
                      <a:srgbClr val="A3C6FF"/>
                    </a:gs>
                  </a:gsLst>
                  <a:lin ang="5400000" scaled="1"/>
                  <a:tileRect/>
                </a:gradFill>
                <a:effectLst>
                  <a:outerShdw blurRad="38100" dist="38100" dir="2700000" algn="tl">
                    <a:srgbClr val="000000">
                      <a:alpha val="43137"/>
                    </a:srgbClr>
                  </a:outerShdw>
                </a:effectLst>
                <a:latin typeface="Trebuchet MS" pitchFamily="34" charset="0"/>
              </a:rPr>
              <a:t>Enabling mainstream adoption of Business Process Management</a:t>
            </a:r>
            <a:endParaRPr sz="4800" dirty="0"/>
          </a:p>
        </p:txBody>
      </p:sp>
      <p:sp>
        <p:nvSpPr>
          <p:cNvPr id="7" name="Subtitle 6"/>
          <p:cNvSpPr>
            <a:spLocks noGrp="1"/>
          </p:cNvSpPr>
          <p:nvPr>
            <p:ph type="subTitle" idx="1"/>
          </p:nvPr>
        </p:nvSpPr>
        <p:spPr/>
        <p:txBody>
          <a:bodyPr/>
          <a:lstStyle/>
          <a:p>
            <a:pPr defTabSz="913813">
              <a:lnSpc>
                <a:spcPct val="100000"/>
              </a:lnSpc>
              <a:defRPr/>
            </a:pPr>
            <a:r>
              <a:rPr lang="en-US"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cs typeface="Arial" charset="0"/>
              </a:rPr>
              <a:t>J.R. Arredondo</a:t>
            </a:r>
          </a:p>
          <a:p>
            <a:pPr defTabSz="913813">
              <a:lnSpc>
                <a:spcPct val="100000"/>
              </a:lnSpc>
              <a:defRPr/>
            </a:pPr>
            <a:r>
              <a:rPr lang="en-US" spc="-150" dirty="0" smtClean="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latin typeface="Trebuchet MS" pitchFamily="34" charset="0"/>
                <a:cs typeface="Arial" charset="0"/>
              </a:rPr>
              <a:t>Microsoft Corporation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664797"/>
          </a:xfrm>
        </p:spPr>
        <p:txBody>
          <a:bodyPr/>
          <a:lstStyle/>
          <a:p>
            <a:r>
              <a:rPr/>
              <a:t>Routes </a:t>
            </a:r>
            <a:r>
              <a:rPr smtClean="0"/>
              <a:t>of Adoption</a:t>
            </a:r>
            <a:endParaRPr/>
          </a:p>
        </p:txBody>
      </p:sp>
      <p:sp>
        <p:nvSpPr>
          <p:cNvPr id="11" name="Text Placeholder 10"/>
          <p:cNvSpPr>
            <a:spLocks noGrp="1"/>
          </p:cNvSpPr>
          <p:nvPr>
            <p:ph type="body" sz="quarter" idx="11"/>
          </p:nvPr>
        </p:nvSpPr>
        <p:spPr>
          <a:xfrm>
            <a:off x="387615" y="1055969"/>
            <a:ext cx="8435543" cy="443198"/>
          </a:xfrm>
        </p:spPr>
        <p:txBody>
          <a:bodyPr/>
          <a:lstStyle/>
          <a:p>
            <a:r>
              <a:rPr lang="en-US" dirty="0" smtClean="0"/>
              <a:t>Managing the portfolio of projects</a:t>
            </a:r>
            <a:endParaRPr lang="en-US" dirty="0"/>
          </a:p>
        </p:txBody>
      </p:sp>
      <p:sp>
        <p:nvSpPr>
          <p:cNvPr id="12" name="Slide Number Placeholder 11"/>
          <p:cNvSpPr>
            <a:spLocks noGrp="1"/>
          </p:cNvSpPr>
          <p:nvPr>
            <p:ph type="sldNum" sz="quarter" idx="12"/>
          </p:nvPr>
        </p:nvSpPr>
        <p:spPr/>
        <p:txBody>
          <a:bodyPr/>
          <a:lstStyle/>
          <a:p>
            <a:fld id="{53172A26-3290-41ED-BF5D-9B4F82497D1E}" type="slidenum">
              <a:rPr lang="en-US" smtClean="0"/>
              <a:pPr/>
              <a:t>20</a:t>
            </a:fld>
            <a:endParaRPr lang="en-US" dirty="0"/>
          </a:p>
        </p:txBody>
      </p:sp>
      <p:sp>
        <p:nvSpPr>
          <p:cNvPr id="13" name="Footer Placeholder 12"/>
          <p:cNvSpPr>
            <a:spLocks noGrp="1"/>
          </p:cNvSpPr>
          <p:nvPr>
            <p:ph type="ftr" sz="quarter" idx="13"/>
          </p:nvPr>
        </p:nvSpPr>
        <p:spPr/>
        <p:txBody>
          <a:bodyPr/>
          <a:lstStyle/>
          <a:p>
            <a:r>
              <a:rPr lang="en-US" smtClean="0"/>
              <a:t>Microsoft Business Process Management</a:t>
            </a:r>
            <a:endParaRPr lang="en-US" dirty="0"/>
          </a:p>
        </p:txBody>
      </p:sp>
      <p:grpSp>
        <p:nvGrpSpPr>
          <p:cNvPr id="14" name="Group 11"/>
          <p:cNvGrpSpPr/>
          <p:nvPr/>
        </p:nvGrpSpPr>
        <p:grpSpPr>
          <a:xfrm>
            <a:off x="1968278" y="1993564"/>
            <a:ext cx="1333500" cy="762000"/>
            <a:chOff x="2063905" y="2964"/>
            <a:chExt cx="3185816" cy="1425791"/>
          </a:xfrm>
          <a:scene3d>
            <a:camera prst="orthographicFront"/>
            <a:lightRig rig="threePt" dir="t">
              <a:rot lat="0" lon="0" rev="7500000"/>
            </a:lightRig>
          </a:scene3d>
        </p:grpSpPr>
        <p:sp>
          <p:nvSpPr>
            <p:cNvPr id="15" name="Rounded Rectangle 14"/>
            <p:cNvSpPr/>
            <p:nvPr/>
          </p:nvSpPr>
          <p:spPr>
            <a:xfrm>
              <a:off x="2063905" y="2964"/>
              <a:ext cx="3185816" cy="1425791"/>
            </a:xfrm>
            <a:prstGeom prst="roundRect">
              <a:avLst/>
            </a:prstGeom>
          </p:spPr>
          <p:style>
            <a:lnRef idx="1">
              <a:schemeClr val="accent3"/>
            </a:lnRef>
            <a:fillRef idx="2">
              <a:schemeClr val="accent3"/>
            </a:fillRef>
            <a:effectRef idx="1">
              <a:schemeClr val="accent3"/>
            </a:effectRef>
            <a:fontRef idx="minor">
              <a:schemeClr val="dk1"/>
            </a:fontRef>
          </p:style>
        </p:sp>
        <p:sp>
          <p:nvSpPr>
            <p:cNvPr id="16" name="Rounded Rectangle 4"/>
            <p:cNvSpPr/>
            <p:nvPr/>
          </p:nvSpPr>
          <p:spPr>
            <a:xfrm>
              <a:off x="2133506" y="72565"/>
              <a:ext cx="3046614" cy="1286589"/>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91440" tIns="45720" rIns="91440" bIns="45720" numCol="1" spcCol="1270" anchor="ctr" anchorCtr="0">
              <a:noAutofit/>
            </a:bodyPr>
            <a:lstStyle/>
            <a:p>
              <a:pPr algn="ctr" defTabSz="888649">
                <a:lnSpc>
                  <a:spcPct val="90000"/>
                </a:lnSpc>
                <a:spcBef>
                  <a:spcPct val="0"/>
                </a:spcBef>
                <a:spcAft>
                  <a:spcPct val="35000"/>
                </a:spcAft>
              </a:pPr>
              <a:r>
                <a:rPr lang="en-US" sz="1400" dirty="0" smtClean="0">
                  <a:solidFill>
                    <a:schemeClr val="bg1"/>
                  </a:solidFill>
                </a:rPr>
                <a:t>Ad-hoc</a:t>
              </a:r>
            </a:p>
          </p:txBody>
        </p:sp>
      </p:grpSp>
      <p:sp>
        <p:nvSpPr>
          <p:cNvPr id="17" name="Rectangle 23"/>
          <p:cNvSpPr txBox="1">
            <a:spLocks noChangeArrowheads="1"/>
          </p:cNvSpPr>
          <p:nvPr/>
        </p:nvSpPr>
        <p:spPr bwMode="auto">
          <a:xfrm>
            <a:off x="275642" y="3204409"/>
            <a:ext cx="4383965" cy="286693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423" indent="-382423" defTabSz="912410" eaLnBrk="0" fontAlgn="base" hangingPunct="0">
              <a:lnSpc>
                <a:spcPct val="90000"/>
              </a:lnSpc>
              <a:spcBef>
                <a:spcPct val="30000"/>
              </a:spcBef>
              <a:spcAft>
                <a:spcPct val="0"/>
              </a:spcAft>
              <a:buClr>
                <a:schemeClr val="tx2"/>
              </a:buClr>
              <a:buSzPct val="95000"/>
              <a:buBlip>
                <a:blip r:embed="rId3"/>
              </a:buBlip>
              <a:defRPr/>
            </a:pPr>
            <a:r>
              <a:rPr lang="en-US" sz="2300" kern="0" dirty="0" smtClean="0"/>
              <a:t>Project 1</a:t>
            </a:r>
          </a:p>
          <a:p>
            <a:pPr marL="382423" indent="-382423" defTabSz="912410" eaLnBrk="0" fontAlgn="base" hangingPunct="0">
              <a:lnSpc>
                <a:spcPct val="90000"/>
              </a:lnSpc>
              <a:spcBef>
                <a:spcPct val="30000"/>
              </a:spcBef>
              <a:spcAft>
                <a:spcPct val="0"/>
              </a:spcAft>
              <a:buClr>
                <a:schemeClr val="tx2"/>
              </a:buClr>
              <a:buSzPct val="95000"/>
              <a:buBlip>
                <a:blip r:embed="rId3"/>
              </a:buBlip>
              <a:defRPr/>
            </a:pPr>
            <a:endParaRPr lang="en-US" sz="2300" kern="0" dirty="0" smtClean="0"/>
          </a:p>
          <a:p>
            <a:pPr marL="382423" indent="-382423" defTabSz="912410" eaLnBrk="0" hangingPunct="0">
              <a:lnSpc>
                <a:spcPct val="90000"/>
              </a:lnSpc>
              <a:spcBef>
                <a:spcPct val="30000"/>
              </a:spcBef>
              <a:buClr>
                <a:schemeClr val="tx2"/>
              </a:buClr>
              <a:buSzPct val="95000"/>
              <a:buBlip>
                <a:blip r:embed="rId3"/>
              </a:buBlip>
              <a:defRPr/>
            </a:pPr>
            <a:r>
              <a:rPr lang="en-US" sz="2300" kern="0" dirty="0" smtClean="0"/>
              <a:t>Project 2</a:t>
            </a:r>
          </a:p>
          <a:p>
            <a:pPr marL="382423" indent="-382423" defTabSz="912410" eaLnBrk="0" fontAlgn="base" hangingPunct="0">
              <a:lnSpc>
                <a:spcPct val="90000"/>
              </a:lnSpc>
              <a:spcBef>
                <a:spcPct val="30000"/>
              </a:spcBef>
              <a:spcAft>
                <a:spcPct val="0"/>
              </a:spcAft>
              <a:buClr>
                <a:schemeClr val="tx2"/>
              </a:buClr>
              <a:buSzPct val="95000"/>
              <a:buBlip>
                <a:blip r:embed="rId3"/>
              </a:buBlip>
              <a:defRPr/>
            </a:pPr>
            <a:endParaRPr lang="en-US" sz="2300" kern="0" dirty="0" smtClean="0"/>
          </a:p>
          <a:p>
            <a:pPr marL="382423" indent="-382423" defTabSz="912410" eaLnBrk="0" hangingPunct="0">
              <a:lnSpc>
                <a:spcPct val="90000"/>
              </a:lnSpc>
              <a:spcBef>
                <a:spcPct val="30000"/>
              </a:spcBef>
              <a:buClr>
                <a:schemeClr val="tx2"/>
              </a:buClr>
              <a:buSzPct val="95000"/>
              <a:buBlip>
                <a:blip r:embed="rId3"/>
              </a:buBlip>
              <a:defRPr/>
            </a:pPr>
            <a:r>
              <a:rPr lang="en-US" sz="2300" kern="0" dirty="0" smtClean="0"/>
              <a:t>Project 3</a:t>
            </a:r>
          </a:p>
          <a:p>
            <a:pPr marL="382423" indent="-382423" defTabSz="912410" eaLnBrk="0" fontAlgn="base" hangingPunct="0">
              <a:lnSpc>
                <a:spcPct val="90000"/>
              </a:lnSpc>
              <a:spcBef>
                <a:spcPct val="30000"/>
              </a:spcBef>
              <a:spcAft>
                <a:spcPct val="0"/>
              </a:spcAft>
              <a:buClr>
                <a:schemeClr val="tx2"/>
              </a:buClr>
              <a:buSzPct val="95000"/>
              <a:buBlip>
                <a:blip r:embed="rId3"/>
              </a:buBlip>
              <a:defRPr/>
            </a:pPr>
            <a:endParaRPr lang="en-US" sz="2300" kern="0" dirty="0" smtClean="0"/>
          </a:p>
          <a:p>
            <a:pPr marL="382423" indent="-382423" defTabSz="912410" eaLnBrk="0" hangingPunct="0">
              <a:lnSpc>
                <a:spcPct val="90000"/>
              </a:lnSpc>
              <a:spcBef>
                <a:spcPct val="30000"/>
              </a:spcBef>
              <a:buClr>
                <a:schemeClr val="tx2"/>
              </a:buClr>
              <a:buSzPct val="95000"/>
              <a:buBlip>
                <a:blip r:embed="rId3"/>
              </a:buBlip>
              <a:defRPr/>
            </a:pPr>
            <a:r>
              <a:rPr lang="en-US" sz="2300" kern="0" dirty="0" smtClean="0"/>
              <a:t>Project N</a:t>
            </a:r>
            <a:endParaRPr lang="en-US" sz="2000" kern="0" dirty="0" smtClean="0"/>
          </a:p>
        </p:txBody>
      </p:sp>
      <p:sp>
        <p:nvSpPr>
          <p:cNvPr id="18" name="Oval 17"/>
          <p:cNvSpPr/>
          <p:nvPr/>
        </p:nvSpPr>
        <p:spPr bwMode="auto">
          <a:xfrm>
            <a:off x="2473158" y="3235157"/>
            <a:ext cx="254000" cy="240632"/>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02" tIns="45703" rIns="91402" bIns="45703" numCol="1" rtlCol="0" anchor="ctr" anchorCtr="0" compatLnSpc="1">
            <a:prstTxWarp prst="textNoShape">
              <a:avLst/>
            </a:prstTxWarp>
          </a:bodyPr>
          <a:lstStyle/>
          <a:p>
            <a:pPr algn="ctr" defTabSz="913770" fontAlgn="base">
              <a:spcBef>
                <a:spcPct val="0"/>
              </a:spcBef>
              <a:spcAft>
                <a:spcPct val="0"/>
              </a:spcAft>
            </a:pPr>
            <a:endParaRPr lang="en-US" sz="2400" dirty="0" smtClean="0">
              <a:solidFill>
                <a:schemeClr val="tx1"/>
              </a:solidFill>
              <a:latin typeface="Segoe" pitchFamily="34" charset="0"/>
            </a:endParaRPr>
          </a:p>
        </p:txBody>
      </p:sp>
      <p:sp>
        <p:nvSpPr>
          <p:cNvPr id="19" name="Oval 18"/>
          <p:cNvSpPr/>
          <p:nvPr/>
        </p:nvSpPr>
        <p:spPr bwMode="auto">
          <a:xfrm>
            <a:off x="4003823" y="3238500"/>
            <a:ext cx="254000" cy="240632"/>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02" tIns="45703" rIns="91402" bIns="45703" numCol="1" rtlCol="0" anchor="ctr" anchorCtr="0" compatLnSpc="1">
            <a:prstTxWarp prst="textNoShape">
              <a:avLst/>
            </a:prstTxWarp>
          </a:bodyPr>
          <a:lstStyle/>
          <a:p>
            <a:pPr algn="ctr" defTabSz="913770" fontAlgn="base">
              <a:spcBef>
                <a:spcPct val="0"/>
              </a:spcBef>
              <a:spcAft>
                <a:spcPct val="0"/>
              </a:spcAft>
            </a:pPr>
            <a:endParaRPr lang="en-US" sz="2400" dirty="0" smtClean="0">
              <a:solidFill>
                <a:schemeClr val="tx1"/>
              </a:solidFill>
              <a:latin typeface="Segoe" pitchFamily="34" charset="0"/>
            </a:endParaRPr>
          </a:p>
        </p:txBody>
      </p:sp>
      <p:sp>
        <p:nvSpPr>
          <p:cNvPr id="20" name="Oval 19"/>
          <p:cNvSpPr/>
          <p:nvPr/>
        </p:nvSpPr>
        <p:spPr bwMode="auto">
          <a:xfrm>
            <a:off x="4010969" y="4114800"/>
            <a:ext cx="254000" cy="240632"/>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02" tIns="45703" rIns="91402" bIns="45703" numCol="1" rtlCol="0" anchor="ctr" anchorCtr="0" compatLnSpc="1">
            <a:prstTxWarp prst="textNoShape">
              <a:avLst/>
            </a:prstTxWarp>
          </a:bodyPr>
          <a:lstStyle/>
          <a:p>
            <a:pPr algn="ctr" defTabSz="913770" fontAlgn="base">
              <a:spcBef>
                <a:spcPct val="0"/>
              </a:spcBef>
              <a:spcAft>
                <a:spcPct val="0"/>
              </a:spcAft>
            </a:pPr>
            <a:endParaRPr lang="en-US" sz="2400" dirty="0" smtClean="0">
              <a:solidFill>
                <a:schemeClr val="tx1"/>
              </a:solidFill>
              <a:latin typeface="Segoe" pitchFamily="34" charset="0"/>
            </a:endParaRPr>
          </a:p>
        </p:txBody>
      </p:sp>
      <p:sp>
        <p:nvSpPr>
          <p:cNvPr id="21" name="Oval 20"/>
          <p:cNvSpPr/>
          <p:nvPr/>
        </p:nvSpPr>
        <p:spPr bwMode="auto">
          <a:xfrm>
            <a:off x="5347686" y="4953000"/>
            <a:ext cx="254000" cy="240632"/>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02" tIns="45703" rIns="91402" bIns="45703" numCol="1" rtlCol="0" anchor="ctr" anchorCtr="0" compatLnSpc="1">
            <a:prstTxWarp prst="textNoShape">
              <a:avLst/>
            </a:prstTxWarp>
          </a:bodyPr>
          <a:lstStyle/>
          <a:p>
            <a:pPr algn="ctr" defTabSz="913770" fontAlgn="base">
              <a:spcBef>
                <a:spcPct val="0"/>
              </a:spcBef>
              <a:spcAft>
                <a:spcPct val="0"/>
              </a:spcAft>
            </a:pPr>
            <a:endParaRPr lang="en-US" sz="2400" dirty="0" smtClean="0">
              <a:solidFill>
                <a:schemeClr val="tx1"/>
              </a:solidFill>
              <a:latin typeface="Segoe" pitchFamily="34" charset="0"/>
            </a:endParaRPr>
          </a:p>
        </p:txBody>
      </p:sp>
      <p:sp>
        <p:nvSpPr>
          <p:cNvPr id="22" name="Oval 21"/>
          <p:cNvSpPr/>
          <p:nvPr/>
        </p:nvSpPr>
        <p:spPr bwMode="auto">
          <a:xfrm>
            <a:off x="2437975" y="5715000"/>
            <a:ext cx="254000" cy="240632"/>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02" tIns="45703" rIns="91402" bIns="45703" numCol="1" rtlCol="0" anchor="ctr" anchorCtr="0" compatLnSpc="1">
            <a:prstTxWarp prst="textNoShape">
              <a:avLst/>
            </a:prstTxWarp>
          </a:bodyPr>
          <a:lstStyle/>
          <a:p>
            <a:pPr algn="ctr" defTabSz="913770" fontAlgn="base">
              <a:spcBef>
                <a:spcPct val="0"/>
              </a:spcBef>
              <a:spcAft>
                <a:spcPct val="0"/>
              </a:spcAft>
            </a:pPr>
            <a:endParaRPr lang="en-US" sz="2400" dirty="0" smtClean="0">
              <a:solidFill>
                <a:schemeClr val="tx1"/>
              </a:solidFill>
              <a:latin typeface="Segoe" pitchFamily="34" charset="0"/>
            </a:endParaRPr>
          </a:p>
        </p:txBody>
      </p:sp>
      <p:sp>
        <p:nvSpPr>
          <p:cNvPr id="23" name="Oval 22"/>
          <p:cNvSpPr/>
          <p:nvPr/>
        </p:nvSpPr>
        <p:spPr bwMode="auto">
          <a:xfrm>
            <a:off x="5358957" y="5715000"/>
            <a:ext cx="254000" cy="240632"/>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02" tIns="45703" rIns="91402" bIns="45703" numCol="1" rtlCol="0" anchor="ctr" anchorCtr="0" compatLnSpc="1">
            <a:prstTxWarp prst="textNoShape">
              <a:avLst/>
            </a:prstTxWarp>
          </a:bodyPr>
          <a:lstStyle/>
          <a:p>
            <a:pPr algn="ctr" defTabSz="913770" fontAlgn="base">
              <a:spcBef>
                <a:spcPct val="0"/>
              </a:spcBef>
              <a:spcAft>
                <a:spcPct val="0"/>
              </a:spcAft>
            </a:pPr>
            <a:endParaRPr lang="en-US" sz="2400" dirty="0" smtClean="0">
              <a:solidFill>
                <a:schemeClr val="tx1"/>
              </a:solidFill>
              <a:latin typeface="Segoe" pitchFamily="34" charset="0"/>
            </a:endParaRPr>
          </a:p>
        </p:txBody>
      </p:sp>
      <p:sp>
        <p:nvSpPr>
          <p:cNvPr id="24" name="Oval 23"/>
          <p:cNvSpPr/>
          <p:nvPr/>
        </p:nvSpPr>
        <p:spPr bwMode="auto">
          <a:xfrm>
            <a:off x="8308773" y="4953000"/>
            <a:ext cx="254000" cy="240632"/>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02" tIns="45703" rIns="91402" bIns="45703" numCol="1" rtlCol="0" anchor="ctr" anchorCtr="0" compatLnSpc="1">
            <a:prstTxWarp prst="textNoShape">
              <a:avLst/>
            </a:prstTxWarp>
          </a:bodyPr>
          <a:lstStyle/>
          <a:p>
            <a:pPr algn="ctr" defTabSz="913770" fontAlgn="base">
              <a:spcBef>
                <a:spcPct val="0"/>
              </a:spcBef>
              <a:spcAft>
                <a:spcPct val="0"/>
              </a:spcAft>
            </a:pPr>
            <a:endParaRPr lang="en-US" sz="2400" dirty="0" smtClean="0">
              <a:solidFill>
                <a:schemeClr val="tx1"/>
              </a:solidFill>
              <a:latin typeface="Segoe" pitchFamily="34" charset="0"/>
            </a:endParaRPr>
          </a:p>
        </p:txBody>
      </p:sp>
      <p:sp>
        <p:nvSpPr>
          <p:cNvPr id="25" name="Oval 24"/>
          <p:cNvSpPr/>
          <p:nvPr/>
        </p:nvSpPr>
        <p:spPr bwMode="auto">
          <a:xfrm>
            <a:off x="6945319" y="4114800"/>
            <a:ext cx="254000" cy="240632"/>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02" tIns="45703" rIns="91402" bIns="45703" numCol="1" rtlCol="0" anchor="ctr" anchorCtr="0" compatLnSpc="1">
            <a:prstTxWarp prst="textNoShape">
              <a:avLst/>
            </a:prstTxWarp>
          </a:bodyPr>
          <a:lstStyle/>
          <a:p>
            <a:pPr algn="ctr" defTabSz="913770" fontAlgn="base">
              <a:spcBef>
                <a:spcPct val="0"/>
              </a:spcBef>
              <a:spcAft>
                <a:spcPct val="0"/>
              </a:spcAft>
            </a:pPr>
            <a:endParaRPr lang="en-US" sz="2400" dirty="0" smtClean="0">
              <a:solidFill>
                <a:schemeClr val="tx1"/>
              </a:solidFill>
              <a:latin typeface="Segoe" pitchFamily="34" charset="0"/>
            </a:endParaRPr>
          </a:p>
        </p:txBody>
      </p:sp>
      <p:cxnSp>
        <p:nvCxnSpPr>
          <p:cNvPr id="26" name="Straight Arrow Connector 25"/>
          <p:cNvCxnSpPr>
            <a:stCxn id="18" idx="6"/>
            <a:endCxn id="19" idx="2"/>
          </p:cNvCxnSpPr>
          <p:nvPr/>
        </p:nvCxnSpPr>
        <p:spPr bwMode="auto">
          <a:xfrm>
            <a:off x="2727161" y="3355474"/>
            <a:ext cx="1276664" cy="3343"/>
          </a:xfrm>
          <a:prstGeom prst="straightConnector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27" name="Straight Arrow Connector 26"/>
          <p:cNvCxnSpPr>
            <a:stCxn id="20" idx="6"/>
            <a:endCxn id="25" idx="2"/>
          </p:cNvCxnSpPr>
          <p:nvPr/>
        </p:nvCxnSpPr>
        <p:spPr bwMode="auto">
          <a:xfrm>
            <a:off x="4264969" y="4235119"/>
            <a:ext cx="2680350" cy="1323"/>
          </a:xfrm>
          <a:prstGeom prst="straightConnector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28" name="Straight Arrow Connector 27"/>
          <p:cNvCxnSpPr>
            <a:stCxn id="21" idx="6"/>
            <a:endCxn id="24" idx="2"/>
          </p:cNvCxnSpPr>
          <p:nvPr/>
        </p:nvCxnSpPr>
        <p:spPr bwMode="auto">
          <a:xfrm>
            <a:off x="5601687" y="5073319"/>
            <a:ext cx="2707087" cy="1323"/>
          </a:xfrm>
          <a:prstGeom prst="straightConnector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29" name="Straight Arrow Connector 28"/>
          <p:cNvCxnSpPr>
            <a:stCxn id="22" idx="6"/>
            <a:endCxn id="23" idx="2"/>
          </p:cNvCxnSpPr>
          <p:nvPr/>
        </p:nvCxnSpPr>
        <p:spPr bwMode="auto">
          <a:xfrm>
            <a:off x="2691975" y="5835319"/>
            <a:ext cx="2666982" cy="1323"/>
          </a:xfrm>
          <a:prstGeom prst="straightConnector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grpSp>
        <p:nvGrpSpPr>
          <p:cNvPr id="34" name="Group 33"/>
          <p:cNvGrpSpPr/>
          <p:nvPr/>
        </p:nvGrpSpPr>
        <p:grpSpPr>
          <a:xfrm>
            <a:off x="3386467" y="1984248"/>
            <a:ext cx="1335024" cy="758952"/>
            <a:chOff x="1719921" y="2470"/>
            <a:chExt cx="2654846" cy="1188159"/>
          </a:xfrm>
          <a:scene3d>
            <a:camera prst="orthographicFront"/>
            <a:lightRig rig="threePt" dir="t">
              <a:rot lat="0" lon="0" rev="7500000"/>
            </a:lightRig>
          </a:scene3d>
        </p:grpSpPr>
        <p:sp>
          <p:nvSpPr>
            <p:cNvPr id="54" name="Rounded Rectangle 53"/>
            <p:cNvSpPr/>
            <p:nvPr/>
          </p:nvSpPr>
          <p:spPr>
            <a:xfrm>
              <a:off x="1719921" y="2470"/>
              <a:ext cx="2654846" cy="1188159"/>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55" name="Rounded Rectangle 4"/>
            <p:cNvSpPr/>
            <p:nvPr/>
          </p:nvSpPr>
          <p:spPr>
            <a:xfrm>
              <a:off x="1777922" y="60471"/>
              <a:ext cx="2538844" cy="10721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algn="ctr" defTabSz="888929">
                <a:lnSpc>
                  <a:spcPct val="90000"/>
                </a:lnSpc>
                <a:spcBef>
                  <a:spcPct val="0"/>
                </a:spcBef>
                <a:spcAft>
                  <a:spcPct val="35000"/>
                </a:spcAft>
              </a:pPr>
              <a:r>
                <a:rPr lang="en-US" sz="1400" dirty="0" smtClean="0">
                  <a:solidFill>
                    <a:schemeClr val="bg1"/>
                  </a:solidFill>
                </a:rPr>
                <a:t>Aware</a:t>
              </a:r>
            </a:p>
          </p:txBody>
        </p:sp>
      </p:grpSp>
      <p:grpSp>
        <p:nvGrpSpPr>
          <p:cNvPr id="35" name="Group 34"/>
          <p:cNvGrpSpPr/>
          <p:nvPr/>
        </p:nvGrpSpPr>
        <p:grpSpPr>
          <a:xfrm>
            <a:off x="4805365" y="1984248"/>
            <a:ext cx="1335024" cy="758952"/>
            <a:chOff x="1719921" y="1250037"/>
            <a:chExt cx="2654846" cy="1188159"/>
          </a:xfrm>
          <a:scene3d>
            <a:camera prst="orthographicFront"/>
            <a:lightRig rig="threePt" dir="t">
              <a:rot lat="0" lon="0" rev="7500000"/>
            </a:lightRig>
          </a:scene3d>
        </p:grpSpPr>
        <p:sp>
          <p:nvSpPr>
            <p:cNvPr id="52" name="Rounded Rectangle 51"/>
            <p:cNvSpPr/>
            <p:nvPr/>
          </p:nvSpPr>
          <p:spPr>
            <a:xfrm>
              <a:off x="1719921" y="1250037"/>
              <a:ext cx="2654846" cy="1188159"/>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4187753"/>
                <a:satOff val="-32026"/>
                <a:lumOff val="-1503"/>
                <a:alphaOff val="0"/>
              </a:schemeClr>
            </a:fillRef>
            <a:effectRef idx="2">
              <a:schemeClr val="accent5">
                <a:hueOff val="-4187753"/>
                <a:satOff val="-32026"/>
                <a:lumOff val="-1503"/>
                <a:alphaOff val="0"/>
              </a:schemeClr>
            </a:effectRef>
            <a:fontRef idx="minor">
              <a:schemeClr val="lt1"/>
            </a:fontRef>
          </p:style>
        </p:sp>
        <p:sp>
          <p:nvSpPr>
            <p:cNvPr id="53" name="Rounded Rectangle 6"/>
            <p:cNvSpPr/>
            <p:nvPr/>
          </p:nvSpPr>
          <p:spPr>
            <a:xfrm>
              <a:off x="1777922" y="1308038"/>
              <a:ext cx="2538844" cy="10721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algn="ctr" defTabSz="888929">
                <a:lnSpc>
                  <a:spcPct val="90000"/>
                </a:lnSpc>
                <a:spcBef>
                  <a:spcPct val="0"/>
                </a:spcBef>
                <a:spcAft>
                  <a:spcPct val="35000"/>
                </a:spcAft>
              </a:pPr>
              <a:r>
                <a:rPr lang="en-US" sz="1400" dirty="0" smtClean="0">
                  <a:solidFill>
                    <a:schemeClr val="bg1"/>
                  </a:solidFill>
                </a:rPr>
                <a:t>Standardized</a:t>
              </a:r>
            </a:p>
          </p:txBody>
        </p:sp>
      </p:grpSp>
      <p:grpSp>
        <p:nvGrpSpPr>
          <p:cNvPr id="46" name="Group 45"/>
          <p:cNvGrpSpPr/>
          <p:nvPr/>
        </p:nvGrpSpPr>
        <p:grpSpPr>
          <a:xfrm>
            <a:off x="6224261" y="1984248"/>
            <a:ext cx="1335024" cy="758952"/>
            <a:chOff x="1719921" y="2497604"/>
            <a:chExt cx="2654846" cy="1188159"/>
          </a:xfrm>
          <a:scene3d>
            <a:camera prst="orthographicFront"/>
            <a:lightRig rig="threePt" dir="t">
              <a:rot lat="0" lon="0" rev="7500000"/>
            </a:lightRig>
          </a:scene3d>
        </p:grpSpPr>
        <p:sp>
          <p:nvSpPr>
            <p:cNvPr id="50" name="Rounded Rectangle 49"/>
            <p:cNvSpPr/>
            <p:nvPr/>
          </p:nvSpPr>
          <p:spPr>
            <a:xfrm>
              <a:off x="1719921" y="2497604"/>
              <a:ext cx="2654846" cy="1188159"/>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8375506"/>
                <a:satOff val="-64051"/>
                <a:lumOff val="-3007"/>
                <a:alphaOff val="0"/>
              </a:schemeClr>
            </a:fillRef>
            <a:effectRef idx="2">
              <a:schemeClr val="accent5">
                <a:hueOff val="-8375506"/>
                <a:satOff val="-64051"/>
                <a:lumOff val="-3007"/>
                <a:alphaOff val="0"/>
              </a:schemeClr>
            </a:effectRef>
            <a:fontRef idx="minor">
              <a:schemeClr val="lt1"/>
            </a:fontRef>
          </p:style>
        </p:sp>
        <p:sp>
          <p:nvSpPr>
            <p:cNvPr id="51" name="Rounded Rectangle 8"/>
            <p:cNvSpPr/>
            <p:nvPr/>
          </p:nvSpPr>
          <p:spPr>
            <a:xfrm>
              <a:off x="1777922" y="2555605"/>
              <a:ext cx="2538844" cy="10721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algn="ctr" defTabSz="888929">
                <a:lnSpc>
                  <a:spcPct val="90000"/>
                </a:lnSpc>
                <a:spcBef>
                  <a:spcPct val="0"/>
                </a:spcBef>
                <a:spcAft>
                  <a:spcPct val="35000"/>
                </a:spcAft>
              </a:pPr>
              <a:r>
                <a:rPr lang="en-US" sz="1400" dirty="0" smtClean="0">
                  <a:solidFill>
                    <a:schemeClr val="bg1"/>
                  </a:solidFill>
                </a:rPr>
                <a:t>Automated</a:t>
              </a:r>
            </a:p>
          </p:txBody>
        </p:sp>
      </p:grpSp>
      <p:grpSp>
        <p:nvGrpSpPr>
          <p:cNvPr id="47" name="Group 46"/>
          <p:cNvGrpSpPr/>
          <p:nvPr/>
        </p:nvGrpSpPr>
        <p:grpSpPr>
          <a:xfrm>
            <a:off x="7651316" y="1984248"/>
            <a:ext cx="1335024" cy="758952"/>
            <a:chOff x="1719921" y="3745172"/>
            <a:chExt cx="2654846" cy="1188159"/>
          </a:xfrm>
          <a:scene3d>
            <a:camera prst="orthographicFront"/>
            <a:lightRig rig="threePt" dir="t">
              <a:rot lat="0" lon="0" rev="7500000"/>
            </a:lightRig>
          </a:scene3d>
        </p:grpSpPr>
        <p:sp>
          <p:nvSpPr>
            <p:cNvPr id="48" name="Rounded Rectangle 47"/>
            <p:cNvSpPr/>
            <p:nvPr/>
          </p:nvSpPr>
          <p:spPr>
            <a:xfrm>
              <a:off x="1719921" y="3745172"/>
              <a:ext cx="2654846" cy="1188159"/>
            </a:xfrm>
            <a:prstGeom prst="roundRect">
              <a:avLst/>
            </a:prstGeom>
            <a:sp3d prstMaterial="plastic">
              <a:bevelT w="127000" h="25400" prst="relaxedInset"/>
            </a:sp3d>
          </p:spPr>
          <p:style>
            <a:lnRef idx="0">
              <a:schemeClr val="accent3"/>
            </a:lnRef>
            <a:fillRef idx="3">
              <a:schemeClr val="accent3"/>
            </a:fillRef>
            <a:effectRef idx="3">
              <a:schemeClr val="accent3"/>
            </a:effectRef>
            <a:fontRef idx="minor">
              <a:schemeClr val="lt1"/>
            </a:fontRef>
          </p:style>
        </p:sp>
        <p:sp>
          <p:nvSpPr>
            <p:cNvPr id="49" name="Rounded Rectangle 10"/>
            <p:cNvSpPr/>
            <p:nvPr/>
          </p:nvSpPr>
          <p:spPr>
            <a:xfrm>
              <a:off x="1777922" y="3803173"/>
              <a:ext cx="2538844" cy="10721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algn="ctr" defTabSz="888929">
                <a:lnSpc>
                  <a:spcPct val="90000"/>
                </a:lnSpc>
                <a:spcBef>
                  <a:spcPct val="0"/>
                </a:spcBef>
                <a:spcAft>
                  <a:spcPct val="35000"/>
                </a:spcAft>
              </a:pPr>
              <a:r>
                <a:rPr lang="en-US" sz="1400" dirty="0" smtClean="0">
                  <a:solidFill>
                    <a:schemeClr val="bg1"/>
                  </a:solidFill>
                </a:rPr>
                <a:t>Optimized</a:t>
              </a:r>
            </a:p>
          </p:txBody>
        </p:sp>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Process Alliance</a:t>
            </a:r>
            <a:endParaRPr lang="en-US" dirty="0"/>
          </a:p>
        </p:txBody>
      </p:sp>
      <p:sp>
        <p:nvSpPr>
          <p:cNvPr id="52" name="Text Placeholder 51"/>
          <p:cNvSpPr>
            <a:spLocks noGrp="1"/>
          </p:cNvSpPr>
          <p:nvPr>
            <p:ph type="body" sz="quarter" idx="11"/>
          </p:nvPr>
        </p:nvSpPr>
        <p:spPr/>
        <p:txBody>
          <a:bodyPr/>
          <a:lstStyle/>
          <a:p>
            <a:r>
              <a:rPr lang="en-US" dirty="0" smtClean="0"/>
              <a:t>Partner Ecosystem of BPM Solutions</a:t>
            </a:r>
            <a:endParaRPr lang="en-US" dirty="0"/>
          </a:p>
        </p:txBody>
      </p:sp>
      <p:sp>
        <p:nvSpPr>
          <p:cNvPr id="48" name="Slide Number Placeholder 47"/>
          <p:cNvSpPr>
            <a:spLocks noGrp="1"/>
          </p:cNvSpPr>
          <p:nvPr>
            <p:ph type="sldNum" sz="quarter" idx="12"/>
          </p:nvPr>
        </p:nvSpPr>
        <p:spPr/>
        <p:txBody>
          <a:bodyPr/>
          <a:lstStyle/>
          <a:p>
            <a:fld id="{53172A26-3290-41ED-BF5D-9B4F82497D1E}" type="slidenum">
              <a:rPr lang="en-US" smtClean="0"/>
              <a:pPr/>
              <a:t>21</a:t>
            </a:fld>
            <a:endParaRPr lang="en-US"/>
          </a:p>
        </p:txBody>
      </p:sp>
      <p:grpSp>
        <p:nvGrpSpPr>
          <p:cNvPr id="3" name="Group 7"/>
          <p:cNvGrpSpPr>
            <a:grpSpLocks/>
          </p:cNvGrpSpPr>
          <p:nvPr/>
        </p:nvGrpSpPr>
        <p:grpSpPr bwMode="auto">
          <a:xfrm>
            <a:off x="685803" y="2149383"/>
            <a:ext cx="7794625" cy="2346325"/>
            <a:chOff x="0" y="0"/>
            <a:chExt cx="4910" cy="1478"/>
          </a:xfrm>
        </p:grpSpPr>
        <p:grpSp>
          <p:nvGrpSpPr>
            <p:cNvPr id="6" name="Group 8"/>
            <p:cNvGrpSpPr>
              <a:grpSpLocks/>
            </p:cNvGrpSpPr>
            <p:nvPr/>
          </p:nvGrpSpPr>
          <p:grpSpPr bwMode="auto">
            <a:xfrm>
              <a:off x="0" y="0"/>
              <a:ext cx="4910" cy="1478"/>
              <a:chOff x="0" y="0"/>
              <a:chExt cx="4910" cy="1478"/>
            </a:xfrm>
          </p:grpSpPr>
          <p:sp>
            <p:nvSpPr>
              <p:cNvPr id="45" name="AutoShape 9"/>
              <p:cNvSpPr>
                <a:spLocks/>
              </p:cNvSpPr>
              <p:nvPr/>
            </p:nvSpPr>
            <p:spPr bwMode="auto">
              <a:xfrm>
                <a:off x="0" y="0"/>
                <a:ext cx="4910" cy="1478"/>
              </a:xfrm>
              <a:prstGeom prst="roundRect">
                <a:avLst>
                  <a:gd name="adj" fmla="val 16667"/>
                </a:avLst>
              </a:prstGeom>
              <a:solidFill>
                <a:schemeClr val="tx1"/>
              </a:solidFill>
              <a:ln w="9525">
                <a:solidFill>
                  <a:srgbClr val="2F2F97"/>
                </a:solidFill>
                <a:round/>
                <a:headEnd/>
                <a:tailEnd/>
              </a:ln>
              <a:effectLst>
                <a:outerShdw dist="22999" dir="5400000" algn="ctr" rotWithShape="0">
                  <a:schemeClr val="bg2">
                    <a:alpha val="34999"/>
                  </a:schemeClr>
                </a:outerShdw>
              </a:effectLst>
            </p:spPr>
            <p:txBody>
              <a:bodyPr lIns="0" tIns="0" rIns="0" bIns="0"/>
              <a:lstStyle/>
              <a:p>
                <a:pPr>
                  <a:defRPr/>
                </a:pPr>
                <a:endParaRPr lang="en-US"/>
              </a:p>
            </p:txBody>
          </p:sp>
          <p:sp>
            <p:nvSpPr>
              <p:cNvPr id="46" name="Rectangle 10"/>
              <p:cNvSpPr>
                <a:spLocks/>
              </p:cNvSpPr>
              <p:nvPr/>
            </p:nvSpPr>
            <p:spPr bwMode="auto">
              <a:xfrm>
                <a:off x="72" y="72"/>
                <a:ext cx="4768" cy="488"/>
              </a:xfrm>
              <a:prstGeom prst="rect">
                <a:avLst/>
              </a:prstGeom>
              <a:noFill/>
              <a:ln w="12700">
                <a:noFill/>
                <a:miter lim="800000"/>
                <a:headEnd/>
                <a:tailEnd/>
              </a:ln>
            </p:spPr>
            <p:txBody>
              <a:bodyPr lIns="50800" tIns="50800" rIns="50800" bIns="50800"/>
              <a:lstStyle/>
              <a:p>
                <a:pPr marL="699920" defTabSz="912593">
                  <a:lnSpc>
                    <a:spcPct val="85000"/>
                  </a:lnSpc>
                </a:pPr>
                <a:r>
                  <a:rPr lang="en-US" sz="2000" b="1" dirty="0">
                    <a:solidFill>
                      <a:schemeClr val="bg1"/>
                    </a:solidFill>
                    <a:latin typeface="Lucida Grande" pitchFamily="1" charset="0"/>
                    <a:ea typeface="Lucida Grande" pitchFamily="1" charset="0"/>
                    <a:cs typeface="Lucida Grande" pitchFamily="1" charset="0"/>
                    <a:sym typeface="Lucida Grande" pitchFamily="1" charset="0"/>
                  </a:rPr>
                  <a:t>People. Process. Performance.</a:t>
                </a:r>
                <a:endParaRPr lang="en-US" sz="2400" dirty="0">
                  <a:solidFill>
                    <a:schemeClr val="bg1"/>
                  </a:solidFill>
                  <a:cs typeface="Arial" pitchFamily="34" charset="0"/>
                  <a:sym typeface="Arial" pitchFamily="34" charset="0"/>
                </a:endParaRPr>
              </a:p>
              <a:p>
                <a:pPr marL="699920" defTabSz="912593">
                  <a:lnSpc>
                    <a:spcPct val="85000"/>
                  </a:lnSpc>
                </a:pPr>
                <a:r>
                  <a:rPr lang="en-US" sz="2800" dirty="0">
                    <a:solidFill>
                      <a:schemeClr val="bg1"/>
                    </a:solidFill>
                    <a:latin typeface="Lucida Grande" pitchFamily="1" charset="0"/>
                    <a:ea typeface="Lucida Grande" pitchFamily="1" charset="0"/>
                    <a:cs typeface="Lucida Grande" pitchFamily="1" charset="0"/>
                    <a:sym typeface="Lucida Grande" pitchFamily="1" charset="0"/>
                  </a:rPr>
                  <a:t>Microsoft Business Process Alliance</a:t>
                </a:r>
              </a:p>
            </p:txBody>
          </p:sp>
        </p:grpSp>
        <p:grpSp>
          <p:nvGrpSpPr>
            <p:cNvPr id="7" name="Group 11"/>
            <p:cNvGrpSpPr>
              <a:grpSpLocks/>
            </p:cNvGrpSpPr>
            <p:nvPr/>
          </p:nvGrpSpPr>
          <p:grpSpPr bwMode="auto">
            <a:xfrm>
              <a:off x="2375" y="458"/>
              <a:ext cx="902" cy="620"/>
              <a:chOff x="0" y="0"/>
              <a:chExt cx="902" cy="619"/>
            </a:xfrm>
          </p:grpSpPr>
          <p:sp>
            <p:nvSpPr>
              <p:cNvPr id="43" name="Rectangle 12"/>
              <p:cNvSpPr>
                <a:spLocks/>
              </p:cNvSpPr>
              <p:nvPr/>
            </p:nvSpPr>
            <p:spPr bwMode="auto">
              <a:xfrm>
                <a:off x="0" y="0"/>
                <a:ext cx="902" cy="619"/>
              </a:xfrm>
              <a:prstGeom prst="rect">
                <a:avLst/>
              </a:prstGeom>
              <a:noFill/>
              <a:ln w="12700">
                <a:noFill/>
                <a:miter lim="800000"/>
                <a:headEnd/>
                <a:tailEnd/>
              </a:ln>
            </p:spPr>
            <p:txBody>
              <a:bodyPr lIns="0" tIns="0" rIns="0" bIns="0"/>
              <a:lstStyle/>
              <a:p>
                <a:pPr defTabSz="912593"/>
                <a:endParaRPr lang="en-US" dirty="0"/>
              </a:p>
            </p:txBody>
          </p:sp>
          <p:pic>
            <p:nvPicPr>
              <p:cNvPr id="44" name="Picture 13"/>
              <p:cNvPicPr>
                <a:picLocks noChangeArrowheads="1"/>
              </p:cNvPicPr>
              <p:nvPr/>
            </p:nvPicPr>
            <p:blipFill>
              <a:blip r:embed="rId3"/>
              <a:srcRect/>
              <a:stretch>
                <a:fillRect/>
              </a:stretch>
            </p:blipFill>
            <p:spPr bwMode="auto">
              <a:xfrm>
                <a:off x="0" y="0"/>
                <a:ext cx="902" cy="619"/>
              </a:xfrm>
              <a:prstGeom prst="rect">
                <a:avLst/>
              </a:prstGeom>
              <a:noFill/>
              <a:ln w="12700">
                <a:noFill/>
                <a:miter lim="800000"/>
                <a:headEnd/>
                <a:tailEnd/>
              </a:ln>
            </p:spPr>
          </p:pic>
        </p:grpSp>
        <p:grpSp>
          <p:nvGrpSpPr>
            <p:cNvPr id="8" name="Group 14"/>
            <p:cNvGrpSpPr>
              <a:grpSpLocks/>
            </p:cNvGrpSpPr>
            <p:nvPr/>
          </p:nvGrpSpPr>
          <p:grpSpPr bwMode="auto">
            <a:xfrm>
              <a:off x="3480" y="1081"/>
              <a:ext cx="817" cy="253"/>
              <a:chOff x="0" y="0"/>
              <a:chExt cx="816" cy="252"/>
            </a:xfrm>
          </p:grpSpPr>
          <p:sp>
            <p:nvSpPr>
              <p:cNvPr id="41" name="Rectangle 15"/>
              <p:cNvSpPr>
                <a:spLocks/>
              </p:cNvSpPr>
              <p:nvPr/>
            </p:nvSpPr>
            <p:spPr bwMode="auto">
              <a:xfrm>
                <a:off x="0" y="0"/>
                <a:ext cx="816" cy="252"/>
              </a:xfrm>
              <a:prstGeom prst="rect">
                <a:avLst/>
              </a:prstGeom>
              <a:noFill/>
              <a:ln w="12700">
                <a:noFill/>
                <a:miter lim="800000"/>
                <a:headEnd/>
                <a:tailEnd/>
              </a:ln>
            </p:spPr>
            <p:txBody>
              <a:bodyPr lIns="0" tIns="0" rIns="0" bIns="0"/>
              <a:lstStyle/>
              <a:p>
                <a:pPr defTabSz="912593"/>
                <a:endParaRPr lang="en-US" dirty="0"/>
              </a:p>
            </p:txBody>
          </p:sp>
          <p:pic>
            <p:nvPicPr>
              <p:cNvPr id="42" name="Picture 16"/>
              <p:cNvPicPr>
                <a:picLocks noChangeArrowheads="1"/>
              </p:cNvPicPr>
              <p:nvPr/>
            </p:nvPicPr>
            <p:blipFill>
              <a:blip r:embed="rId4"/>
              <a:srcRect/>
              <a:stretch>
                <a:fillRect/>
              </a:stretch>
            </p:blipFill>
            <p:spPr bwMode="auto">
              <a:xfrm>
                <a:off x="0" y="0"/>
                <a:ext cx="816" cy="252"/>
              </a:xfrm>
              <a:prstGeom prst="rect">
                <a:avLst/>
              </a:prstGeom>
              <a:noFill/>
              <a:ln w="12700">
                <a:noFill/>
                <a:miter lim="800000"/>
                <a:headEnd/>
                <a:tailEnd/>
              </a:ln>
            </p:spPr>
          </p:pic>
        </p:grpSp>
        <p:grpSp>
          <p:nvGrpSpPr>
            <p:cNvPr id="9" name="Group 17"/>
            <p:cNvGrpSpPr>
              <a:grpSpLocks/>
            </p:cNvGrpSpPr>
            <p:nvPr/>
          </p:nvGrpSpPr>
          <p:grpSpPr bwMode="auto">
            <a:xfrm>
              <a:off x="4312" y="1059"/>
              <a:ext cx="515" cy="297"/>
              <a:chOff x="0" y="0"/>
              <a:chExt cx="515" cy="296"/>
            </a:xfrm>
          </p:grpSpPr>
          <p:sp>
            <p:nvSpPr>
              <p:cNvPr id="39" name="Rectangle 18"/>
              <p:cNvSpPr>
                <a:spLocks/>
              </p:cNvSpPr>
              <p:nvPr/>
            </p:nvSpPr>
            <p:spPr bwMode="auto">
              <a:xfrm>
                <a:off x="0" y="0"/>
                <a:ext cx="515" cy="296"/>
              </a:xfrm>
              <a:prstGeom prst="rect">
                <a:avLst/>
              </a:prstGeom>
              <a:noFill/>
              <a:ln w="12700">
                <a:noFill/>
                <a:miter lim="800000"/>
                <a:headEnd/>
                <a:tailEnd/>
              </a:ln>
            </p:spPr>
            <p:txBody>
              <a:bodyPr lIns="0" tIns="0" rIns="0" bIns="0"/>
              <a:lstStyle/>
              <a:p>
                <a:pPr defTabSz="912593"/>
                <a:endParaRPr lang="en-US" dirty="0"/>
              </a:p>
            </p:txBody>
          </p:sp>
          <p:pic>
            <p:nvPicPr>
              <p:cNvPr id="40" name="Picture 19"/>
              <p:cNvPicPr>
                <a:picLocks noChangeArrowheads="1"/>
              </p:cNvPicPr>
              <p:nvPr/>
            </p:nvPicPr>
            <p:blipFill>
              <a:blip r:embed="rId5"/>
              <a:srcRect/>
              <a:stretch>
                <a:fillRect/>
              </a:stretch>
            </p:blipFill>
            <p:spPr bwMode="auto">
              <a:xfrm>
                <a:off x="0" y="0"/>
                <a:ext cx="515" cy="296"/>
              </a:xfrm>
              <a:prstGeom prst="rect">
                <a:avLst/>
              </a:prstGeom>
              <a:noFill/>
              <a:ln w="12700">
                <a:noFill/>
                <a:miter lim="800000"/>
                <a:headEnd/>
                <a:tailEnd/>
              </a:ln>
            </p:spPr>
          </p:pic>
        </p:grpSp>
        <p:grpSp>
          <p:nvGrpSpPr>
            <p:cNvPr id="10" name="Group 20"/>
            <p:cNvGrpSpPr>
              <a:grpSpLocks/>
            </p:cNvGrpSpPr>
            <p:nvPr/>
          </p:nvGrpSpPr>
          <p:grpSpPr bwMode="auto">
            <a:xfrm>
              <a:off x="55" y="561"/>
              <a:ext cx="718" cy="414"/>
              <a:chOff x="0" y="0"/>
              <a:chExt cx="717" cy="414"/>
            </a:xfrm>
          </p:grpSpPr>
          <p:sp>
            <p:nvSpPr>
              <p:cNvPr id="37" name="Rectangle 21"/>
              <p:cNvSpPr>
                <a:spLocks/>
              </p:cNvSpPr>
              <p:nvPr/>
            </p:nvSpPr>
            <p:spPr bwMode="auto">
              <a:xfrm>
                <a:off x="0" y="0"/>
                <a:ext cx="717" cy="414"/>
              </a:xfrm>
              <a:prstGeom prst="rect">
                <a:avLst/>
              </a:prstGeom>
              <a:noFill/>
              <a:ln w="12700">
                <a:noFill/>
                <a:miter lim="800000"/>
                <a:headEnd/>
                <a:tailEnd/>
              </a:ln>
            </p:spPr>
            <p:txBody>
              <a:bodyPr lIns="0" tIns="0" rIns="0" bIns="0"/>
              <a:lstStyle/>
              <a:p>
                <a:pPr defTabSz="912593"/>
                <a:endParaRPr lang="en-US" dirty="0"/>
              </a:p>
            </p:txBody>
          </p:sp>
          <p:pic>
            <p:nvPicPr>
              <p:cNvPr id="38" name="Picture 22"/>
              <p:cNvPicPr>
                <a:picLocks noChangeArrowheads="1"/>
              </p:cNvPicPr>
              <p:nvPr/>
            </p:nvPicPr>
            <p:blipFill>
              <a:blip r:embed="rId6"/>
              <a:srcRect l="16508"/>
              <a:stretch>
                <a:fillRect/>
              </a:stretch>
            </p:blipFill>
            <p:spPr bwMode="auto">
              <a:xfrm>
                <a:off x="0" y="0"/>
                <a:ext cx="717" cy="414"/>
              </a:xfrm>
              <a:prstGeom prst="rect">
                <a:avLst/>
              </a:prstGeom>
              <a:noFill/>
              <a:ln w="12700">
                <a:noFill/>
                <a:miter lim="800000"/>
                <a:headEnd/>
                <a:tailEnd/>
              </a:ln>
            </p:spPr>
          </p:pic>
        </p:grpSp>
        <p:grpSp>
          <p:nvGrpSpPr>
            <p:cNvPr id="11" name="Group 23"/>
            <p:cNvGrpSpPr>
              <a:grpSpLocks/>
            </p:cNvGrpSpPr>
            <p:nvPr/>
          </p:nvGrpSpPr>
          <p:grpSpPr bwMode="auto">
            <a:xfrm>
              <a:off x="76" y="1105"/>
              <a:ext cx="750" cy="205"/>
              <a:chOff x="0" y="0"/>
              <a:chExt cx="749" cy="205"/>
            </a:xfrm>
          </p:grpSpPr>
          <p:sp>
            <p:nvSpPr>
              <p:cNvPr id="35" name="Rectangle 24"/>
              <p:cNvSpPr>
                <a:spLocks/>
              </p:cNvSpPr>
              <p:nvPr/>
            </p:nvSpPr>
            <p:spPr bwMode="auto">
              <a:xfrm>
                <a:off x="0" y="0"/>
                <a:ext cx="749" cy="205"/>
              </a:xfrm>
              <a:prstGeom prst="rect">
                <a:avLst/>
              </a:prstGeom>
              <a:noFill/>
              <a:ln w="12700">
                <a:noFill/>
                <a:miter lim="800000"/>
                <a:headEnd/>
                <a:tailEnd/>
              </a:ln>
            </p:spPr>
            <p:txBody>
              <a:bodyPr lIns="0" tIns="0" rIns="0" bIns="0"/>
              <a:lstStyle/>
              <a:p>
                <a:pPr defTabSz="912593"/>
                <a:endParaRPr lang="en-US" dirty="0"/>
              </a:p>
            </p:txBody>
          </p:sp>
          <p:pic>
            <p:nvPicPr>
              <p:cNvPr id="36" name="Picture 25"/>
              <p:cNvPicPr>
                <a:picLocks noChangeArrowheads="1"/>
              </p:cNvPicPr>
              <p:nvPr/>
            </p:nvPicPr>
            <p:blipFill>
              <a:blip r:embed="rId7"/>
              <a:srcRect/>
              <a:stretch>
                <a:fillRect/>
              </a:stretch>
            </p:blipFill>
            <p:spPr bwMode="auto">
              <a:xfrm>
                <a:off x="0" y="0"/>
                <a:ext cx="749" cy="205"/>
              </a:xfrm>
              <a:prstGeom prst="rect">
                <a:avLst/>
              </a:prstGeom>
              <a:noFill/>
              <a:ln w="12700">
                <a:noFill/>
                <a:miter lim="800000"/>
                <a:headEnd/>
                <a:tailEnd/>
              </a:ln>
            </p:spPr>
          </p:pic>
        </p:grpSp>
        <p:grpSp>
          <p:nvGrpSpPr>
            <p:cNvPr id="12" name="Group 26"/>
            <p:cNvGrpSpPr>
              <a:grpSpLocks/>
            </p:cNvGrpSpPr>
            <p:nvPr/>
          </p:nvGrpSpPr>
          <p:grpSpPr bwMode="auto">
            <a:xfrm>
              <a:off x="833" y="1084"/>
              <a:ext cx="956" cy="247"/>
              <a:chOff x="0" y="0"/>
              <a:chExt cx="956" cy="247"/>
            </a:xfrm>
          </p:grpSpPr>
          <p:sp>
            <p:nvSpPr>
              <p:cNvPr id="33" name="Rectangle 27"/>
              <p:cNvSpPr>
                <a:spLocks/>
              </p:cNvSpPr>
              <p:nvPr/>
            </p:nvSpPr>
            <p:spPr bwMode="auto">
              <a:xfrm>
                <a:off x="0" y="0"/>
                <a:ext cx="956" cy="247"/>
              </a:xfrm>
              <a:prstGeom prst="rect">
                <a:avLst/>
              </a:prstGeom>
              <a:solidFill>
                <a:schemeClr val="accent1"/>
              </a:solidFill>
              <a:ln w="12700">
                <a:noFill/>
                <a:miter lim="800000"/>
                <a:headEnd/>
                <a:tailEnd/>
              </a:ln>
            </p:spPr>
            <p:txBody>
              <a:bodyPr lIns="0" tIns="0" rIns="0" bIns="0"/>
              <a:lstStyle/>
              <a:p>
                <a:pPr defTabSz="912593"/>
                <a:endParaRPr lang="en-US" dirty="0"/>
              </a:p>
            </p:txBody>
          </p:sp>
          <p:pic>
            <p:nvPicPr>
              <p:cNvPr id="34" name="Picture 28"/>
              <p:cNvPicPr>
                <a:picLocks noChangeArrowheads="1"/>
              </p:cNvPicPr>
              <p:nvPr/>
            </p:nvPicPr>
            <p:blipFill>
              <a:blip r:embed="rId8"/>
              <a:srcRect/>
              <a:stretch>
                <a:fillRect/>
              </a:stretch>
            </p:blipFill>
            <p:spPr bwMode="auto">
              <a:xfrm>
                <a:off x="0" y="0"/>
                <a:ext cx="956" cy="247"/>
              </a:xfrm>
              <a:prstGeom prst="rect">
                <a:avLst/>
              </a:prstGeom>
              <a:solidFill>
                <a:schemeClr val="tx1"/>
              </a:solidFill>
              <a:ln w="12700">
                <a:noFill/>
                <a:miter lim="800000"/>
                <a:headEnd/>
                <a:tailEnd/>
              </a:ln>
            </p:spPr>
          </p:pic>
        </p:grpSp>
        <p:grpSp>
          <p:nvGrpSpPr>
            <p:cNvPr id="13" name="Group 29"/>
            <p:cNvGrpSpPr>
              <a:grpSpLocks/>
            </p:cNvGrpSpPr>
            <p:nvPr/>
          </p:nvGrpSpPr>
          <p:grpSpPr bwMode="auto">
            <a:xfrm>
              <a:off x="846" y="609"/>
              <a:ext cx="699" cy="363"/>
              <a:chOff x="0" y="0"/>
              <a:chExt cx="699" cy="362"/>
            </a:xfrm>
          </p:grpSpPr>
          <p:sp>
            <p:nvSpPr>
              <p:cNvPr id="31" name="Rectangle 30"/>
              <p:cNvSpPr>
                <a:spLocks/>
              </p:cNvSpPr>
              <p:nvPr/>
            </p:nvSpPr>
            <p:spPr bwMode="auto">
              <a:xfrm>
                <a:off x="0" y="0"/>
                <a:ext cx="699" cy="362"/>
              </a:xfrm>
              <a:prstGeom prst="rect">
                <a:avLst/>
              </a:prstGeom>
              <a:noFill/>
              <a:ln w="12700">
                <a:noFill/>
                <a:miter lim="800000"/>
                <a:headEnd/>
                <a:tailEnd/>
              </a:ln>
            </p:spPr>
            <p:txBody>
              <a:bodyPr lIns="0" tIns="0" rIns="0" bIns="0"/>
              <a:lstStyle/>
              <a:p>
                <a:pPr defTabSz="912593"/>
                <a:endParaRPr lang="en-US" dirty="0"/>
              </a:p>
            </p:txBody>
          </p:sp>
          <p:pic>
            <p:nvPicPr>
              <p:cNvPr id="32" name="Picture 31"/>
              <p:cNvPicPr>
                <a:picLocks noChangeArrowheads="1"/>
              </p:cNvPicPr>
              <p:nvPr/>
            </p:nvPicPr>
            <p:blipFill>
              <a:blip r:embed="rId9"/>
              <a:srcRect/>
              <a:stretch>
                <a:fillRect/>
              </a:stretch>
            </p:blipFill>
            <p:spPr bwMode="auto">
              <a:xfrm>
                <a:off x="0" y="0"/>
                <a:ext cx="699" cy="362"/>
              </a:xfrm>
              <a:prstGeom prst="rect">
                <a:avLst/>
              </a:prstGeom>
              <a:noFill/>
              <a:ln w="12700">
                <a:noFill/>
                <a:miter lim="800000"/>
                <a:headEnd/>
                <a:tailEnd/>
              </a:ln>
            </p:spPr>
          </p:pic>
        </p:grpSp>
        <p:grpSp>
          <p:nvGrpSpPr>
            <p:cNvPr id="14" name="Group 32"/>
            <p:cNvGrpSpPr>
              <a:grpSpLocks/>
            </p:cNvGrpSpPr>
            <p:nvPr/>
          </p:nvGrpSpPr>
          <p:grpSpPr bwMode="auto">
            <a:xfrm>
              <a:off x="1797" y="1059"/>
              <a:ext cx="870" cy="297"/>
              <a:chOff x="0" y="0"/>
              <a:chExt cx="870" cy="296"/>
            </a:xfrm>
          </p:grpSpPr>
          <p:sp>
            <p:nvSpPr>
              <p:cNvPr id="29" name="Rectangle 33"/>
              <p:cNvSpPr>
                <a:spLocks/>
              </p:cNvSpPr>
              <p:nvPr/>
            </p:nvSpPr>
            <p:spPr bwMode="auto">
              <a:xfrm>
                <a:off x="0" y="0"/>
                <a:ext cx="870" cy="296"/>
              </a:xfrm>
              <a:prstGeom prst="rect">
                <a:avLst/>
              </a:prstGeom>
              <a:noFill/>
              <a:ln w="12700">
                <a:noFill/>
                <a:miter lim="800000"/>
                <a:headEnd/>
                <a:tailEnd/>
              </a:ln>
            </p:spPr>
            <p:txBody>
              <a:bodyPr lIns="0" tIns="0" rIns="0" bIns="0"/>
              <a:lstStyle/>
              <a:p>
                <a:pPr defTabSz="912593"/>
                <a:endParaRPr lang="en-US" dirty="0"/>
              </a:p>
            </p:txBody>
          </p:sp>
          <p:pic>
            <p:nvPicPr>
              <p:cNvPr id="30" name="Picture 34"/>
              <p:cNvPicPr>
                <a:picLocks noChangeArrowheads="1"/>
              </p:cNvPicPr>
              <p:nvPr/>
            </p:nvPicPr>
            <p:blipFill>
              <a:blip r:embed="rId10"/>
              <a:srcRect/>
              <a:stretch>
                <a:fillRect/>
              </a:stretch>
            </p:blipFill>
            <p:spPr bwMode="auto">
              <a:xfrm>
                <a:off x="0" y="0"/>
                <a:ext cx="870" cy="296"/>
              </a:xfrm>
              <a:prstGeom prst="rect">
                <a:avLst/>
              </a:prstGeom>
              <a:noFill/>
              <a:ln w="12700">
                <a:noFill/>
                <a:miter lim="800000"/>
                <a:headEnd/>
                <a:tailEnd/>
              </a:ln>
            </p:spPr>
          </p:pic>
        </p:grpSp>
        <p:grpSp>
          <p:nvGrpSpPr>
            <p:cNvPr id="15" name="Group 35"/>
            <p:cNvGrpSpPr>
              <a:grpSpLocks/>
            </p:cNvGrpSpPr>
            <p:nvPr/>
          </p:nvGrpSpPr>
          <p:grpSpPr bwMode="auto">
            <a:xfrm>
              <a:off x="2675" y="1087"/>
              <a:ext cx="805" cy="241"/>
              <a:chOff x="0" y="0"/>
              <a:chExt cx="805" cy="240"/>
            </a:xfrm>
          </p:grpSpPr>
          <p:sp>
            <p:nvSpPr>
              <p:cNvPr id="27" name="Rectangle 36"/>
              <p:cNvSpPr>
                <a:spLocks/>
              </p:cNvSpPr>
              <p:nvPr/>
            </p:nvSpPr>
            <p:spPr bwMode="auto">
              <a:xfrm>
                <a:off x="0" y="0"/>
                <a:ext cx="805" cy="240"/>
              </a:xfrm>
              <a:prstGeom prst="rect">
                <a:avLst/>
              </a:prstGeom>
              <a:noFill/>
              <a:ln w="12700">
                <a:noFill/>
                <a:miter lim="800000"/>
                <a:headEnd/>
                <a:tailEnd/>
              </a:ln>
            </p:spPr>
            <p:txBody>
              <a:bodyPr lIns="0" tIns="0" rIns="0" bIns="0"/>
              <a:lstStyle/>
              <a:p>
                <a:pPr defTabSz="912593"/>
                <a:endParaRPr lang="en-US" dirty="0"/>
              </a:p>
            </p:txBody>
          </p:sp>
          <p:pic>
            <p:nvPicPr>
              <p:cNvPr id="28" name="Picture 37"/>
              <p:cNvPicPr>
                <a:picLocks noChangeArrowheads="1"/>
              </p:cNvPicPr>
              <p:nvPr/>
            </p:nvPicPr>
            <p:blipFill>
              <a:blip r:embed="rId11"/>
              <a:srcRect/>
              <a:stretch>
                <a:fillRect/>
              </a:stretch>
            </p:blipFill>
            <p:spPr bwMode="auto">
              <a:xfrm>
                <a:off x="0" y="0"/>
                <a:ext cx="805" cy="240"/>
              </a:xfrm>
              <a:prstGeom prst="rect">
                <a:avLst/>
              </a:prstGeom>
              <a:noFill/>
              <a:ln w="12700">
                <a:noFill/>
                <a:miter lim="800000"/>
                <a:headEnd/>
                <a:tailEnd/>
              </a:ln>
            </p:spPr>
          </p:pic>
        </p:grpSp>
        <p:grpSp>
          <p:nvGrpSpPr>
            <p:cNvPr id="16" name="Group 38"/>
            <p:cNvGrpSpPr>
              <a:grpSpLocks/>
            </p:cNvGrpSpPr>
            <p:nvPr/>
          </p:nvGrpSpPr>
          <p:grpSpPr bwMode="auto">
            <a:xfrm>
              <a:off x="1618" y="595"/>
              <a:ext cx="836" cy="346"/>
              <a:chOff x="0" y="0"/>
              <a:chExt cx="835" cy="346"/>
            </a:xfrm>
          </p:grpSpPr>
          <p:sp>
            <p:nvSpPr>
              <p:cNvPr id="25" name="Rectangle 39"/>
              <p:cNvSpPr>
                <a:spLocks/>
              </p:cNvSpPr>
              <p:nvPr/>
            </p:nvSpPr>
            <p:spPr bwMode="auto">
              <a:xfrm>
                <a:off x="0" y="0"/>
                <a:ext cx="835" cy="346"/>
              </a:xfrm>
              <a:prstGeom prst="rect">
                <a:avLst/>
              </a:prstGeom>
              <a:solidFill>
                <a:schemeClr val="accent1"/>
              </a:solidFill>
              <a:ln w="12700">
                <a:noFill/>
                <a:miter lim="800000"/>
                <a:headEnd/>
                <a:tailEnd/>
              </a:ln>
            </p:spPr>
            <p:txBody>
              <a:bodyPr lIns="0" tIns="0" rIns="0" bIns="0"/>
              <a:lstStyle/>
              <a:p>
                <a:pPr defTabSz="912593"/>
                <a:endParaRPr lang="en-US" dirty="0"/>
              </a:p>
            </p:txBody>
          </p:sp>
          <p:pic>
            <p:nvPicPr>
              <p:cNvPr id="26" name="Picture 40"/>
              <p:cNvPicPr>
                <a:picLocks noChangeArrowheads="1"/>
              </p:cNvPicPr>
              <p:nvPr/>
            </p:nvPicPr>
            <p:blipFill>
              <a:blip r:embed="rId12"/>
              <a:srcRect/>
              <a:stretch>
                <a:fillRect/>
              </a:stretch>
            </p:blipFill>
            <p:spPr bwMode="auto">
              <a:xfrm>
                <a:off x="0" y="0"/>
                <a:ext cx="835" cy="346"/>
              </a:xfrm>
              <a:prstGeom prst="rect">
                <a:avLst/>
              </a:prstGeom>
              <a:solidFill>
                <a:schemeClr val="tx1"/>
              </a:solidFill>
              <a:ln w="12700">
                <a:noFill/>
                <a:miter lim="800000"/>
                <a:headEnd/>
                <a:tailEnd/>
              </a:ln>
            </p:spPr>
          </p:pic>
        </p:grpSp>
        <p:grpSp>
          <p:nvGrpSpPr>
            <p:cNvPr id="17" name="Group 41"/>
            <p:cNvGrpSpPr>
              <a:grpSpLocks/>
            </p:cNvGrpSpPr>
            <p:nvPr/>
          </p:nvGrpSpPr>
          <p:grpSpPr bwMode="auto">
            <a:xfrm>
              <a:off x="3279" y="603"/>
              <a:ext cx="562" cy="374"/>
              <a:chOff x="0" y="0"/>
              <a:chExt cx="561" cy="373"/>
            </a:xfrm>
          </p:grpSpPr>
          <p:sp>
            <p:nvSpPr>
              <p:cNvPr id="23" name="Rectangle 42"/>
              <p:cNvSpPr>
                <a:spLocks/>
              </p:cNvSpPr>
              <p:nvPr/>
            </p:nvSpPr>
            <p:spPr bwMode="auto">
              <a:xfrm>
                <a:off x="0" y="0"/>
                <a:ext cx="561" cy="373"/>
              </a:xfrm>
              <a:prstGeom prst="rect">
                <a:avLst/>
              </a:prstGeom>
              <a:solidFill>
                <a:schemeClr val="accent1"/>
              </a:solidFill>
              <a:ln w="12700">
                <a:noFill/>
                <a:miter lim="800000"/>
                <a:headEnd/>
                <a:tailEnd/>
              </a:ln>
            </p:spPr>
            <p:txBody>
              <a:bodyPr lIns="0" tIns="0" rIns="0" bIns="0"/>
              <a:lstStyle/>
              <a:p>
                <a:pPr defTabSz="912593"/>
                <a:endParaRPr lang="en-US" dirty="0"/>
              </a:p>
            </p:txBody>
          </p:sp>
          <p:pic>
            <p:nvPicPr>
              <p:cNvPr id="24" name="Picture 43"/>
              <p:cNvPicPr>
                <a:picLocks noChangeArrowheads="1"/>
              </p:cNvPicPr>
              <p:nvPr/>
            </p:nvPicPr>
            <p:blipFill>
              <a:blip r:embed="rId13"/>
              <a:srcRect/>
              <a:stretch>
                <a:fillRect/>
              </a:stretch>
            </p:blipFill>
            <p:spPr bwMode="auto">
              <a:xfrm>
                <a:off x="0" y="0"/>
                <a:ext cx="561" cy="373"/>
              </a:xfrm>
              <a:prstGeom prst="rect">
                <a:avLst/>
              </a:prstGeom>
              <a:solidFill>
                <a:schemeClr val="tx1"/>
              </a:solidFill>
              <a:ln w="12700">
                <a:noFill/>
                <a:miter lim="800000"/>
                <a:headEnd/>
                <a:tailEnd/>
              </a:ln>
            </p:spPr>
          </p:pic>
        </p:grpSp>
        <p:grpSp>
          <p:nvGrpSpPr>
            <p:cNvPr id="18" name="Group 44"/>
            <p:cNvGrpSpPr>
              <a:grpSpLocks/>
            </p:cNvGrpSpPr>
            <p:nvPr/>
          </p:nvGrpSpPr>
          <p:grpSpPr bwMode="auto">
            <a:xfrm>
              <a:off x="3886" y="553"/>
              <a:ext cx="954" cy="444"/>
              <a:chOff x="0" y="0"/>
              <a:chExt cx="954" cy="444"/>
            </a:xfrm>
          </p:grpSpPr>
          <p:sp>
            <p:nvSpPr>
              <p:cNvPr id="21" name="Rectangle 45"/>
              <p:cNvSpPr>
                <a:spLocks/>
              </p:cNvSpPr>
              <p:nvPr/>
            </p:nvSpPr>
            <p:spPr bwMode="auto">
              <a:xfrm>
                <a:off x="0" y="0"/>
                <a:ext cx="954" cy="444"/>
              </a:xfrm>
              <a:prstGeom prst="rect">
                <a:avLst/>
              </a:prstGeom>
              <a:noFill/>
              <a:ln w="12700">
                <a:noFill/>
                <a:miter lim="800000"/>
                <a:headEnd/>
                <a:tailEnd/>
              </a:ln>
            </p:spPr>
            <p:txBody>
              <a:bodyPr lIns="0" tIns="0" rIns="0" bIns="0"/>
              <a:lstStyle/>
              <a:p>
                <a:pPr defTabSz="912593"/>
                <a:endParaRPr lang="en-US" dirty="0"/>
              </a:p>
            </p:txBody>
          </p:sp>
          <p:pic>
            <p:nvPicPr>
              <p:cNvPr id="22" name="Picture 46"/>
              <p:cNvPicPr>
                <a:picLocks noChangeArrowheads="1"/>
              </p:cNvPicPr>
              <p:nvPr/>
            </p:nvPicPr>
            <p:blipFill>
              <a:blip r:embed="rId14"/>
              <a:srcRect/>
              <a:stretch>
                <a:fillRect/>
              </a:stretch>
            </p:blipFill>
            <p:spPr bwMode="auto">
              <a:xfrm>
                <a:off x="0" y="0"/>
                <a:ext cx="954" cy="444"/>
              </a:xfrm>
              <a:prstGeom prst="rect">
                <a:avLst/>
              </a:prstGeom>
              <a:noFill/>
              <a:ln w="12700">
                <a:noFill/>
                <a:miter lim="800000"/>
                <a:headEnd/>
                <a:tailEnd/>
              </a:ln>
            </p:spPr>
          </p:pic>
        </p:grpSp>
      </p:grpSp>
      <p:sp>
        <p:nvSpPr>
          <p:cNvPr id="47" name="Rectangle 6"/>
          <p:cNvSpPr>
            <a:spLocks/>
          </p:cNvSpPr>
          <p:nvPr/>
        </p:nvSpPr>
        <p:spPr bwMode="auto">
          <a:xfrm>
            <a:off x="685800" y="4840036"/>
            <a:ext cx="8077200" cy="1282700"/>
          </a:xfrm>
          <a:prstGeom prst="rect">
            <a:avLst/>
          </a:prstGeom>
          <a:noFill/>
          <a:ln w="9525">
            <a:noFill/>
            <a:miter lim="800000"/>
            <a:headEnd/>
            <a:tailEnd/>
          </a:ln>
        </p:spPr>
        <p:txBody>
          <a:bodyPr lIns="38090" tIns="38090" rIns="38090" bIns="38090"/>
          <a:lstStyle/>
          <a:p>
            <a:pPr marL="303141" indent="-303141" defTabSz="912593">
              <a:spcBef>
                <a:spcPts val="663"/>
              </a:spcBef>
              <a:buClr>
                <a:srgbClr val="FFFFFF"/>
              </a:buClr>
              <a:buSzPct val="100000"/>
              <a:buFont typeface="Arial" pitchFamily="34" charset="0"/>
              <a:buChar char="•"/>
            </a:pPr>
            <a:r>
              <a:rPr lang="en-US" sz="2800" dirty="0">
                <a:solidFill>
                  <a:srgbClr val="FFFFFF"/>
                </a:solidFill>
                <a:cs typeface="Arial" pitchFamily="34" charset="0"/>
                <a:sym typeface="Arial" pitchFamily="34" charset="0"/>
              </a:rPr>
              <a:t>Set of strategic alliances to deliver greater customer choice of end-to-end BPM solutions on the Microsoft process platform</a:t>
            </a:r>
          </a:p>
        </p:txBody>
      </p:sp>
      <p:sp>
        <p:nvSpPr>
          <p:cNvPr id="50" name="Footer Placeholder 49"/>
          <p:cNvSpPr>
            <a:spLocks noGrp="1"/>
          </p:cNvSpPr>
          <p:nvPr>
            <p:ph type="ftr" sz="quarter" idx="13"/>
          </p:nvPr>
        </p:nvSpPr>
        <p:spPr/>
        <p:txBody>
          <a:bodyPr/>
          <a:lstStyle/>
          <a:p>
            <a:r>
              <a:rPr lang="en-US" smtClean="0"/>
              <a:t>Microsoft Business Process Management</a:t>
            </a:r>
            <a:endParaRPr lang="en-US"/>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Business Process Alliance </a:t>
            </a:r>
            <a:endParaRPr lang="en-US" dirty="0"/>
          </a:p>
        </p:txBody>
      </p:sp>
      <p:sp>
        <p:nvSpPr>
          <p:cNvPr id="3" name="Text Placeholder 2"/>
          <p:cNvSpPr>
            <a:spLocks noGrp="1"/>
          </p:cNvSpPr>
          <p:nvPr>
            <p:ph type="body" sz="quarter" idx="10"/>
          </p:nvPr>
        </p:nvSpPr>
        <p:spPr>
          <a:xfrm>
            <a:off x="381000" y="1692287"/>
            <a:ext cx="8382000" cy="4154984"/>
          </a:xfrm>
        </p:spPr>
        <p:txBody>
          <a:bodyPr/>
          <a:lstStyle/>
          <a:p>
            <a:r>
              <a:rPr lang="en-US" dirty="0" smtClean="0"/>
              <a:t>Announcement of the Business Process Alliance at the Gartner BPM Summit in February 2007.  </a:t>
            </a:r>
          </a:p>
          <a:p>
            <a:r>
              <a:rPr lang="en-US" dirty="0" smtClean="0"/>
              <a:t>Since then…</a:t>
            </a:r>
          </a:p>
          <a:p>
            <a:pPr lvl="1"/>
            <a:r>
              <a:rPr lang="en-US" dirty="0" smtClean="0"/>
              <a:t>360+ new customers</a:t>
            </a:r>
          </a:p>
          <a:p>
            <a:pPr lvl="1"/>
            <a:r>
              <a:rPr lang="en-US" dirty="0" smtClean="0"/>
              <a:t>350+ consulting and delivery partners</a:t>
            </a:r>
          </a:p>
          <a:p>
            <a:pPr lvl="1"/>
            <a:r>
              <a:rPr lang="en-US" dirty="0" smtClean="0"/>
              <a:t>50+ solutions offered</a:t>
            </a:r>
          </a:p>
          <a:p>
            <a:pPr lvl="1"/>
            <a:r>
              <a:rPr lang="en-US" dirty="0" smtClean="0"/>
              <a:t>6 partners appear in Gartner Magic Quadrants for their leadership in BPM and SOA solutions</a:t>
            </a:r>
          </a:p>
        </p:txBody>
      </p:sp>
      <p:sp>
        <p:nvSpPr>
          <p:cNvPr id="6" name="Text Placeholder 5"/>
          <p:cNvSpPr>
            <a:spLocks noGrp="1"/>
          </p:cNvSpPr>
          <p:nvPr>
            <p:ph type="body" sz="quarter" idx="11"/>
          </p:nvPr>
        </p:nvSpPr>
        <p:spPr/>
        <p:txBody>
          <a:bodyPr/>
          <a:lstStyle/>
          <a:p>
            <a:r>
              <a:rPr lang="en-US" dirty="0" smtClean="0"/>
              <a:t>Momentum</a:t>
            </a:r>
            <a:endParaRPr lang="en-US" dirty="0"/>
          </a:p>
        </p:txBody>
      </p:sp>
      <p:sp>
        <p:nvSpPr>
          <p:cNvPr id="5" name="Slide Number Placeholder 4"/>
          <p:cNvSpPr>
            <a:spLocks noGrp="1"/>
          </p:cNvSpPr>
          <p:nvPr>
            <p:ph type="sldNum" sz="quarter" idx="12"/>
          </p:nvPr>
        </p:nvSpPr>
        <p:spPr/>
        <p:txBody>
          <a:bodyPr/>
          <a:lstStyle/>
          <a:p>
            <a:fld id="{53172A26-3290-41ED-BF5D-9B4F82497D1E}" type="slidenum">
              <a:rPr lang="en-US" smtClean="0"/>
              <a:pPr/>
              <a:t>22</a:t>
            </a:fld>
            <a:endParaRPr lang="en-US"/>
          </a:p>
        </p:txBody>
      </p:sp>
      <p:sp>
        <p:nvSpPr>
          <p:cNvPr id="7" name="Footer Placeholder 6"/>
          <p:cNvSpPr>
            <a:spLocks noGrp="1"/>
          </p:cNvSpPr>
          <p:nvPr>
            <p:ph type="ftr" sz="quarter" idx="13"/>
          </p:nvPr>
        </p:nvSpPr>
        <p:spPr/>
        <p:txBody>
          <a:bodyPr/>
          <a:lstStyle/>
          <a:p>
            <a:r>
              <a:rPr lang="en-US" smtClean="0"/>
              <a:t>Microsoft Business Process Management</a:t>
            </a:r>
            <a:endParaRPr lang="en-US"/>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Business Process Alliance </a:t>
            </a:r>
            <a:endParaRPr lang="en-US" b="0" i="1" dirty="0">
              <a:solidFill>
                <a:schemeClr val="tx2"/>
              </a:solidFill>
            </a:endParaRPr>
          </a:p>
        </p:txBody>
      </p:sp>
      <p:sp>
        <p:nvSpPr>
          <p:cNvPr id="3" name="Text Placeholder 2"/>
          <p:cNvSpPr>
            <a:spLocks noGrp="1"/>
          </p:cNvSpPr>
          <p:nvPr>
            <p:ph type="body" sz="quarter" idx="10"/>
          </p:nvPr>
        </p:nvSpPr>
        <p:spPr>
          <a:xfrm>
            <a:off x="381000" y="1692288"/>
            <a:ext cx="8382000" cy="5025991"/>
          </a:xfrm>
        </p:spPr>
        <p:txBody>
          <a:bodyPr/>
          <a:lstStyle/>
          <a:p>
            <a:r>
              <a:rPr lang="en-US" sz="2800" dirty="0" smtClean="0"/>
              <a:t>Over </a:t>
            </a:r>
            <a:r>
              <a:rPr lang="en-US" sz="2800" b="1" i="1" dirty="0" smtClean="0">
                <a:solidFill>
                  <a:srgbClr val="FFFF00"/>
                </a:solidFill>
              </a:rPr>
              <a:t>100</a:t>
            </a:r>
            <a:r>
              <a:rPr lang="en-US" sz="2800" dirty="0" smtClean="0">
                <a:solidFill>
                  <a:srgbClr val="FFFF00"/>
                </a:solidFill>
              </a:rPr>
              <a:t> </a:t>
            </a:r>
            <a:r>
              <a:rPr lang="en-US" sz="2800" dirty="0" smtClean="0"/>
              <a:t>vertical templates and solutions for:</a:t>
            </a:r>
          </a:p>
          <a:p>
            <a:pPr lvl="1"/>
            <a:r>
              <a:rPr lang="en-US" sz="2400" dirty="0" smtClean="0"/>
              <a:t>Banking &amp; Financial Services</a:t>
            </a:r>
          </a:p>
          <a:p>
            <a:pPr lvl="1"/>
            <a:r>
              <a:rPr lang="en-US" sz="2400" dirty="0" smtClean="0"/>
              <a:t>Government &amp; Public Sector</a:t>
            </a:r>
          </a:p>
          <a:p>
            <a:pPr lvl="1"/>
            <a:r>
              <a:rPr lang="en-US" sz="2400" dirty="0" smtClean="0"/>
              <a:t>Insurance</a:t>
            </a:r>
          </a:p>
          <a:p>
            <a:pPr lvl="1"/>
            <a:r>
              <a:rPr lang="en-US" sz="2400" dirty="0" smtClean="0"/>
              <a:t>Healthcare &amp; Life Sciences</a:t>
            </a:r>
          </a:p>
          <a:p>
            <a:pPr lvl="1"/>
            <a:r>
              <a:rPr lang="en-US" sz="2400" dirty="0" smtClean="0"/>
              <a:t>Manufacturing</a:t>
            </a:r>
          </a:p>
          <a:p>
            <a:pPr lvl="1"/>
            <a:r>
              <a:rPr lang="en-US" sz="2400" dirty="0" smtClean="0"/>
              <a:t>Media &amp; Entertainment</a:t>
            </a:r>
          </a:p>
          <a:p>
            <a:pPr lvl="1"/>
            <a:r>
              <a:rPr lang="en-US" sz="2400" dirty="0" smtClean="0"/>
              <a:t>Professional Services &amp; Legal</a:t>
            </a:r>
          </a:p>
          <a:p>
            <a:pPr lvl="1"/>
            <a:r>
              <a:rPr lang="en-US" sz="2400" dirty="0" smtClean="0"/>
              <a:t>Retail</a:t>
            </a:r>
          </a:p>
          <a:p>
            <a:pPr lvl="1"/>
            <a:r>
              <a:rPr lang="en-US" sz="2400" dirty="0" smtClean="0"/>
              <a:t>Telecommunications</a:t>
            </a:r>
          </a:p>
          <a:p>
            <a:pPr lvl="1"/>
            <a:r>
              <a:rPr lang="en-US" sz="2400" dirty="0" smtClean="0"/>
              <a:t>Transportation</a:t>
            </a:r>
          </a:p>
          <a:p>
            <a:pPr lvl="1"/>
            <a:r>
              <a:rPr lang="en-US" sz="2400" dirty="0" smtClean="0"/>
              <a:t>Travel &amp; Hospitality</a:t>
            </a:r>
          </a:p>
        </p:txBody>
      </p:sp>
      <p:sp>
        <p:nvSpPr>
          <p:cNvPr id="4" name="Text Placeholder 3"/>
          <p:cNvSpPr>
            <a:spLocks noGrp="1"/>
          </p:cNvSpPr>
          <p:nvPr>
            <p:ph type="body" sz="quarter" idx="11"/>
          </p:nvPr>
        </p:nvSpPr>
        <p:spPr/>
        <p:txBody>
          <a:bodyPr/>
          <a:lstStyle/>
          <a:p>
            <a:r>
              <a:rPr lang="en-US" dirty="0" smtClean="0"/>
              <a:t>Momentum - Industries Served</a:t>
            </a:r>
            <a:endParaRPr lang="en-US" dirty="0"/>
          </a:p>
        </p:txBody>
      </p:sp>
      <p:sp>
        <p:nvSpPr>
          <p:cNvPr id="5" name="Slide Number Placeholder 4"/>
          <p:cNvSpPr>
            <a:spLocks noGrp="1"/>
          </p:cNvSpPr>
          <p:nvPr>
            <p:ph type="sldNum" sz="quarter" idx="12"/>
          </p:nvPr>
        </p:nvSpPr>
        <p:spPr/>
        <p:txBody>
          <a:bodyPr/>
          <a:lstStyle/>
          <a:p>
            <a:fld id="{53172A26-3290-41ED-BF5D-9B4F82497D1E}" type="slidenum">
              <a:rPr lang="en-US" smtClean="0"/>
              <a:pPr/>
              <a:t>23</a:t>
            </a:fld>
            <a:endParaRPr lang="en-US"/>
          </a:p>
        </p:txBody>
      </p:sp>
      <p:sp>
        <p:nvSpPr>
          <p:cNvPr id="6" name="Footer Placeholder 5"/>
          <p:cNvSpPr>
            <a:spLocks noGrp="1"/>
          </p:cNvSpPr>
          <p:nvPr>
            <p:ph type="ftr" sz="quarter" idx="13"/>
          </p:nvPr>
        </p:nvSpPr>
        <p:spPr/>
        <p:txBody>
          <a:bodyPr/>
          <a:lstStyle/>
          <a:p>
            <a:r>
              <a:rPr lang="en-US" smtClean="0"/>
              <a:t>Microsoft Business Process Management</a:t>
            </a:r>
            <a:endParaRPr lang="en-US"/>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p>
            <a:r>
              <a:rPr sz="3600" smtClean="0"/>
              <a:t>In summary</a:t>
            </a:r>
            <a:endParaRPr sz="3600"/>
          </a:p>
        </p:txBody>
      </p:sp>
      <p:graphicFrame>
        <p:nvGraphicFramePr>
          <p:cNvPr id="7" name="Diagram 6"/>
          <p:cNvGraphicFramePr/>
          <p:nvPr/>
        </p:nvGraphicFramePr>
        <p:xfrm>
          <a:off x="2442923" y="1957715"/>
          <a:ext cx="638477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982451" y="1970595"/>
          <a:ext cx="4143375"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9" name="Straight Connector 8"/>
          <p:cNvCxnSpPr/>
          <p:nvPr/>
        </p:nvCxnSpPr>
        <p:spPr>
          <a:xfrm rot="16200000" flipH="1">
            <a:off x="-172529" y="4068797"/>
            <a:ext cx="4615132" cy="143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fld id="{53172A26-3290-41ED-BF5D-9B4F82497D1E}" type="slidenum">
              <a:rPr lang="en-US" smtClean="0"/>
              <a:pPr/>
              <a:t>24</a:t>
            </a:fld>
            <a:endParaRPr lang="en-US" dirty="0"/>
          </a:p>
        </p:txBody>
      </p:sp>
      <p:sp>
        <p:nvSpPr>
          <p:cNvPr id="15" name="Footer Placeholder 14"/>
          <p:cNvSpPr>
            <a:spLocks noGrp="1"/>
          </p:cNvSpPr>
          <p:nvPr>
            <p:ph type="ftr" sz="quarter" idx="13"/>
          </p:nvPr>
        </p:nvSpPr>
        <p:spPr/>
        <p:txBody>
          <a:bodyPr/>
          <a:lstStyle/>
          <a:p>
            <a:r>
              <a:rPr lang="en-US" smtClean="0"/>
              <a:t>Microsoft Business Process Management</a:t>
            </a:r>
            <a:endParaRPr lang="en-US" dirty="0"/>
          </a:p>
        </p:txBody>
      </p:sp>
      <p:sp>
        <p:nvSpPr>
          <p:cNvPr id="11" name="Text Placeholder 10"/>
          <p:cNvSpPr>
            <a:spLocks noGrp="1"/>
          </p:cNvSpPr>
          <p:nvPr>
            <p:ph type="body" sz="quarter" idx="11"/>
          </p:nvPr>
        </p:nvSpPr>
        <p:spPr/>
        <p:txBody>
          <a:bodyPr/>
          <a:lstStyle/>
          <a:p>
            <a:r>
              <a:rPr lang="en-US" dirty="0" smtClean="0"/>
              <a:t>Address the blockers</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664797"/>
          </a:xfrm>
        </p:spPr>
        <p:txBody>
          <a:bodyPr/>
          <a:lstStyle/>
          <a:p>
            <a:r>
              <a:rPr smtClean="0"/>
              <a:t>In summary</a:t>
            </a:r>
            <a:endParaRPr/>
          </a:p>
        </p:txBody>
      </p:sp>
      <p:sp>
        <p:nvSpPr>
          <p:cNvPr id="11" name="Text Placeholder 10"/>
          <p:cNvSpPr>
            <a:spLocks noGrp="1"/>
          </p:cNvSpPr>
          <p:nvPr>
            <p:ph type="body" sz="quarter" idx="11"/>
          </p:nvPr>
        </p:nvSpPr>
        <p:spPr>
          <a:xfrm>
            <a:off x="387615" y="1055969"/>
            <a:ext cx="8435543" cy="443198"/>
          </a:xfrm>
        </p:spPr>
        <p:txBody>
          <a:bodyPr/>
          <a:lstStyle/>
          <a:p>
            <a:r>
              <a:rPr lang="en-US" dirty="0" smtClean="0"/>
              <a:t>Routes of adoption: avoid boiling the ocean</a:t>
            </a:r>
            <a:endParaRPr lang="en-US" dirty="0"/>
          </a:p>
        </p:txBody>
      </p:sp>
      <p:graphicFrame>
        <p:nvGraphicFramePr>
          <p:cNvPr id="5" name="Content Placeholder 5"/>
          <p:cNvGraphicFramePr>
            <a:graphicFrameLocks/>
          </p:cNvGraphicFramePr>
          <p:nvPr/>
        </p:nvGraphicFramePr>
        <p:xfrm>
          <a:off x="4159413" y="1747808"/>
          <a:ext cx="6094690" cy="4935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Notched Right Arrow 7"/>
          <p:cNvSpPr/>
          <p:nvPr/>
        </p:nvSpPr>
        <p:spPr bwMode="auto">
          <a:xfrm>
            <a:off x="3543446" y="3167685"/>
            <a:ext cx="2017456" cy="831273"/>
          </a:xfrm>
          <a:prstGeom prst="notched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357" tIns="45683" rIns="91357" bIns="45683" numCol="1" rtlCol="0" anchor="ctr" anchorCtr="0" compatLnSpc="1">
            <a:prstTxWarp prst="textNoShape">
              <a:avLst/>
            </a:prstTxWarp>
          </a:bodyPr>
          <a:lstStyle/>
          <a:p>
            <a:pPr algn="ctr" defTabSz="913330"/>
            <a:r>
              <a:rPr lang="en-US" sz="1300" b="1" dirty="0" smtClean="0">
                <a:solidFill>
                  <a:schemeClr val="bg1"/>
                </a:solidFill>
                <a:latin typeface="Segoe" pitchFamily="34" charset="0"/>
              </a:rPr>
              <a:t>Standardization</a:t>
            </a:r>
            <a:endParaRPr lang="en-US" sz="1200" b="1" dirty="0" smtClean="0">
              <a:solidFill>
                <a:schemeClr val="bg1"/>
              </a:solidFill>
              <a:latin typeface="Segoe" pitchFamily="34" charset="0"/>
            </a:endParaRPr>
          </a:p>
        </p:txBody>
      </p:sp>
      <p:sp>
        <p:nvSpPr>
          <p:cNvPr id="33" name="Notched Right Arrow 32"/>
          <p:cNvSpPr/>
          <p:nvPr/>
        </p:nvSpPr>
        <p:spPr bwMode="auto">
          <a:xfrm>
            <a:off x="3462630" y="1964650"/>
            <a:ext cx="2017456" cy="831273"/>
          </a:xfrm>
          <a:prstGeom prst="notched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357" tIns="45683" rIns="91357" bIns="45683" numCol="1" rtlCol="0" anchor="ctr" anchorCtr="0" compatLnSpc="1">
            <a:prstTxWarp prst="textNoShape">
              <a:avLst/>
            </a:prstTxWarp>
          </a:bodyPr>
          <a:lstStyle/>
          <a:p>
            <a:pPr algn="ctr" defTabSz="913330"/>
            <a:r>
              <a:rPr lang="en-US" sz="1300" b="1" dirty="0" smtClean="0">
                <a:solidFill>
                  <a:schemeClr val="bg1"/>
                </a:solidFill>
                <a:latin typeface="Segoe" pitchFamily="34" charset="0"/>
              </a:rPr>
              <a:t>Capture</a:t>
            </a:r>
            <a:endParaRPr lang="en-US" sz="1200" b="1" dirty="0" smtClean="0">
              <a:solidFill>
                <a:schemeClr val="bg1"/>
              </a:solidFill>
              <a:latin typeface="Segoe" pitchFamily="34" charset="0"/>
            </a:endParaRPr>
          </a:p>
        </p:txBody>
      </p:sp>
      <p:sp>
        <p:nvSpPr>
          <p:cNvPr id="34" name="Notched Right Arrow 33"/>
          <p:cNvSpPr/>
          <p:nvPr/>
        </p:nvSpPr>
        <p:spPr bwMode="auto">
          <a:xfrm>
            <a:off x="3518046" y="4430755"/>
            <a:ext cx="2017456" cy="831273"/>
          </a:xfrm>
          <a:prstGeom prst="notched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357" tIns="45683" rIns="91357" bIns="45683" numCol="1" rtlCol="0" anchor="ctr" anchorCtr="0" compatLnSpc="1">
            <a:prstTxWarp prst="textNoShape">
              <a:avLst/>
            </a:prstTxWarp>
          </a:bodyPr>
          <a:lstStyle/>
          <a:p>
            <a:pPr algn="ctr" defTabSz="913330"/>
            <a:r>
              <a:rPr lang="en-US" sz="1300" b="1" dirty="0" smtClean="0">
                <a:solidFill>
                  <a:schemeClr val="bg1"/>
                </a:solidFill>
                <a:latin typeface="Segoe" pitchFamily="34" charset="0"/>
              </a:rPr>
              <a:t>Automation</a:t>
            </a:r>
            <a:endParaRPr lang="en-US" sz="1200" b="1" dirty="0" smtClean="0">
              <a:solidFill>
                <a:schemeClr val="bg1"/>
              </a:solidFill>
              <a:latin typeface="Segoe" pitchFamily="34" charset="0"/>
            </a:endParaRPr>
          </a:p>
        </p:txBody>
      </p:sp>
      <p:sp>
        <p:nvSpPr>
          <p:cNvPr id="35" name="Notched Right Arrow 34"/>
          <p:cNvSpPr/>
          <p:nvPr/>
        </p:nvSpPr>
        <p:spPr bwMode="auto">
          <a:xfrm>
            <a:off x="3520355" y="5707680"/>
            <a:ext cx="2017456" cy="831273"/>
          </a:xfrm>
          <a:prstGeom prst="notched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357" tIns="45683" rIns="91357" bIns="45683" numCol="1" rtlCol="0" anchor="ctr" anchorCtr="0" compatLnSpc="1">
            <a:prstTxWarp prst="textNoShape">
              <a:avLst/>
            </a:prstTxWarp>
          </a:bodyPr>
          <a:lstStyle/>
          <a:p>
            <a:pPr algn="ctr" defTabSz="913330"/>
            <a:r>
              <a:rPr lang="en-US" sz="1300" b="1" dirty="0" smtClean="0">
                <a:solidFill>
                  <a:schemeClr val="bg1"/>
                </a:solidFill>
                <a:latin typeface="Segoe" pitchFamily="34" charset="0"/>
              </a:rPr>
              <a:t>Continuous Improvement</a:t>
            </a:r>
            <a:endParaRPr lang="en-US" sz="1200" b="1" dirty="0" smtClean="0">
              <a:solidFill>
                <a:schemeClr val="bg1"/>
              </a:solidFill>
              <a:latin typeface="Segoe" pitchFamily="34" charset="0"/>
            </a:endParaRPr>
          </a:p>
        </p:txBody>
      </p:sp>
      <p:graphicFrame>
        <p:nvGraphicFramePr>
          <p:cNvPr id="31" name="Content Placeholder 5"/>
          <p:cNvGraphicFramePr>
            <a:graphicFrameLocks/>
          </p:cNvGraphicFramePr>
          <p:nvPr/>
        </p:nvGraphicFramePr>
        <p:xfrm>
          <a:off x="-1167118" y="1750676"/>
          <a:ext cx="6094690" cy="49358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Slide Number Placeholder 11"/>
          <p:cNvSpPr>
            <a:spLocks noGrp="1"/>
          </p:cNvSpPr>
          <p:nvPr>
            <p:ph type="sldNum" sz="quarter" idx="12"/>
          </p:nvPr>
        </p:nvSpPr>
        <p:spPr/>
        <p:txBody>
          <a:bodyPr/>
          <a:lstStyle/>
          <a:p>
            <a:fld id="{53172A26-3290-41ED-BF5D-9B4F82497D1E}" type="slidenum">
              <a:rPr lang="en-US" smtClean="0"/>
              <a:pPr/>
              <a:t>25</a:t>
            </a:fld>
            <a:endParaRPr lang="en-US" dirty="0"/>
          </a:p>
        </p:txBody>
      </p:sp>
      <p:sp>
        <p:nvSpPr>
          <p:cNvPr id="13" name="Footer Placeholder 12"/>
          <p:cNvSpPr>
            <a:spLocks noGrp="1"/>
          </p:cNvSpPr>
          <p:nvPr>
            <p:ph type="ftr" sz="quarter" idx="13"/>
          </p:nvPr>
        </p:nvSpPr>
        <p:spPr/>
        <p:txBody>
          <a:bodyPr/>
          <a:lstStyle/>
          <a:p>
            <a:r>
              <a:rPr lang="en-US" smtClean="0"/>
              <a:t>Microsoft Business Process Management</a:t>
            </a:r>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609398"/>
          </a:xfrm>
        </p:spPr>
        <p:txBody>
          <a:bodyPr/>
          <a:lstStyle/>
          <a:p>
            <a:r>
              <a:rPr lang="en-US" sz="4400" dirty="0" smtClean="0"/>
              <a:t>Getting close to Nirvana</a:t>
            </a:r>
            <a:endParaRPr lang="en-US" sz="4400" dirty="0"/>
          </a:p>
        </p:txBody>
      </p:sp>
      <p:sp>
        <p:nvSpPr>
          <p:cNvPr id="15" name="Rectangle 39"/>
          <p:cNvSpPr>
            <a:spLocks noChangeArrowheads="1"/>
          </p:cNvSpPr>
          <p:nvPr/>
        </p:nvSpPr>
        <p:spPr bwMode="auto">
          <a:xfrm>
            <a:off x="151136" y="1398433"/>
            <a:ext cx="2733950" cy="4811637"/>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lIns="91432" tIns="45717" rIns="91432" bIns="45717" anchor="ctr"/>
          <a:lstStyle/>
          <a:p>
            <a:pPr algn="ctr">
              <a:defRPr/>
            </a:pPr>
            <a:endParaRPr lang="en-US" b="1" dirty="0" smtClean="0">
              <a:solidFill>
                <a:schemeClr val="bg1"/>
              </a:solidFill>
              <a:latin typeface="+mj-lt"/>
            </a:endParaRPr>
          </a:p>
          <a:p>
            <a:pPr algn="ctr">
              <a:defRPr/>
            </a:pPr>
            <a:endParaRPr lang="en-US" b="1" dirty="0" smtClean="0">
              <a:solidFill>
                <a:schemeClr val="bg1"/>
              </a:solidFill>
              <a:latin typeface="+mj-lt"/>
            </a:endParaRPr>
          </a:p>
          <a:p>
            <a:pPr algn="ctr">
              <a:defRPr/>
            </a:pPr>
            <a:r>
              <a:rPr lang="en-US" sz="1600" b="1" dirty="0" smtClean="0">
                <a:solidFill>
                  <a:schemeClr val="bg1"/>
                </a:solidFill>
                <a:latin typeface="+mj-lt"/>
              </a:rPr>
              <a:t>MODEL</a:t>
            </a:r>
            <a:endParaRPr lang="en-US" b="1" dirty="0" smtClean="0">
              <a:solidFill>
                <a:schemeClr val="bg1"/>
              </a:solidFill>
              <a:latin typeface="+mj-lt"/>
            </a:endParaRPr>
          </a:p>
          <a:p>
            <a:pPr algn="ctr">
              <a:defRPr/>
            </a:pPr>
            <a:endParaRPr lang="en-US" b="1" dirty="0" smtClean="0">
              <a:solidFill>
                <a:schemeClr val="bg1"/>
              </a:solidFill>
              <a:latin typeface="+mj-lt"/>
            </a:endParaRPr>
          </a:p>
          <a:p>
            <a:pPr algn="ctr">
              <a:defRPr/>
            </a:pPr>
            <a:r>
              <a:rPr lang="en-US" dirty="0" smtClean="0">
                <a:solidFill>
                  <a:schemeClr val="bg1"/>
                </a:solidFill>
                <a:latin typeface="+mj-lt"/>
              </a:rPr>
              <a:t>Business users and IT </a:t>
            </a:r>
            <a:r>
              <a:rPr lang="en-US" b="1" dirty="0" smtClean="0">
                <a:solidFill>
                  <a:schemeClr val="bg1"/>
                </a:solidFill>
                <a:latin typeface="+mj-lt"/>
              </a:rPr>
              <a:t>collaboratively</a:t>
            </a:r>
            <a:r>
              <a:rPr lang="en-US" dirty="0" smtClean="0">
                <a:solidFill>
                  <a:schemeClr val="bg1"/>
                </a:solidFill>
                <a:latin typeface="+mj-lt"/>
              </a:rPr>
              <a:t> define the end-to-end processes and the need for automation.</a:t>
            </a:r>
          </a:p>
          <a:p>
            <a:pPr algn="ctr">
              <a:defRPr/>
            </a:pPr>
            <a:endParaRPr lang="en-US" sz="1200" dirty="0" smtClean="0">
              <a:solidFill>
                <a:schemeClr val="bg1"/>
              </a:solidFill>
              <a:latin typeface="+mj-lt"/>
            </a:endParaRPr>
          </a:p>
          <a:p>
            <a:pPr algn="ctr">
              <a:defRPr/>
            </a:pPr>
            <a:r>
              <a:rPr lang="en-US" dirty="0" smtClean="0">
                <a:solidFill>
                  <a:schemeClr val="bg1"/>
                </a:solidFill>
                <a:latin typeface="+mj-lt"/>
              </a:rPr>
              <a:t>They create and modify </a:t>
            </a:r>
            <a:r>
              <a:rPr lang="en-US" b="1" dirty="0" smtClean="0">
                <a:solidFill>
                  <a:schemeClr val="bg1"/>
                </a:solidFill>
                <a:latin typeface="+mj-lt"/>
              </a:rPr>
              <a:t>models</a:t>
            </a:r>
            <a:r>
              <a:rPr lang="en-US" dirty="0" smtClean="0">
                <a:solidFill>
                  <a:schemeClr val="bg1"/>
                </a:solidFill>
                <a:latin typeface="+mj-lt"/>
              </a:rPr>
              <a:t> based on existing processes or views of ideal processes.</a:t>
            </a:r>
          </a:p>
          <a:p>
            <a:pPr algn="ctr">
              <a:defRPr/>
            </a:pPr>
            <a:endParaRPr lang="en-US" sz="1200" dirty="0" smtClean="0">
              <a:solidFill>
                <a:schemeClr val="bg1"/>
              </a:solidFill>
              <a:latin typeface="+mj-lt"/>
            </a:endParaRPr>
          </a:p>
          <a:p>
            <a:pPr algn="ctr">
              <a:defRPr/>
            </a:pPr>
            <a:r>
              <a:rPr lang="en-US" dirty="0" smtClean="0">
                <a:solidFill>
                  <a:schemeClr val="bg1"/>
                </a:solidFill>
              </a:rPr>
              <a:t>Tools </a:t>
            </a:r>
            <a:r>
              <a:rPr lang="en-US" b="1" dirty="0" smtClean="0">
                <a:solidFill>
                  <a:schemeClr val="bg1"/>
                </a:solidFill>
              </a:rPr>
              <a:t>provision</a:t>
            </a:r>
            <a:r>
              <a:rPr lang="en-US" dirty="0" smtClean="0">
                <a:solidFill>
                  <a:schemeClr val="bg1"/>
                </a:solidFill>
              </a:rPr>
              <a:t> these models into executable processes.</a:t>
            </a:r>
          </a:p>
        </p:txBody>
      </p:sp>
      <p:sp>
        <p:nvSpPr>
          <p:cNvPr id="17" name="Rectangle 39"/>
          <p:cNvSpPr>
            <a:spLocks noChangeArrowheads="1"/>
          </p:cNvSpPr>
          <p:nvPr/>
        </p:nvSpPr>
        <p:spPr bwMode="auto">
          <a:xfrm>
            <a:off x="3188616" y="1393178"/>
            <a:ext cx="2733950" cy="2331211"/>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lIns="91432" tIns="45717" rIns="91432" bIns="45717" anchor="ctr"/>
          <a:lstStyle/>
          <a:p>
            <a:pPr algn="ctr">
              <a:defRPr/>
            </a:pPr>
            <a:r>
              <a:rPr lang="en-US" sz="1600" b="1" dirty="0" smtClean="0">
                <a:solidFill>
                  <a:schemeClr val="bg1"/>
                </a:solidFill>
                <a:latin typeface="+mj-lt"/>
              </a:rPr>
              <a:t>PARTICIPATE</a:t>
            </a:r>
            <a:endParaRPr lang="en-US" b="1" dirty="0" smtClean="0">
              <a:solidFill>
                <a:schemeClr val="bg1"/>
              </a:solidFill>
              <a:latin typeface="+mj-lt"/>
            </a:endParaRPr>
          </a:p>
          <a:p>
            <a:pPr algn="ctr">
              <a:defRPr/>
            </a:pPr>
            <a:endParaRPr lang="en-US" dirty="0" smtClean="0">
              <a:solidFill>
                <a:schemeClr val="bg1"/>
              </a:solidFill>
            </a:endParaRPr>
          </a:p>
          <a:p>
            <a:pPr algn="ctr">
              <a:defRPr/>
            </a:pPr>
            <a:r>
              <a:rPr lang="en-US" dirty="0" smtClean="0">
                <a:solidFill>
                  <a:schemeClr val="bg1"/>
                </a:solidFill>
              </a:rPr>
              <a:t>People know exactly </a:t>
            </a:r>
            <a:r>
              <a:rPr lang="en-US" b="1" dirty="0" smtClean="0">
                <a:solidFill>
                  <a:schemeClr val="bg1"/>
                </a:solidFill>
              </a:rPr>
              <a:t>what to do </a:t>
            </a:r>
            <a:r>
              <a:rPr lang="en-US" dirty="0" smtClean="0">
                <a:solidFill>
                  <a:schemeClr val="bg1"/>
                </a:solidFill>
              </a:rPr>
              <a:t>and things </a:t>
            </a:r>
            <a:r>
              <a:rPr lang="en-US" b="1" dirty="0" smtClean="0">
                <a:solidFill>
                  <a:schemeClr val="bg1"/>
                </a:solidFill>
              </a:rPr>
              <a:t>never fall through the cracks.</a:t>
            </a:r>
          </a:p>
          <a:p>
            <a:pPr algn="ctr">
              <a:defRPr/>
            </a:pPr>
            <a:endParaRPr lang="en-US" b="1" dirty="0" smtClean="0">
              <a:solidFill>
                <a:schemeClr val="bg1"/>
              </a:solidFill>
              <a:latin typeface="+mj-lt"/>
            </a:endParaRPr>
          </a:p>
        </p:txBody>
      </p:sp>
      <p:sp>
        <p:nvSpPr>
          <p:cNvPr id="20" name="Rectangle 39"/>
          <p:cNvSpPr>
            <a:spLocks noChangeArrowheads="1"/>
          </p:cNvSpPr>
          <p:nvPr/>
        </p:nvSpPr>
        <p:spPr bwMode="auto">
          <a:xfrm>
            <a:off x="6226129" y="1372154"/>
            <a:ext cx="2733950" cy="4811637"/>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lIns="91432" tIns="45717" rIns="91432" bIns="45717" anchor="ctr"/>
          <a:lstStyle/>
          <a:p>
            <a:pPr algn="ctr">
              <a:defRPr/>
            </a:pPr>
            <a:endParaRPr lang="en-US" b="1" dirty="0" smtClean="0">
              <a:solidFill>
                <a:schemeClr val="bg1"/>
              </a:solidFill>
              <a:latin typeface="+mj-lt"/>
            </a:endParaRPr>
          </a:p>
          <a:p>
            <a:pPr algn="ctr">
              <a:defRPr/>
            </a:pPr>
            <a:endParaRPr lang="en-US" b="1" dirty="0" smtClean="0">
              <a:solidFill>
                <a:schemeClr val="bg1"/>
              </a:solidFill>
              <a:latin typeface="+mj-lt"/>
            </a:endParaRPr>
          </a:p>
          <a:p>
            <a:pPr algn="ctr">
              <a:defRPr/>
            </a:pPr>
            <a:r>
              <a:rPr lang="en-US" sz="1600" b="1" dirty="0" smtClean="0">
                <a:solidFill>
                  <a:schemeClr val="bg1"/>
                </a:solidFill>
                <a:latin typeface="+mj-lt"/>
              </a:rPr>
              <a:t>ANALYZE</a:t>
            </a:r>
            <a:endParaRPr lang="en-US" b="1" dirty="0" smtClean="0">
              <a:solidFill>
                <a:schemeClr val="bg1"/>
              </a:solidFill>
              <a:latin typeface="+mj-lt"/>
            </a:endParaRPr>
          </a:p>
          <a:p>
            <a:pPr algn="ctr">
              <a:defRPr/>
            </a:pPr>
            <a:endParaRPr lang="en-US" b="1" dirty="0" smtClean="0">
              <a:solidFill>
                <a:schemeClr val="bg1"/>
              </a:solidFill>
              <a:latin typeface="+mj-lt"/>
            </a:endParaRPr>
          </a:p>
          <a:p>
            <a:pPr algn="ctr">
              <a:defRPr/>
            </a:pPr>
            <a:r>
              <a:rPr lang="en-US" dirty="0" smtClean="0">
                <a:solidFill>
                  <a:schemeClr val="bg1"/>
                </a:solidFill>
              </a:rPr>
              <a:t>Machines help managers see </a:t>
            </a:r>
            <a:r>
              <a:rPr lang="en-US" b="1" dirty="0" smtClean="0">
                <a:solidFill>
                  <a:schemeClr val="bg1"/>
                </a:solidFill>
              </a:rPr>
              <a:t>how our processes are </a:t>
            </a:r>
            <a:r>
              <a:rPr lang="en-US" dirty="0" smtClean="0">
                <a:solidFill>
                  <a:schemeClr val="bg1"/>
                </a:solidFill>
              </a:rPr>
              <a:t>doing both in specific instances or in the aggregate.</a:t>
            </a:r>
          </a:p>
          <a:p>
            <a:pPr algn="ctr">
              <a:defRPr/>
            </a:pPr>
            <a:endParaRPr lang="en-US" dirty="0" smtClean="0">
              <a:solidFill>
                <a:schemeClr val="bg1"/>
              </a:solidFill>
            </a:endParaRPr>
          </a:p>
          <a:p>
            <a:pPr algn="ctr">
              <a:defRPr/>
            </a:pPr>
            <a:r>
              <a:rPr lang="en-US" dirty="0" smtClean="0">
                <a:solidFill>
                  <a:schemeClr val="bg1"/>
                </a:solidFill>
              </a:rPr>
              <a:t>They can even help us </a:t>
            </a:r>
            <a:r>
              <a:rPr lang="en-US" b="1" dirty="0" smtClean="0">
                <a:solidFill>
                  <a:schemeClr val="bg1"/>
                </a:solidFill>
              </a:rPr>
              <a:t>predict</a:t>
            </a:r>
            <a:r>
              <a:rPr lang="en-US" dirty="0" smtClean="0">
                <a:solidFill>
                  <a:schemeClr val="bg1"/>
                </a:solidFill>
              </a:rPr>
              <a:t> how we will be doing next quarter so that we can do something about it now.</a:t>
            </a:r>
          </a:p>
          <a:p>
            <a:pPr algn="ctr">
              <a:defRPr/>
            </a:pPr>
            <a:endParaRPr lang="en-US" b="1" dirty="0" smtClean="0">
              <a:solidFill>
                <a:schemeClr val="bg1"/>
              </a:solidFill>
              <a:latin typeface="+mj-lt"/>
            </a:endParaRPr>
          </a:p>
        </p:txBody>
      </p:sp>
      <p:sp>
        <p:nvSpPr>
          <p:cNvPr id="21" name="Rectangle 39"/>
          <p:cNvSpPr>
            <a:spLocks noChangeArrowheads="1"/>
          </p:cNvSpPr>
          <p:nvPr/>
        </p:nvSpPr>
        <p:spPr bwMode="auto">
          <a:xfrm>
            <a:off x="3199126" y="3910406"/>
            <a:ext cx="2733950" cy="2331211"/>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lIns="91432" tIns="45717" rIns="91432" bIns="45717" anchor="ctr"/>
          <a:lstStyle/>
          <a:p>
            <a:pPr algn="ctr">
              <a:defRPr/>
            </a:pPr>
            <a:r>
              <a:rPr lang="en-US" sz="1600" b="1" dirty="0" smtClean="0">
                <a:solidFill>
                  <a:schemeClr val="bg1"/>
                </a:solidFill>
                <a:latin typeface="+mj-lt"/>
              </a:rPr>
              <a:t>EXECUTE</a:t>
            </a:r>
            <a:endParaRPr lang="en-US" b="1" dirty="0" smtClean="0">
              <a:solidFill>
                <a:schemeClr val="bg1"/>
              </a:solidFill>
              <a:latin typeface="+mj-lt"/>
            </a:endParaRPr>
          </a:p>
          <a:p>
            <a:pPr algn="ctr">
              <a:defRPr/>
            </a:pPr>
            <a:endParaRPr lang="en-US" dirty="0" smtClean="0">
              <a:solidFill>
                <a:schemeClr val="bg1"/>
              </a:solidFill>
              <a:latin typeface="+mj-lt"/>
            </a:endParaRPr>
          </a:p>
          <a:p>
            <a:pPr algn="ctr">
              <a:defRPr/>
            </a:pPr>
            <a:r>
              <a:rPr lang="en-US" b="1" dirty="0" smtClean="0">
                <a:solidFill>
                  <a:schemeClr val="bg1"/>
                </a:solidFill>
                <a:latin typeface="+mj-lt"/>
              </a:rPr>
              <a:t>Machines do the work or assign tasks</a:t>
            </a:r>
            <a:r>
              <a:rPr lang="en-US" dirty="0" smtClean="0">
                <a:solidFill>
                  <a:schemeClr val="bg1"/>
                </a:solidFill>
                <a:latin typeface="+mj-lt"/>
              </a:rPr>
              <a:t> to people when required.</a:t>
            </a:r>
          </a:p>
        </p:txBody>
      </p:sp>
      <p:sp>
        <p:nvSpPr>
          <p:cNvPr id="29" name="Right Arrow 28"/>
          <p:cNvSpPr/>
          <p:nvPr/>
        </p:nvSpPr>
        <p:spPr>
          <a:xfrm>
            <a:off x="2770572" y="3820002"/>
            <a:ext cx="8382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dirty="0"/>
          </a:p>
        </p:txBody>
      </p:sp>
      <p:sp>
        <p:nvSpPr>
          <p:cNvPr id="32" name="Right Arrow 31"/>
          <p:cNvSpPr/>
          <p:nvPr/>
        </p:nvSpPr>
        <p:spPr>
          <a:xfrm>
            <a:off x="5578699" y="3787958"/>
            <a:ext cx="8382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dirty="0"/>
          </a:p>
        </p:txBody>
      </p:sp>
      <p:sp>
        <p:nvSpPr>
          <p:cNvPr id="38" name="Slide Number Placeholder 37"/>
          <p:cNvSpPr>
            <a:spLocks noGrp="1"/>
          </p:cNvSpPr>
          <p:nvPr>
            <p:ph type="sldNum" sz="quarter" idx="10"/>
          </p:nvPr>
        </p:nvSpPr>
        <p:spPr/>
        <p:txBody>
          <a:bodyPr/>
          <a:lstStyle/>
          <a:p>
            <a:fld id="{53172A26-3290-41ED-BF5D-9B4F82497D1E}" type="slidenum">
              <a:rPr lang="en-US" smtClean="0"/>
              <a:pPr/>
              <a:t>26</a:t>
            </a:fld>
            <a:endParaRPr lang="en-US"/>
          </a:p>
        </p:txBody>
      </p:sp>
      <p:sp>
        <p:nvSpPr>
          <p:cNvPr id="39" name="Footer Placeholder 38"/>
          <p:cNvSpPr>
            <a:spLocks noGrp="1"/>
          </p:cNvSpPr>
          <p:nvPr>
            <p:ph type="ftr" sz="quarter" idx="11"/>
          </p:nvPr>
        </p:nvSpPr>
        <p:spPr/>
        <p:txBody>
          <a:bodyPr/>
          <a:lstStyle/>
          <a:p>
            <a:r>
              <a:rPr lang="en-US" smtClean="0"/>
              <a:t>Microsoft Business Process Management</a:t>
            </a:r>
            <a:endParaRPr lang="en-US"/>
          </a:p>
        </p:txBody>
      </p:sp>
      <p:sp>
        <p:nvSpPr>
          <p:cNvPr id="40" name="Up-Down Arrow 39"/>
          <p:cNvSpPr/>
          <p:nvPr/>
        </p:nvSpPr>
        <p:spPr bwMode="auto">
          <a:xfrm>
            <a:off x="4303818" y="3328213"/>
            <a:ext cx="630621" cy="1008993"/>
          </a:xfrm>
          <a:prstGeom prst="up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8" name="Picture 4" descr="C:\Program Files\Microsoft Resource DVD Artwork\DVD_ART\Artwork_Imagery\HARDWARE_IMAGERY\Illustration - Misc Hardware\XML Icons\user business casual man.png"/>
          <p:cNvPicPr>
            <a:picLocks noChangeAspect="1" noChangeArrowheads="1"/>
          </p:cNvPicPr>
          <p:nvPr/>
        </p:nvPicPr>
        <p:blipFill>
          <a:blip r:embed="rId2" cstate="print"/>
          <a:srcRect/>
          <a:stretch>
            <a:fillRect/>
          </a:stretch>
        </p:blipFill>
        <p:spPr bwMode="auto">
          <a:xfrm>
            <a:off x="4309379" y="785887"/>
            <a:ext cx="620921" cy="824895"/>
          </a:xfrm>
          <a:prstGeom prst="rect">
            <a:avLst/>
          </a:prstGeom>
          <a:noFill/>
        </p:spPr>
      </p:pic>
      <p:pic>
        <p:nvPicPr>
          <p:cNvPr id="22" name="Picture 5" descr="C:\Program Files\Microsoft Resource DVD Artwork\DVD_ART\Artwork_Imagery\HARDWARE_IMAGERY\Illustration - Misc Hardware\XML Icons\user business man.png"/>
          <p:cNvPicPr>
            <a:picLocks noChangeAspect="1" noChangeArrowheads="1"/>
          </p:cNvPicPr>
          <p:nvPr/>
        </p:nvPicPr>
        <p:blipFill>
          <a:blip r:embed="rId3" cstate="print"/>
          <a:srcRect/>
          <a:stretch>
            <a:fillRect/>
          </a:stretch>
        </p:blipFill>
        <p:spPr bwMode="auto">
          <a:xfrm flipH="1">
            <a:off x="6720348" y="1177522"/>
            <a:ext cx="566014" cy="835517"/>
          </a:xfrm>
          <a:prstGeom prst="rect">
            <a:avLst/>
          </a:prstGeom>
          <a:noFill/>
        </p:spPr>
      </p:pic>
      <p:pic>
        <p:nvPicPr>
          <p:cNvPr id="24" name="Picture 14"/>
          <p:cNvPicPr>
            <a:picLocks noChangeAspect="1" noChangeArrowheads="1"/>
          </p:cNvPicPr>
          <p:nvPr/>
        </p:nvPicPr>
        <p:blipFill>
          <a:blip r:embed="rId4"/>
          <a:srcRect/>
          <a:stretch>
            <a:fillRect/>
          </a:stretch>
        </p:blipFill>
        <p:spPr bwMode="auto">
          <a:xfrm>
            <a:off x="4463640" y="5793837"/>
            <a:ext cx="599973" cy="925011"/>
          </a:xfrm>
          <a:prstGeom prst="rect">
            <a:avLst/>
          </a:prstGeom>
          <a:noFill/>
          <a:ln w="9525">
            <a:noFill/>
            <a:miter lim="800000"/>
            <a:headEnd/>
            <a:tailEnd/>
          </a:ln>
        </p:spPr>
      </p:pic>
      <p:pic>
        <p:nvPicPr>
          <p:cNvPr id="1027" name="Picture 3"/>
          <p:cNvPicPr>
            <a:picLocks noChangeAspect="1" noChangeArrowheads="1"/>
          </p:cNvPicPr>
          <p:nvPr/>
        </p:nvPicPr>
        <p:blipFill>
          <a:blip r:embed="rId5"/>
          <a:srcRect/>
          <a:stretch>
            <a:fillRect/>
          </a:stretch>
        </p:blipFill>
        <p:spPr bwMode="auto">
          <a:xfrm>
            <a:off x="3146323" y="1509084"/>
            <a:ext cx="733888" cy="487203"/>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a:srcRect/>
          <a:stretch>
            <a:fillRect/>
          </a:stretch>
        </p:blipFill>
        <p:spPr bwMode="auto">
          <a:xfrm>
            <a:off x="5338915" y="1514165"/>
            <a:ext cx="757085" cy="502602"/>
          </a:xfrm>
          <a:prstGeom prst="rect">
            <a:avLst/>
          </a:prstGeom>
          <a:noFill/>
          <a:ln w="9525">
            <a:noFill/>
            <a:miter lim="800000"/>
            <a:headEnd/>
            <a:tailEnd/>
          </a:ln>
          <a:effectLst/>
        </p:spPr>
      </p:pic>
      <p:pic>
        <p:nvPicPr>
          <p:cNvPr id="1029" name="Picture 5"/>
          <p:cNvPicPr>
            <a:picLocks noChangeAspect="1" noChangeArrowheads="1"/>
          </p:cNvPicPr>
          <p:nvPr/>
        </p:nvPicPr>
        <p:blipFill>
          <a:blip r:embed="rId7"/>
          <a:srcRect/>
          <a:stretch>
            <a:fillRect/>
          </a:stretch>
        </p:blipFill>
        <p:spPr bwMode="auto">
          <a:xfrm>
            <a:off x="90800" y="1307687"/>
            <a:ext cx="888892" cy="590105"/>
          </a:xfrm>
          <a:prstGeom prst="rect">
            <a:avLst/>
          </a:prstGeom>
          <a:noFill/>
          <a:ln w="9525">
            <a:noFill/>
            <a:miter lim="800000"/>
            <a:headEnd/>
            <a:tailEnd/>
          </a:ln>
          <a:effectLst/>
        </p:spPr>
      </p:pic>
      <p:pic>
        <p:nvPicPr>
          <p:cNvPr id="1030" name="Picture 6"/>
          <p:cNvPicPr>
            <a:picLocks noChangeAspect="1" noChangeArrowheads="1"/>
          </p:cNvPicPr>
          <p:nvPr/>
        </p:nvPicPr>
        <p:blipFill>
          <a:blip r:embed="rId8"/>
          <a:srcRect/>
          <a:stretch>
            <a:fillRect/>
          </a:stretch>
        </p:blipFill>
        <p:spPr bwMode="auto">
          <a:xfrm>
            <a:off x="2060609" y="1348196"/>
            <a:ext cx="887115" cy="588925"/>
          </a:xfrm>
          <a:prstGeom prst="rect">
            <a:avLst/>
          </a:prstGeom>
          <a:noFill/>
          <a:ln w="9525">
            <a:noFill/>
            <a:miter lim="800000"/>
            <a:headEnd/>
            <a:tailEnd/>
          </a:ln>
          <a:effectLst/>
        </p:spPr>
      </p:pic>
      <p:pic>
        <p:nvPicPr>
          <p:cNvPr id="1031" name="Picture 7"/>
          <p:cNvPicPr>
            <a:picLocks noChangeAspect="1" noChangeArrowheads="1"/>
          </p:cNvPicPr>
          <p:nvPr/>
        </p:nvPicPr>
        <p:blipFill>
          <a:blip r:embed="rId9"/>
          <a:srcRect/>
          <a:stretch>
            <a:fillRect/>
          </a:stretch>
        </p:blipFill>
        <p:spPr bwMode="auto">
          <a:xfrm>
            <a:off x="7486734" y="1371444"/>
            <a:ext cx="985138" cy="653999"/>
          </a:xfrm>
          <a:prstGeom prst="rect">
            <a:avLst/>
          </a:prstGeom>
          <a:noFill/>
          <a:ln w="9525">
            <a:noFill/>
            <a:miter lim="800000"/>
            <a:headEnd/>
            <a:tailEnd/>
          </a:ln>
          <a:effectLst/>
        </p:spPr>
      </p:pic>
      <p:pic>
        <p:nvPicPr>
          <p:cNvPr id="12" name="Picture 5" descr="C:\Program Files\Microsoft Resource DVD Artwork\DVD_ART\Artwork_Imagery\HARDWARE_IMAGERY\Illustration - Misc Hardware\XML Icons\user business man.png"/>
          <p:cNvPicPr>
            <a:picLocks noChangeAspect="1" noChangeArrowheads="1"/>
          </p:cNvPicPr>
          <p:nvPr/>
        </p:nvPicPr>
        <p:blipFill>
          <a:blip r:embed="rId3" cstate="print"/>
          <a:srcRect/>
          <a:stretch>
            <a:fillRect/>
          </a:stretch>
        </p:blipFill>
        <p:spPr bwMode="auto">
          <a:xfrm flipH="1">
            <a:off x="816077" y="1133276"/>
            <a:ext cx="566014" cy="835517"/>
          </a:xfrm>
          <a:prstGeom prst="rect">
            <a:avLst/>
          </a:prstGeom>
          <a:noFill/>
        </p:spPr>
      </p:pic>
      <p:pic>
        <p:nvPicPr>
          <p:cNvPr id="13" name="Picture 6" descr="C:\Program Files\Microsoft Resource DVD Artwork\DVD_ART\Artwork_Imagery\HARDWARE_IMAGERY\Illustration - Misc Hardware\XML Icons\user casual man.png"/>
          <p:cNvPicPr>
            <a:picLocks noChangeAspect="1" noChangeArrowheads="1"/>
          </p:cNvPicPr>
          <p:nvPr/>
        </p:nvPicPr>
        <p:blipFill>
          <a:blip r:embed="rId10" cstate="print"/>
          <a:srcRect/>
          <a:stretch>
            <a:fillRect/>
          </a:stretch>
        </p:blipFill>
        <p:spPr bwMode="auto">
          <a:xfrm>
            <a:off x="1527355" y="1150372"/>
            <a:ext cx="609168" cy="835517"/>
          </a:xfrm>
          <a:prstGeom prst="rect">
            <a:avLst/>
          </a:prstGeom>
          <a:noFill/>
        </p:spPr>
      </p:pic>
      <p:pic>
        <p:nvPicPr>
          <p:cNvPr id="19" name="Picture 4" descr="C:\Program Files\Microsoft Resource DVD Artwork\DVD_ART\Artwork_Imagery\HARDWARE_IMAGERY\Illustration - Misc Hardware\XML Icons\user business casual man.png"/>
          <p:cNvPicPr>
            <a:picLocks noChangeAspect="1" noChangeArrowheads="1"/>
          </p:cNvPicPr>
          <p:nvPr/>
        </p:nvPicPr>
        <p:blipFill>
          <a:blip r:embed="rId2" cstate="print"/>
          <a:srcRect/>
          <a:stretch>
            <a:fillRect/>
          </a:stretch>
        </p:blipFill>
        <p:spPr bwMode="auto">
          <a:xfrm>
            <a:off x="3430494" y="765724"/>
            <a:ext cx="620921" cy="824895"/>
          </a:xfrm>
          <a:prstGeom prst="rect">
            <a:avLst/>
          </a:prstGeom>
          <a:noFill/>
        </p:spPr>
      </p:pic>
      <p:pic>
        <p:nvPicPr>
          <p:cNvPr id="16" name="Picture 4" descr="C:\Program Files\Microsoft Resource DVD Artwork\DVD_ART\Artwork_Imagery\HARDWARE_IMAGERY\Illustration - Misc Hardware\XML Icons\user business casual man.png"/>
          <p:cNvPicPr>
            <a:picLocks noChangeAspect="1" noChangeArrowheads="1"/>
          </p:cNvPicPr>
          <p:nvPr/>
        </p:nvPicPr>
        <p:blipFill>
          <a:blip r:embed="rId2" cstate="print"/>
          <a:srcRect/>
          <a:stretch>
            <a:fillRect/>
          </a:stretch>
        </p:blipFill>
        <p:spPr bwMode="auto">
          <a:xfrm>
            <a:off x="5144113" y="806241"/>
            <a:ext cx="620921" cy="824895"/>
          </a:xfrm>
          <a:prstGeom prst="rect">
            <a:avLst/>
          </a:prstGeom>
          <a:noFill/>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endCxn id="20" idx="7"/>
          </p:cNvCxnSpPr>
          <p:nvPr/>
        </p:nvCxnSpPr>
        <p:spPr>
          <a:xfrm rot="10800000" flipV="1">
            <a:off x="6370912" y="3808325"/>
            <a:ext cx="2009430" cy="1433453"/>
          </a:xfrm>
          <a:prstGeom prst="line">
            <a:avLst/>
          </a:prstGeom>
          <a:ln w="50800">
            <a:solidFill>
              <a:schemeClr val="bg1"/>
            </a:solidFill>
            <a:tailEnd type="stealt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A shorter Satisfaction Gap</a:t>
            </a:r>
            <a:endParaRPr lang="en-US" dirty="0"/>
          </a:p>
        </p:txBody>
      </p:sp>
      <p:sp>
        <p:nvSpPr>
          <p:cNvPr id="3" name="Content Placeholder 2"/>
          <p:cNvSpPr>
            <a:spLocks noGrp="1"/>
          </p:cNvSpPr>
          <p:nvPr>
            <p:ph idx="1"/>
          </p:nvPr>
        </p:nvSpPr>
        <p:spPr>
          <a:xfrm>
            <a:off x="381000" y="1412875"/>
            <a:ext cx="8382000" cy="5133713"/>
          </a:xfrm>
        </p:spPr>
        <p:txBody>
          <a:bodyPr/>
          <a:lstStyle/>
          <a:p>
            <a:pPr>
              <a:buNone/>
            </a:pPr>
            <a:r>
              <a:rPr lang="en-US" dirty="0" smtClean="0"/>
              <a:t>The business need happens here</a:t>
            </a:r>
          </a:p>
          <a:p>
            <a:pPr>
              <a:buNone/>
            </a:pPr>
            <a:r>
              <a:rPr lang="en-US" dirty="0" smtClean="0"/>
              <a:t/>
            </a:r>
            <a:br>
              <a:rPr lang="en-US" dirty="0" smtClean="0"/>
            </a:br>
            <a:endParaRPr lang="en-US" dirty="0" smtClean="0"/>
          </a:p>
          <a:p>
            <a:pPr>
              <a:buNone/>
            </a:pPr>
            <a:r>
              <a:rPr lang="en-US" dirty="0" smtClean="0"/>
              <a:t>                                                   Our response </a:t>
            </a:r>
            <a:br>
              <a:rPr lang="en-US" dirty="0" smtClean="0"/>
            </a:br>
            <a:r>
              <a:rPr lang="en-US" dirty="0" smtClean="0"/>
              <a:t>                                                  is now here</a:t>
            </a:r>
          </a:p>
          <a:p>
            <a:pPr>
              <a:buNone/>
            </a:pPr>
            <a:r>
              <a:rPr lang="en-US" dirty="0" smtClean="0"/>
              <a:t/>
            </a:r>
            <a:br>
              <a:rPr lang="en-US" dirty="0" smtClean="0"/>
            </a:br>
            <a:endParaRPr lang="en-US" dirty="0" smtClean="0"/>
          </a:p>
          <a:p>
            <a:pPr lvl="4">
              <a:buNone/>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The smaller Gap</a:t>
            </a:r>
            <a:endParaRPr lang="en-US" dirty="0"/>
          </a:p>
        </p:txBody>
      </p:sp>
      <p:cxnSp>
        <p:nvCxnSpPr>
          <p:cNvPr id="6" name="Straight Connector 5"/>
          <p:cNvCxnSpPr/>
          <p:nvPr/>
        </p:nvCxnSpPr>
        <p:spPr>
          <a:xfrm rot="5400000">
            <a:off x="3449497" y="3425710"/>
            <a:ext cx="3277394" cy="1588"/>
          </a:xfrm>
          <a:prstGeom prst="line">
            <a:avLst/>
          </a:prstGeom>
          <a:ln w="50800">
            <a:solidFill>
              <a:schemeClr val="bg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8229600" y="5182394"/>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953000" y="51816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Brace 15"/>
          <p:cNvSpPr/>
          <p:nvPr/>
        </p:nvSpPr>
        <p:spPr>
          <a:xfrm rot="16200000">
            <a:off x="5536791" y="5284404"/>
            <a:ext cx="381000" cy="1091381"/>
          </a:xfrm>
          <a:prstGeom prst="leftBrace">
            <a:avLst>
              <a:gd name="adj1" fmla="val 8333"/>
              <a:gd name="adj2" fmla="val 50000"/>
            </a:avLst>
          </a:prstGeom>
          <a:ln w="50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Connector 18"/>
          <p:cNvCxnSpPr>
            <a:endCxn id="13" idx="2"/>
          </p:cNvCxnSpPr>
          <p:nvPr/>
        </p:nvCxnSpPr>
        <p:spPr>
          <a:xfrm flipV="1">
            <a:off x="914400" y="5334000"/>
            <a:ext cx="4038600" cy="13856"/>
          </a:xfrm>
          <a:prstGeom prst="line">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761205" y="5333206"/>
            <a:ext cx="305594" cy="79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3" idx="6"/>
            <a:endCxn id="9" idx="2"/>
          </p:cNvCxnSpPr>
          <p:nvPr/>
        </p:nvCxnSpPr>
        <p:spPr>
          <a:xfrm>
            <a:off x="5257800" y="5334000"/>
            <a:ext cx="2971800" cy="794"/>
          </a:xfrm>
          <a:prstGeom prst="line">
            <a:avLst/>
          </a:prstGeom>
          <a:ln w="508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0"/>
          </p:nvPr>
        </p:nvSpPr>
        <p:spPr/>
        <p:txBody>
          <a:bodyPr/>
          <a:lstStyle/>
          <a:p>
            <a:fld id="{53172A26-3290-41ED-BF5D-9B4F82497D1E}" type="slidenum">
              <a:rPr lang="en-US" smtClean="0"/>
              <a:pPr/>
              <a:t>27</a:t>
            </a:fld>
            <a:endParaRPr lang="en-US"/>
          </a:p>
        </p:txBody>
      </p:sp>
      <p:sp>
        <p:nvSpPr>
          <p:cNvPr id="15" name="Footer Placeholder 14"/>
          <p:cNvSpPr>
            <a:spLocks noGrp="1"/>
          </p:cNvSpPr>
          <p:nvPr>
            <p:ph type="ftr" sz="quarter" idx="11"/>
          </p:nvPr>
        </p:nvSpPr>
        <p:spPr/>
        <p:txBody>
          <a:bodyPr/>
          <a:lstStyle/>
          <a:p>
            <a:r>
              <a:rPr lang="en-US" smtClean="0"/>
              <a:t>Microsoft Business Process Management</a:t>
            </a:r>
            <a:endParaRPr lang="en-US"/>
          </a:p>
        </p:txBody>
      </p:sp>
      <p:sp>
        <p:nvSpPr>
          <p:cNvPr id="20" name="Oval 19"/>
          <p:cNvSpPr/>
          <p:nvPr/>
        </p:nvSpPr>
        <p:spPr>
          <a:xfrm>
            <a:off x="6110749" y="5197142"/>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30188"/>
            <a:ext cx="8763000" cy="669925"/>
          </a:xfrm>
        </p:spPr>
        <p:txBody>
          <a:bodyPr/>
          <a:lstStyle/>
          <a:p>
            <a:r>
              <a:rPr lang="en-US" dirty="0" smtClean="0"/>
              <a:t>Thank you!</a:t>
            </a:r>
            <a:endParaRPr lang="en-US" dirty="0"/>
          </a:p>
        </p:txBody>
      </p:sp>
      <p:sp>
        <p:nvSpPr>
          <p:cNvPr id="23" name="Slide Number Placeholder 22"/>
          <p:cNvSpPr>
            <a:spLocks noGrp="1"/>
          </p:cNvSpPr>
          <p:nvPr>
            <p:ph type="sldNum" sz="quarter" idx="4294967295"/>
          </p:nvPr>
        </p:nvSpPr>
        <p:spPr>
          <a:xfrm>
            <a:off x="7010400" y="6561138"/>
            <a:ext cx="2133600" cy="365125"/>
          </a:xfrm>
        </p:spPr>
        <p:txBody>
          <a:bodyPr/>
          <a:lstStyle/>
          <a:p>
            <a:fld id="{53172A26-3290-41ED-BF5D-9B4F82497D1E}" type="slidenum">
              <a:rPr lang="en-US" smtClean="0"/>
              <a:pPr/>
              <a:t>28</a:t>
            </a:fld>
            <a:endParaRPr lang="en-US" dirty="0"/>
          </a:p>
        </p:txBody>
      </p:sp>
      <p:sp>
        <p:nvSpPr>
          <p:cNvPr id="24" name="Footer Placeholder 23"/>
          <p:cNvSpPr>
            <a:spLocks noGrp="1"/>
          </p:cNvSpPr>
          <p:nvPr>
            <p:ph type="ftr" sz="quarter" idx="4294967295"/>
          </p:nvPr>
        </p:nvSpPr>
        <p:spPr>
          <a:xfrm>
            <a:off x="0" y="6561138"/>
            <a:ext cx="2895600" cy="365125"/>
          </a:xfrm>
        </p:spPr>
        <p:txBody>
          <a:bodyPr/>
          <a:lstStyle/>
          <a:p>
            <a:r>
              <a:rPr lang="en-US" smtClean="0"/>
              <a:t>Microsoft Business Process Management</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logo_ms_big.png"/>
          <p:cNvPicPr>
            <a:picLocks noChangeAspect="1"/>
          </p:cNvPicPr>
          <p:nvPr/>
        </p:nvPicPr>
        <p:blipFill>
          <a:blip r:embed="rId3">
            <a:lum bright="100000"/>
          </a:blip>
          <a:srcRect/>
          <a:stretch>
            <a:fillRect/>
          </a:stretch>
        </p:blipFill>
        <p:spPr bwMode="auto">
          <a:xfrm>
            <a:off x="1577975" y="3298825"/>
            <a:ext cx="4937125" cy="822325"/>
          </a:xfrm>
          <a:prstGeom prst="rect">
            <a:avLst/>
          </a:prstGeom>
          <a:noFill/>
          <a:ln w="9525">
            <a:noFill/>
            <a:miter lim="800000"/>
            <a:headEnd/>
            <a:tailEnd/>
          </a:ln>
        </p:spPr>
      </p:pic>
      <p:pic>
        <p:nvPicPr>
          <p:cNvPr id="2049" name="Picture 1"/>
          <p:cNvPicPr>
            <a:picLocks noChangeAspect="1" noChangeArrowheads="1"/>
          </p:cNvPicPr>
          <p:nvPr/>
        </p:nvPicPr>
        <p:blipFill>
          <a:blip r:embed="rId4"/>
          <a:srcRect/>
          <a:stretch>
            <a:fillRect/>
          </a:stretch>
        </p:blipFill>
        <p:spPr bwMode="auto">
          <a:xfrm>
            <a:off x="0" y="0"/>
            <a:ext cx="6686550" cy="2409825"/>
          </a:xfrm>
          <a:prstGeom prst="rect">
            <a:avLst/>
          </a:prstGeom>
          <a:noFill/>
          <a:ln w="9525">
            <a:noFill/>
            <a:miter lim="800000"/>
            <a:headEnd/>
            <a:tailEnd/>
          </a:ln>
          <a:effectLst/>
        </p:spPr>
      </p:pic>
    </p:spTree>
  </p:cSld>
  <p:clrMapOvr>
    <a:masterClrMapping/>
  </p:clrMapOvr>
  <p:transition advTm="37284">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Today's goal</a:t>
            </a:r>
            <a:endParaRPr lang="en-US" dirty="0"/>
          </a:p>
        </p:txBody>
      </p:sp>
      <p:sp>
        <p:nvSpPr>
          <p:cNvPr id="6" name="Text Placeholder 5"/>
          <p:cNvSpPr>
            <a:spLocks noGrp="1"/>
          </p:cNvSpPr>
          <p:nvPr>
            <p:ph type="body" sz="quarter" idx="10"/>
          </p:nvPr>
        </p:nvSpPr>
        <p:spPr>
          <a:xfrm>
            <a:off x="381000" y="1411552"/>
            <a:ext cx="8382000" cy="4456605"/>
          </a:xfrm>
        </p:spPr>
        <p:txBody>
          <a:bodyPr/>
          <a:lstStyle/>
          <a:p>
            <a:r>
              <a:rPr lang="en-US" dirty="0" smtClean="0"/>
              <a:t>High level overview of BPM</a:t>
            </a:r>
          </a:p>
          <a:p>
            <a:r>
              <a:rPr lang="en-US" dirty="0" smtClean="0"/>
              <a:t>Potential blockers of BPM adoption</a:t>
            </a:r>
          </a:p>
          <a:p>
            <a:r>
              <a:rPr lang="en-US" dirty="0" smtClean="0"/>
              <a:t>Routes of Adoption</a:t>
            </a:r>
          </a:p>
          <a:p>
            <a:r>
              <a:rPr lang="en-US" dirty="0" smtClean="0"/>
              <a:t>What Microsoft and our partners are doing to help customers benefit from BPM</a:t>
            </a:r>
          </a:p>
          <a:p>
            <a:endParaRPr lang="en-US" dirty="0" smtClean="0"/>
          </a:p>
          <a:p>
            <a:r>
              <a:rPr lang="en-US" dirty="0" smtClean="0"/>
              <a:t>Takeaway:</a:t>
            </a:r>
          </a:p>
          <a:p>
            <a:pPr lvl="1"/>
            <a:r>
              <a:rPr lang="en-US" dirty="0" smtClean="0"/>
              <a:t>Language and framework to understand and communicate the value of BPM</a:t>
            </a:r>
            <a:endParaRPr lang="en-US" dirty="0"/>
          </a:p>
        </p:txBody>
      </p:sp>
      <p:sp>
        <p:nvSpPr>
          <p:cNvPr id="11" name="Slide Number Placeholder 10"/>
          <p:cNvSpPr>
            <a:spLocks noGrp="1"/>
          </p:cNvSpPr>
          <p:nvPr>
            <p:ph type="sldNum" sz="quarter" idx="11"/>
          </p:nvPr>
        </p:nvSpPr>
        <p:spPr/>
        <p:txBody>
          <a:bodyPr/>
          <a:lstStyle/>
          <a:p>
            <a:fld id="{53172A26-3290-41ED-BF5D-9B4F82497D1E}" type="slidenum">
              <a:rPr lang="en-US" smtClean="0"/>
              <a:pPr/>
              <a:t>3</a:t>
            </a:fld>
            <a:endParaRPr lang="en-US"/>
          </a:p>
        </p:txBody>
      </p:sp>
      <p:sp>
        <p:nvSpPr>
          <p:cNvPr id="12" name="Footer Placeholder 11"/>
          <p:cNvSpPr>
            <a:spLocks noGrp="1"/>
          </p:cNvSpPr>
          <p:nvPr>
            <p:ph type="ftr" sz="quarter" idx="12"/>
          </p:nvPr>
        </p:nvSpPr>
        <p:spPr/>
        <p:txBody>
          <a:bodyPr/>
          <a:lstStyle/>
          <a:p>
            <a:r>
              <a:rPr lang="en-US" smtClean="0"/>
              <a:t>Microsoft Business Process Management</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5400000">
            <a:off x="7716657" y="4458921"/>
            <a:ext cx="1314280" cy="13090"/>
          </a:xfrm>
          <a:prstGeom prst="line">
            <a:avLst/>
          </a:prstGeom>
          <a:ln w="50800">
            <a:solidFill>
              <a:schemeClr val="bg1"/>
            </a:solidFill>
            <a:tailEnd type="stealt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The Satisfaction Gap</a:t>
            </a:r>
            <a:endParaRPr lang="en-US" dirty="0"/>
          </a:p>
        </p:txBody>
      </p:sp>
      <p:sp>
        <p:nvSpPr>
          <p:cNvPr id="3" name="Content Placeholder 2"/>
          <p:cNvSpPr>
            <a:spLocks noGrp="1"/>
          </p:cNvSpPr>
          <p:nvPr>
            <p:ph idx="1"/>
          </p:nvPr>
        </p:nvSpPr>
        <p:spPr>
          <a:xfrm>
            <a:off x="381000" y="1412875"/>
            <a:ext cx="8382000" cy="5133713"/>
          </a:xfrm>
        </p:spPr>
        <p:txBody>
          <a:bodyPr/>
          <a:lstStyle/>
          <a:p>
            <a:pPr>
              <a:buNone/>
            </a:pPr>
            <a:r>
              <a:rPr lang="en-US" dirty="0" smtClean="0"/>
              <a:t>The business need happens here</a:t>
            </a:r>
          </a:p>
          <a:p>
            <a:pPr>
              <a:buNone/>
            </a:pPr>
            <a:r>
              <a:rPr lang="en-US" dirty="0" smtClean="0"/>
              <a:t/>
            </a:r>
            <a:br>
              <a:rPr lang="en-US" dirty="0" smtClean="0"/>
            </a:br>
            <a:endParaRPr lang="en-US" dirty="0" smtClean="0"/>
          </a:p>
          <a:p>
            <a:pPr>
              <a:buNone/>
            </a:pPr>
            <a:r>
              <a:rPr lang="en-US" dirty="0" smtClean="0"/>
              <a:t>                                                   Our response </a:t>
            </a:r>
            <a:br>
              <a:rPr lang="en-US" dirty="0" smtClean="0"/>
            </a:br>
            <a:r>
              <a:rPr lang="en-US" dirty="0" smtClean="0"/>
              <a:t>                                                          is here</a:t>
            </a:r>
          </a:p>
          <a:p>
            <a:pPr>
              <a:buNone/>
            </a:pPr>
            <a:r>
              <a:rPr lang="en-US" dirty="0" smtClean="0"/>
              <a:t/>
            </a:r>
            <a:br>
              <a:rPr lang="en-US" dirty="0" smtClean="0"/>
            </a:br>
            <a:endParaRPr lang="en-US" dirty="0" smtClean="0"/>
          </a:p>
          <a:p>
            <a:pPr lvl="4">
              <a:buNone/>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The Gap</a:t>
            </a:r>
            <a:endParaRPr lang="en-US" dirty="0"/>
          </a:p>
        </p:txBody>
      </p:sp>
      <p:cxnSp>
        <p:nvCxnSpPr>
          <p:cNvPr id="6" name="Straight Connector 5"/>
          <p:cNvCxnSpPr/>
          <p:nvPr/>
        </p:nvCxnSpPr>
        <p:spPr>
          <a:xfrm rot="5400000">
            <a:off x="3449497" y="3425710"/>
            <a:ext cx="3277394" cy="1588"/>
          </a:xfrm>
          <a:prstGeom prst="line">
            <a:avLst/>
          </a:prstGeom>
          <a:ln w="50800">
            <a:solidFill>
              <a:schemeClr val="bg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8229600" y="5182394"/>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953000" y="51816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Brace 15"/>
          <p:cNvSpPr/>
          <p:nvPr/>
        </p:nvSpPr>
        <p:spPr>
          <a:xfrm rot="16200000">
            <a:off x="6591300" y="4229895"/>
            <a:ext cx="381000" cy="3200400"/>
          </a:xfrm>
          <a:prstGeom prst="leftBrace">
            <a:avLst>
              <a:gd name="adj1" fmla="val 8333"/>
              <a:gd name="adj2" fmla="val 50000"/>
            </a:avLst>
          </a:prstGeom>
          <a:ln w="50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Connector 18"/>
          <p:cNvCxnSpPr>
            <a:endCxn id="13" idx="2"/>
          </p:cNvCxnSpPr>
          <p:nvPr/>
        </p:nvCxnSpPr>
        <p:spPr>
          <a:xfrm flipV="1">
            <a:off x="914400" y="5334000"/>
            <a:ext cx="4038600" cy="13856"/>
          </a:xfrm>
          <a:prstGeom prst="line">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761205" y="5333206"/>
            <a:ext cx="305594" cy="79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3" idx="6"/>
            <a:endCxn id="9" idx="2"/>
          </p:cNvCxnSpPr>
          <p:nvPr/>
        </p:nvCxnSpPr>
        <p:spPr>
          <a:xfrm>
            <a:off x="5257800" y="5334000"/>
            <a:ext cx="2971800" cy="794"/>
          </a:xfrm>
          <a:prstGeom prst="line">
            <a:avLst/>
          </a:prstGeom>
          <a:ln w="508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0"/>
          </p:nvPr>
        </p:nvSpPr>
        <p:spPr/>
        <p:txBody>
          <a:bodyPr/>
          <a:lstStyle/>
          <a:p>
            <a:fld id="{53172A26-3290-41ED-BF5D-9B4F82497D1E}" type="slidenum">
              <a:rPr lang="en-US" smtClean="0"/>
              <a:pPr/>
              <a:t>4</a:t>
            </a:fld>
            <a:endParaRPr lang="en-US"/>
          </a:p>
        </p:txBody>
      </p:sp>
      <p:sp>
        <p:nvSpPr>
          <p:cNvPr id="15" name="Footer Placeholder 14"/>
          <p:cNvSpPr>
            <a:spLocks noGrp="1"/>
          </p:cNvSpPr>
          <p:nvPr>
            <p:ph type="ftr" sz="quarter" idx="11"/>
          </p:nvPr>
        </p:nvSpPr>
        <p:spPr/>
        <p:txBody>
          <a:bodyPr/>
          <a:lstStyle/>
          <a:p>
            <a:r>
              <a:rPr lang="en-US" smtClean="0"/>
              <a:t>Microsoft Business Process Management</a:t>
            </a:r>
            <a:endParaRPr 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609398"/>
          </a:xfrm>
        </p:spPr>
        <p:txBody>
          <a:bodyPr/>
          <a:lstStyle/>
          <a:p>
            <a:r>
              <a:rPr lang="en-US" sz="4400" dirty="0" smtClean="0"/>
              <a:t>Application Development Nirvana</a:t>
            </a:r>
            <a:endParaRPr lang="en-US" sz="4400" dirty="0"/>
          </a:p>
        </p:txBody>
      </p:sp>
      <p:sp>
        <p:nvSpPr>
          <p:cNvPr id="15" name="Rectangle 39"/>
          <p:cNvSpPr>
            <a:spLocks noChangeArrowheads="1"/>
          </p:cNvSpPr>
          <p:nvPr/>
        </p:nvSpPr>
        <p:spPr bwMode="auto">
          <a:xfrm>
            <a:off x="151136" y="1398433"/>
            <a:ext cx="2733950" cy="4811637"/>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lIns="91432" tIns="45717" rIns="91432" bIns="45717" anchor="ctr"/>
          <a:lstStyle/>
          <a:p>
            <a:pPr algn="ctr">
              <a:defRPr/>
            </a:pPr>
            <a:endParaRPr lang="en-US" b="1" dirty="0" smtClean="0">
              <a:solidFill>
                <a:schemeClr val="bg1"/>
              </a:solidFill>
              <a:latin typeface="+mj-lt"/>
            </a:endParaRPr>
          </a:p>
          <a:p>
            <a:pPr algn="ctr">
              <a:defRPr/>
            </a:pPr>
            <a:endParaRPr lang="en-US" b="1" dirty="0" smtClean="0">
              <a:solidFill>
                <a:schemeClr val="bg1"/>
              </a:solidFill>
              <a:latin typeface="+mj-lt"/>
            </a:endParaRPr>
          </a:p>
          <a:p>
            <a:pPr algn="ctr">
              <a:defRPr/>
            </a:pPr>
            <a:r>
              <a:rPr lang="en-US" sz="1600" b="1" dirty="0" smtClean="0">
                <a:solidFill>
                  <a:schemeClr val="bg1"/>
                </a:solidFill>
                <a:latin typeface="+mj-lt"/>
              </a:rPr>
              <a:t>MODEL</a:t>
            </a:r>
            <a:endParaRPr lang="en-US" b="1" dirty="0" smtClean="0">
              <a:solidFill>
                <a:schemeClr val="bg1"/>
              </a:solidFill>
              <a:latin typeface="+mj-lt"/>
            </a:endParaRPr>
          </a:p>
          <a:p>
            <a:pPr algn="ctr">
              <a:defRPr/>
            </a:pPr>
            <a:endParaRPr lang="en-US" b="1" dirty="0" smtClean="0">
              <a:solidFill>
                <a:schemeClr val="bg1"/>
              </a:solidFill>
              <a:latin typeface="+mj-lt"/>
            </a:endParaRPr>
          </a:p>
          <a:p>
            <a:pPr algn="ctr">
              <a:defRPr/>
            </a:pPr>
            <a:r>
              <a:rPr lang="en-US" dirty="0" smtClean="0">
                <a:solidFill>
                  <a:schemeClr val="bg1"/>
                </a:solidFill>
                <a:latin typeface="+mj-lt"/>
              </a:rPr>
              <a:t>Business users and IT </a:t>
            </a:r>
            <a:r>
              <a:rPr lang="en-US" b="1" dirty="0" smtClean="0">
                <a:solidFill>
                  <a:schemeClr val="bg1"/>
                </a:solidFill>
                <a:latin typeface="+mj-lt"/>
              </a:rPr>
              <a:t>collaboratively</a:t>
            </a:r>
            <a:r>
              <a:rPr lang="en-US" dirty="0" smtClean="0">
                <a:solidFill>
                  <a:schemeClr val="bg1"/>
                </a:solidFill>
                <a:latin typeface="+mj-lt"/>
              </a:rPr>
              <a:t> define the end-to-end processes and the need for automation.</a:t>
            </a:r>
          </a:p>
          <a:p>
            <a:pPr algn="ctr">
              <a:defRPr/>
            </a:pPr>
            <a:endParaRPr lang="en-US" sz="1200" dirty="0" smtClean="0">
              <a:solidFill>
                <a:schemeClr val="bg1"/>
              </a:solidFill>
              <a:latin typeface="+mj-lt"/>
            </a:endParaRPr>
          </a:p>
          <a:p>
            <a:pPr algn="ctr">
              <a:defRPr/>
            </a:pPr>
            <a:r>
              <a:rPr lang="en-US" dirty="0" smtClean="0">
                <a:solidFill>
                  <a:schemeClr val="bg1"/>
                </a:solidFill>
                <a:latin typeface="+mj-lt"/>
              </a:rPr>
              <a:t>They create and modify </a:t>
            </a:r>
            <a:r>
              <a:rPr lang="en-US" b="1" dirty="0" smtClean="0">
                <a:solidFill>
                  <a:schemeClr val="bg1"/>
                </a:solidFill>
                <a:latin typeface="+mj-lt"/>
              </a:rPr>
              <a:t>models</a:t>
            </a:r>
            <a:r>
              <a:rPr lang="en-US" dirty="0" smtClean="0">
                <a:solidFill>
                  <a:schemeClr val="bg1"/>
                </a:solidFill>
                <a:latin typeface="+mj-lt"/>
              </a:rPr>
              <a:t> based on existing processes or views of ideal processes.</a:t>
            </a:r>
          </a:p>
          <a:p>
            <a:pPr algn="ctr">
              <a:defRPr/>
            </a:pPr>
            <a:endParaRPr lang="en-US" sz="1200" dirty="0" smtClean="0">
              <a:solidFill>
                <a:schemeClr val="bg1"/>
              </a:solidFill>
              <a:latin typeface="+mj-lt"/>
            </a:endParaRPr>
          </a:p>
          <a:p>
            <a:pPr algn="ctr">
              <a:defRPr/>
            </a:pPr>
            <a:r>
              <a:rPr lang="en-US" dirty="0" smtClean="0">
                <a:solidFill>
                  <a:schemeClr val="bg1"/>
                </a:solidFill>
              </a:rPr>
              <a:t>Tools </a:t>
            </a:r>
            <a:r>
              <a:rPr lang="en-US" b="1" dirty="0" smtClean="0">
                <a:solidFill>
                  <a:schemeClr val="bg1"/>
                </a:solidFill>
              </a:rPr>
              <a:t>provision</a:t>
            </a:r>
            <a:r>
              <a:rPr lang="en-US" dirty="0" smtClean="0">
                <a:solidFill>
                  <a:schemeClr val="bg1"/>
                </a:solidFill>
              </a:rPr>
              <a:t> these models into executable processes.</a:t>
            </a:r>
          </a:p>
        </p:txBody>
      </p:sp>
      <p:sp>
        <p:nvSpPr>
          <p:cNvPr id="17" name="Rectangle 39"/>
          <p:cNvSpPr>
            <a:spLocks noChangeArrowheads="1"/>
          </p:cNvSpPr>
          <p:nvPr/>
        </p:nvSpPr>
        <p:spPr bwMode="auto">
          <a:xfrm>
            <a:off x="3188616" y="1393178"/>
            <a:ext cx="2733950" cy="2331211"/>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lIns="91432" tIns="45717" rIns="91432" bIns="45717" anchor="ctr"/>
          <a:lstStyle/>
          <a:p>
            <a:pPr algn="ctr">
              <a:defRPr/>
            </a:pPr>
            <a:r>
              <a:rPr lang="en-US" sz="1600" b="1" dirty="0" smtClean="0">
                <a:solidFill>
                  <a:schemeClr val="bg1"/>
                </a:solidFill>
                <a:latin typeface="+mj-lt"/>
              </a:rPr>
              <a:t>PARTICIPATE</a:t>
            </a:r>
            <a:endParaRPr lang="en-US" b="1" dirty="0" smtClean="0">
              <a:solidFill>
                <a:schemeClr val="bg1"/>
              </a:solidFill>
              <a:latin typeface="+mj-lt"/>
            </a:endParaRPr>
          </a:p>
          <a:p>
            <a:pPr algn="ctr">
              <a:defRPr/>
            </a:pPr>
            <a:endParaRPr lang="en-US" dirty="0" smtClean="0">
              <a:solidFill>
                <a:schemeClr val="bg1"/>
              </a:solidFill>
            </a:endParaRPr>
          </a:p>
          <a:p>
            <a:pPr algn="ctr">
              <a:defRPr/>
            </a:pPr>
            <a:r>
              <a:rPr lang="en-US" dirty="0" smtClean="0">
                <a:solidFill>
                  <a:schemeClr val="bg1"/>
                </a:solidFill>
              </a:rPr>
              <a:t>People know exactly </a:t>
            </a:r>
            <a:r>
              <a:rPr lang="en-US" b="1" dirty="0" smtClean="0">
                <a:solidFill>
                  <a:schemeClr val="bg1"/>
                </a:solidFill>
              </a:rPr>
              <a:t>what to do </a:t>
            </a:r>
            <a:r>
              <a:rPr lang="en-US" dirty="0" smtClean="0">
                <a:solidFill>
                  <a:schemeClr val="bg1"/>
                </a:solidFill>
              </a:rPr>
              <a:t>and things </a:t>
            </a:r>
            <a:r>
              <a:rPr lang="en-US" b="1" dirty="0" smtClean="0">
                <a:solidFill>
                  <a:schemeClr val="bg1"/>
                </a:solidFill>
              </a:rPr>
              <a:t>never fall through the cracks.</a:t>
            </a:r>
          </a:p>
          <a:p>
            <a:pPr algn="ctr">
              <a:defRPr/>
            </a:pPr>
            <a:endParaRPr lang="en-US" b="1" dirty="0" smtClean="0">
              <a:solidFill>
                <a:schemeClr val="bg1"/>
              </a:solidFill>
              <a:latin typeface="+mj-lt"/>
            </a:endParaRPr>
          </a:p>
        </p:txBody>
      </p:sp>
      <p:sp>
        <p:nvSpPr>
          <p:cNvPr id="20" name="Rectangle 39"/>
          <p:cNvSpPr>
            <a:spLocks noChangeArrowheads="1"/>
          </p:cNvSpPr>
          <p:nvPr/>
        </p:nvSpPr>
        <p:spPr bwMode="auto">
          <a:xfrm>
            <a:off x="6226129" y="1372154"/>
            <a:ext cx="2733950" cy="4811637"/>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lIns="91432" tIns="45717" rIns="91432" bIns="45717" anchor="ctr"/>
          <a:lstStyle/>
          <a:p>
            <a:pPr algn="ctr">
              <a:defRPr/>
            </a:pPr>
            <a:endParaRPr lang="en-US" b="1" dirty="0" smtClean="0">
              <a:solidFill>
                <a:schemeClr val="bg1"/>
              </a:solidFill>
              <a:latin typeface="+mj-lt"/>
            </a:endParaRPr>
          </a:p>
          <a:p>
            <a:pPr algn="ctr">
              <a:defRPr/>
            </a:pPr>
            <a:endParaRPr lang="en-US" b="1" dirty="0" smtClean="0">
              <a:solidFill>
                <a:schemeClr val="bg1"/>
              </a:solidFill>
              <a:latin typeface="+mj-lt"/>
            </a:endParaRPr>
          </a:p>
          <a:p>
            <a:pPr algn="ctr">
              <a:defRPr/>
            </a:pPr>
            <a:r>
              <a:rPr lang="en-US" sz="1600" b="1" dirty="0" smtClean="0">
                <a:solidFill>
                  <a:schemeClr val="bg1"/>
                </a:solidFill>
                <a:latin typeface="+mj-lt"/>
              </a:rPr>
              <a:t>ANALYZE</a:t>
            </a:r>
            <a:endParaRPr lang="en-US" b="1" dirty="0" smtClean="0">
              <a:solidFill>
                <a:schemeClr val="bg1"/>
              </a:solidFill>
              <a:latin typeface="+mj-lt"/>
            </a:endParaRPr>
          </a:p>
          <a:p>
            <a:pPr algn="ctr">
              <a:defRPr/>
            </a:pPr>
            <a:endParaRPr lang="en-US" b="1" dirty="0" smtClean="0">
              <a:solidFill>
                <a:schemeClr val="bg1"/>
              </a:solidFill>
              <a:latin typeface="+mj-lt"/>
            </a:endParaRPr>
          </a:p>
          <a:p>
            <a:pPr algn="ctr">
              <a:defRPr/>
            </a:pPr>
            <a:r>
              <a:rPr lang="en-US" dirty="0" smtClean="0">
                <a:solidFill>
                  <a:schemeClr val="bg1"/>
                </a:solidFill>
              </a:rPr>
              <a:t>Machines help managers see </a:t>
            </a:r>
            <a:r>
              <a:rPr lang="en-US" b="1" dirty="0" smtClean="0">
                <a:solidFill>
                  <a:schemeClr val="bg1"/>
                </a:solidFill>
              </a:rPr>
              <a:t>how our processes are </a:t>
            </a:r>
            <a:r>
              <a:rPr lang="en-US" dirty="0" smtClean="0">
                <a:solidFill>
                  <a:schemeClr val="bg1"/>
                </a:solidFill>
              </a:rPr>
              <a:t>doing both in specific instances or in the aggregate.</a:t>
            </a:r>
          </a:p>
          <a:p>
            <a:pPr algn="ctr">
              <a:defRPr/>
            </a:pPr>
            <a:endParaRPr lang="en-US" dirty="0" smtClean="0">
              <a:solidFill>
                <a:schemeClr val="bg1"/>
              </a:solidFill>
            </a:endParaRPr>
          </a:p>
          <a:p>
            <a:pPr algn="ctr">
              <a:defRPr/>
            </a:pPr>
            <a:r>
              <a:rPr lang="en-US" dirty="0" smtClean="0">
                <a:solidFill>
                  <a:schemeClr val="bg1"/>
                </a:solidFill>
              </a:rPr>
              <a:t>They can even help us </a:t>
            </a:r>
            <a:r>
              <a:rPr lang="en-US" b="1" dirty="0" smtClean="0">
                <a:solidFill>
                  <a:schemeClr val="bg1"/>
                </a:solidFill>
              </a:rPr>
              <a:t>predict</a:t>
            </a:r>
            <a:r>
              <a:rPr lang="en-US" dirty="0" smtClean="0">
                <a:solidFill>
                  <a:schemeClr val="bg1"/>
                </a:solidFill>
              </a:rPr>
              <a:t> how we will be doing next quarter so that we can do something about it now.</a:t>
            </a:r>
          </a:p>
          <a:p>
            <a:pPr algn="ctr">
              <a:defRPr/>
            </a:pPr>
            <a:endParaRPr lang="en-US" b="1" dirty="0" smtClean="0">
              <a:solidFill>
                <a:schemeClr val="bg1"/>
              </a:solidFill>
              <a:latin typeface="+mj-lt"/>
            </a:endParaRPr>
          </a:p>
        </p:txBody>
      </p:sp>
      <p:sp>
        <p:nvSpPr>
          <p:cNvPr id="21" name="Rectangle 39"/>
          <p:cNvSpPr>
            <a:spLocks noChangeArrowheads="1"/>
          </p:cNvSpPr>
          <p:nvPr/>
        </p:nvSpPr>
        <p:spPr bwMode="auto">
          <a:xfrm>
            <a:off x="3199126" y="3910406"/>
            <a:ext cx="2733950" cy="2331211"/>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lIns="91432" tIns="45717" rIns="91432" bIns="45717" anchor="ctr"/>
          <a:lstStyle/>
          <a:p>
            <a:pPr algn="ctr">
              <a:defRPr/>
            </a:pPr>
            <a:r>
              <a:rPr lang="en-US" sz="1600" b="1" dirty="0" smtClean="0">
                <a:solidFill>
                  <a:schemeClr val="bg1"/>
                </a:solidFill>
                <a:latin typeface="+mj-lt"/>
              </a:rPr>
              <a:t>EXECUTE</a:t>
            </a:r>
            <a:endParaRPr lang="en-US" b="1" dirty="0" smtClean="0">
              <a:solidFill>
                <a:schemeClr val="bg1"/>
              </a:solidFill>
              <a:latin typeface="+mj-lt"/>
            </a:endParaRPr>
          </a:p>
          <a:p>
            <a:pPr algn="ctr">
              <a:defRPr/>
            </a:pPr>
            <a:endParaRPr lang="en-US" dirty="0" smtClean="0">
              <a:solidFill>
                <a:schemeClr val="bg1"/>
              </a:solidFill>
              <a:latin typeface="+mj-lt"/>
            </a:endParaRPr>
          </a:p>
          <a:p>
            <a:pPr algn="ctr">
              <a:defRPr/>
            </a:pPr>
            <a:r>
              <a:rPr lang="en-US" b="1" dirty="0" smtClean="0">
                <a:solidFill>
                  <a:schemeClr val="bg1"/>
                </a:solidFill>
                <a:latin typeface="+mj-lt"/>
              </a:rPr>
              <a:t>Machines do the work or assign tasks</a:t>
            </a:r>
            <a:r>
              <a:rPr lang="en-US" dirty="0" smtClean="0">
                <a:solidFill>
                  <a:schemeClr val="bg1"/>
                </a:solidFill>
                <a:latin typeface="+mj-lt"/>
              </a:rPr>
              <a:t> to people when required.</a:t>
            </a:r>
          </a:p>
        </p:txBody>
      </p:sp>
      <p:sp>
        <p:nvSpPr>
          <p:cNvPr id="29" name="Right Arrow 28"/>
          <p:cNvSpPr/>
          <p:nvPr/>
        </p:nvSpPr>
        <p:spPr>
          <a:xfrm>
            <a:off x="2770572" y="3820002"/>
            <a:ext cx="8382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dirty="0"/>
          </a:p>
        </p:txBody>
      </p:sp>
      <p:sp>
        <p:nvSpPr>
          <p:cNvPr id="32" name="Right Arrow 31"/>
          <p:cNvSpPr/>
          <p:nvPr/>
        </p:nvSpPr>
        <p:spPr>
          <a:xfrm>
            <a:off x="5578699" y="3787958"/>
            <a:ext cx="8382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dirty="0"/>
          </a:p>
        </p:txBody>
      </p:sp>
      <p:sp>
        <p:nvSpPr>
          <p:cNvPr id="38" name="Slide Number Placeholder 37"/>
          <p:cNvSpPr>
            <a:spLocks noGrp="1"/>
          </p:cNvSpPr>
          <p:nvPr>
            <p:ph type="sldNum" sz="quarter" idx="10"/>
          </p:nvPr>
        </p:nvSpPr>
        <p:spPr/>
        <p:txBody>
          <a:bodyPr/>
          <a:lstStyle/>
          <a:p>
            <a:fld id="{53172A26-3290-41ED-BF5D-9B4F82497D1E}" type="slidenum">
              <a:rPr lang="en-US" smtClean="0"/>
              <a:pPr/>
              <a:t>5</a:t>
            </a:fld>
            <a:endParaRPr lang="en-US"/>
          </a:p>
        </p:txBody>
      </p:sp>
      <p:sp>
        <p:nvSpPr>
          <p:cNvPr id="39" name="Footer Placeholder 38"/>
          <p:cNvSpPr>
            <a:spLocks noGrp="1"/>
          </p:cNvSpPr>
          <p:nvPr>
            <p:ph type="ftr" sz="quarter" idx="11"/>
          </p:nvPr>
        </p:nvSpPr>
        <p:spPr/>
        <p:txBody>
          <a:bodyPr/>
          <a:lstStyle/>
          <a:p>
            <a:r>
              <a:rPr lang="en-US" smtClean="0"/>
              <a:t>Microsoft Business Process Management</a:t>
            </a:r>
            <a:endParaRPr lang="en-US"/>
          </a:p>
        </p:txBody>
      </p:sp>
      <p:sp>
        <p:nvSpPr>
          <p:cNvPr id="40" name="Up-Down Arrow 39"/>
          <p:cNvSpPr/>
          <p:nvPr/>
        </p:nvSpPr>
        <p:spPr bwMode="auto">
          <a:xfrm>
            <a:off x="4303818" y="3328213"/>
            <a:ext cx="630621" cy="1008993"/>
          </a:xfrm>
          <a:prstGeom prst="up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8" name="Picture 4" descr="C:\Program Files\Microsoft Resource DVD Artwork\DVD_ART\Artwork_Imagery\HARDWARE_IMAGERY\Illustration - Misc Hardware\XML Icons\user business casual man.png"/>
          <p:cNvPicPr>
            <a:picLocks noChangeAspect="1" noChangeArrowheads="1"/>
          </p:cNvPicPr>
          <p:nvPr/>
        </p:nvPicPr>
        <p:blipFill>
          <a:blip r:embed="rId2" cstate="print"/>
          <a:srcRect/>
          <a:stretch>
            <a:fillRect/>
          </a:stretch>
        </p:blipFill>
        <p:spPr bwMode="auto">
          <a:xfrm>
            <a:off x="4309379" y="785887"/>
            <a:ext cx="620921" cy="824895"/>
          </a:xfrm>
          <a:prstGeom prst="rect">
            <a:avLst/>
          </a:prstGeom>
          <a:noFill/>
        </p:spPr>
      </p:pic>
      <p:pic>
        <p:nvPicPr>
          <p:cNvPr id="22" name="Picture 5" descr="C:\Program Files\Microsoft Resource DVD Artwork\DVD_ART\Artwork_Imagery\HARDWARE_IMAGERY\Illustration - Misc Hardware\XML Icons\user business man.png"/>
          <p:cNvPicPr>
            <a:picLocks noChangeAspect="1" noChangeArrowheads="1"/>
          </p:cNvPicPr>
          <p:nvPr/>
        </p:nvPicPr>
        <p:blipFill>
          <a:blip r:embed="rId3" cstate="print"/>
          <a:srcRect/>
          <a:stretch>
            <a:fillRect/>
          </a:stretch>
        </p:blipFill>
        <p:spPr bwMode="auto">
          <a:xfrm flipH="1">
            <a:off x="6720348" y="1177522"/>
            <a:ext cx="566014" cy="835517"/>
          </a:xfrm>
          <a:prstGeom prst="rect">
            <a:avLst/>
          </a:prstGeom>
          <a:noFill/>
        </p:spPr>
      </p:pic>
      <p:pic>
        <p:nvPicPr>
          <p:cNvPr id="24" name="Picture 14"/>
          <p:cNvPicPr>
            <a:picLocks noChangeAspect="1" noChangeArrowheads="1"/>
          </p:cNvPicPr>
          <p:nvPr/>
        </p:nvPicPr>
        <p:blipFill>
          <a:blip r:embed="rId4"/>
          <a:srcRect/>
          <a:stretch>
            <a:fillRect/>
          </a:stretch>
        </p:blipFill>
        <p:spPr bwMode="auto">
          <a:xfrm>
            <a:off x="4463640" y="5793837"/>
            <a:ext cx="599973" cy="925011"/>
          </a:xfrm>
          <a:prstGeom prst="rect">
            <a:avLst/>
          </a:prstGeom>
          <a:noFill/>
          <a:ln w="9525">
            <a:noFill/>
            <a:miter lim="800000"/>
            <a:headEnd/>
            <a:tailEnd/>
          </a:ln>
        </p:spPr>
      </p:pic>
      <p:pic>
        <p:nvPicPr>
          <p:cNvPr id="1027" name="Picture 3"/>
          <p:cNvPicPr>
            <a:picLocks noChangeAspect="1" noChangeArrowheads="1"/>
          </p:cNvPicPr>
          <p:nvPr/>
        </p:nvPicPr>
        <p:blipFill>
          <a:blip r:embed="rId5"/>
          <a:srcRect/>
          <a:stretch>
            <a:fillRect/>
          </a:stretch>
        </p:blipFill>
        <p:spPr bwMode="auto">
          <a:xfrm>
            <a:off x="3146323" y="1509084"/>
            <a:ext cx="733888" cy="487203"/>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a:srcRect/>
          <a:stretch>
            <a:fillRect/>
          </a:stretch>
        </p:blipFill>
        <p:spPr bwMode="auto">
          <a:xfrm>
            <a:off x="5338915" y="1514165"/>
            <a:ext cx="757085" cy="502602"/>
          </a:xfrm>
          <a:prstGeom prst="rect">
            <a:avLst/>
          </a:prstGeom>
          <a:noFill/>
          <a:ln w="9525">
            <a:noFill/>
            <a:miter lim="800000"/>
            <a:headEnd/>
            <a:tailEnd/>
          </a:ln>
          <a:effectLst/>
        </p:spPr>
      </p:pic>
      <p:pic>
        <p:nvPicPr>
          <p:cNvPr id="1029" name="Picture 5"/>
          <p:cNvPicPr>
            <a:picLocks noChangeAspect="1" noChangeArrowheads="1"/>
          </p:cNvPicPr>
          <p:nvPr/>
        </p:nvPicPr>
        <p:blipFill>
          <a:blip r:embed="rId7"/>
          <a:srcRect/>
          <a:stretch>
            <a:fillRect/>
          </a:stretch>
        </p:blipFill>
        <p:spPr bwMode="auto">
          <a:xfrm>
            <a:off x="90800" y="1307687"/>
            <a:ext cx="888892" cy="590105"/>
          </a:xfrm>
          <a:prstGeom prst="rect">
            <a:avLst/>
          </a:prstGeom>
          <a:noFill/>
          <a:ln w="9525">
            <a:noFill/>
            <a:miter lim="800000"/>
            <a:headEnd/>
            <a:tailEnd/>
          </a:ln>
          <a:effectLst/>
        </p:spPr>
      </p:pic>
      <p:pic>
        <p:nvPicPr>
          <p:cNvPr id="1030" name="Picture 6"/>
          <p:cNvPicPr>
            <a:picLocks noChangeAspect="1" noChangeArrowheads="1"/>
          </p:cNvPicPr>
          <p:nvPr/>
        </p:nvPicPr>
        <p:blipFill>
          <a:blip r:embed="rId8"/>
          <a:srcRect/>
          <a:stretch>
            <a:fillRect/>
          </a:stretch>
        </p:blipFill>
        <p:spPr bwMode="auto">
          <a:xfrm>
            <a:off x="2060609" y="1348196"/>
            <a:ext cx="887115" cy="588925"/>
          </a:xfrm>
          <a:prstGeom prst="rect">
            <a:avLst/>
          </a:prstGeom>
          <a:noFill/>
          <a:ln w="9525">
            <a:noFill/>
            <a:miter lim="800000"/>
            <a:headEnd/>
            <a:tailEnd/>
          </a:ln>
          <a:effectLst/>
        </p:spPr>
      </p:pic>
      <p:pic>
        <p:nvPicPr>
          <p:cNvPr id="1031" name="Picture 7"/>
          <p:cNvPicPr>
            <a:picLocks noChangeAspect="1" noChangeArrowheads="1"/>
          </p:cNvPicPr>
          <p:nvPr/>
        </p:nvPicPr>
        <p:blipFill>
          <a:blip r:embed="rId9"/>
          <a:srcRect/>
          <a:stretch>
            <a:fillRect/>
          </a:stretch>
        </p:blipFill>
        <p:spPr bwMode="auto">
          <a:xfrm>
            <a:off x="7486734" y="1371444"/>
            <a:ext cx="985138" cy="653999"/>
          </a:xfrm>
          <a:prstGeom prst="rect">
            <a:avLst/>
          </a:prstGeom>
          <a:noFill/>
          <a:ln w="9525">
            <a:noFill/>
            <a:miter lim="800000"/>
            <a:headEnd/>
            <a:tailEnd/>
          </a:ln>
          <a:effectLst/>
        </p:spPr>
      </p:pic>
      <p:pic>
        <p:nvPicPr>
          <p:cNvPr id="12" name="Picture 5" descr="C:\Program Files\Microsoft Resource DVD Artwork\DVD_ART\Artwork_Imagery\HARDWARE_IMAGERY\Illustration - Misc Hardware\XML Icons\user business man.png"/>
          <p:cNvPicPr>
            <a:picLocks noChangeAspect="1" noChangeArrowheads="1"/>
          </p:cNvPicPr>
          <p:nvPr/>
        </p:nvPicPr>
        <p:blipFill>
          <a:blip r:embed="rId3" cstate="print"/>
          <a:srcRect/>
          <a:stretch>
            <a:fillRect/>
          </a:stretch>
        </p:blipFill>
        <p:spPr bwMode="auto">
          <a:xfrm flipH="1">
            <a:off x="816077" y="1133276"/>
            <a:ext cx="566014" cy="835517"/>
          </a:xfrm>
          <a:prstGeom prst="rect">
            <a:avLst/>
          </a:prstGeom>
          <a:noFill/>
        </p:spPr>
      </p:pic>
      <p:pic>
        <p:nvPicPr>
          <p:cNvPr id="13" name="Picture 6" descr="C:\Program Files\Microsoft Resource DVD Artwork\DVD_ART\Artwork_Imagery\HARDWARE_IMAGERY\Illustration - Misc Hardware\XML Icons\user casual man.png"/>
          <p:cNvPicPr>
            <a:picLocks noChangeAspect="1" noChangeArrowheads="1"/>
          </p:cNvPicPr>
          <p:nvPr/>
        </p:nvPicPr>
        <p:blipFill>
          <a:blip r:embed="rId10" cstate="print"/>
          <a:srcRect/>
          <a:stretch>
            <a:fillRect/>
          </a:stretch>
        </p:blipFill>
        <p:spPr bwMode="auto">
          <a:xfrm>
            <a:off x="1527355" y="1150372"/>
            <a:ext cx="609168" cy="835517"/>
          </a:xfrm>
          <a:prstGeom prst="rect">
            <a:avLst/>
          </a:prstGeom>
          <a:noFill/>
        </p:spPr>
      </p:pic>
      <p:pic>
        <p:nvPicPr>
          <p:cNvPr id="19" name="Picture 4" descr="C:\Program Files\Microsoft Resource DVD Artwork\DVD_ART\Artwork_Imagery\HARDWARE_IMAGERY\Illustration - Misc Hardware\XML Icons\user business casual man.png"/>
          <p:cNvPicPr>
            <a:picLocks noChangeAspect="1" noChangeArrowheads="1"/>
          </p:cNvPicPr>
          <p:nvPr/>
        </p:nvPicPr>
        <p:blipFill>
          <a:blip r:embed="rId2" cstate="print"/>
          <a:srcRect/>
          <a:stretch>
            <a:fillRect/>
          </a:stretch>
        </p:blipFill>
        <p:spPr bwMode="auto">
          <a:xfrm>
            <a:off x="3430494" y="765724"/>
            <a:ext cx="620921" cy="824895"/>
          </a:xfrm>
          <a:prstGeom prst="rect">
            <a:avLst/>
          </a:prstGeom>
          <a:noFill/>
        </p:spPr>
      </p:pic>
      <p:pic>
        <p:nvPicPr>
          <p:cNvPr id="16" name="Picture 4" descr="C:\Program Files\Microsoft Resource DVD Artwork\DVD_ART\Artwork_Imagery\HARDWARE_IMAGERY\Illustration - Misc Hardware\XML Icons\user business casual man.png"/>
          <p:cNvPicPr>
            <a:picLocks noChangeAspect="1" noChangeArrowheads="1"/>
          </p:cNvPicPr>
          <p:nvPr/>
        </p:nvPicPr>
        <p:blipFill>
          <a:blip r:embed="rId2" cstate="print"/>
          <a:srcRect/>
          <a:stretch>
            <a:fillRect/>
          </a:stretch>
        </p:blipFill>
        <p:spPr bwMode="auto">
          <a:xfrm>
            <a:off x="5144113" y="806241"/>
            <a:ext cx="620921" cy="824895"/>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“clock speed” of business change has increased…</a:t>
            </a:r>
            <a:endParaRPr lang="en-US"/>
          </a:p>
        </p:txBody>
      </p:sp>
      <p:sp>
        <p:nvSpPr>
          <p:cNvPr id="3" name="Freeform 2"/>
          <p:cNvSpPr/>
          <p:nvPr/>
        </p:nvSpPr>
        <p:spPr>
          <a:xfrm>
            <a:off x="228601" y="1845733"/>
            <a:ext cx="8564034" cy="1206500"/>
          </a:xfrm>
          <a:custGeom>
            <a:avLst/>
            <a:gdLst>
              <a:gd name="connsiteX0" fmla="*/ 80434 w 8183034"/>
              <a:gd name="connsiteY0" fmla="*/ 1225550 h 1739900"/>
              <a:gd name="connsiteX1" fmla="*/ 131234 w 8183034"/>
              <a:gd name="connsiteY1" fmla="*/ 1212850 h 1739900"/>
              <a:gd name="connsiteX2" fmla="*/ 1350434 w 8183034"/>
              <a:gd name="connsiteY2" fmla="*/ 742950 h 1739900"/>
              <a:gd name="connsiteX3" fmla="*/ 2836334 w 8183034"/>
              <a:gd name="connsiteY3" fmla="*/ 1149350 h 1739900"/>
              <a:gd name="connsiteX4" fmla="*/ 4398434 w 8183034"/>
              <a:gd name="connsiteY4" fmla="*/ 615950 h 1739900"/>
              <a:gd name="connsiteX5" fmla="*/ 5249334 w 8183034"/>
              <a:gd name="connsiteY5" fmla="*/ 984250 h 1739900"/>
              <a:gd name="connsiteX6" fmla="*/ 5719234 w 8183034"/>
              <a:gd name="connsiteY6" fmla="*/ 552450 h 1739900"/>
              <a:gd name="connsiteX7" fmla="*/ 6100234 w 8183034"/>
              <a:gd name="connsiteY7" fmla="*/ 1098550 h 1739900"/>
              <a:gd name="connsiteX8" fmla="*/ 6290734 w 8183034"/>
              <a:gd name="connsiteY8" fmla="*/ 234950 h 1739900"/>
              <a:gd name="connsiteX9" fmla="*/ 6659034 w 8183034"/>
              <a:gd name="connsiteY9" fmla="*/ 1352550 h 1739900"/>
              <a:gd name="connsiteX10" fmla="*/ 6963834 w 8183034"/>
              <a:gd name="connsiteY10" fmla="*/ 209550 h 1739900"/>
              <a:gd name="connsiteX11" fmla="*/ 7294034 w 8183034"/>
              <a:gd name="connsiteY11" fmla="*/ 1720850 h 1739900"/>
              <a:gd name="connsiteX12" fmla="*/ 7636934 w 8183034"/>
              <a:gd name="connsiteY12" fmla="*/ 95250 h 1739900"/>
              <a:gd name="connsiteX13" fmla="*/ 8005234 w 8183034"/>
              <a:gd name="connsiteY13" fmla="*/ 1149350 h 1739900"/>
              <a:gd name="connsiteX14" fmla="*/ 8183034 w 8183034"/>
              <a:gd name="connsiteY14" fmla="*/ 590550 h 173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83034" h="1739900">
                <a:moveTo>
                  <a:pt x="80434" y="1225550"/>
                </a:moveTo>
                <a:cubicBezTo>
                  <a:pt x="0" y="1259416"/>
                  <a:pt x="131234" y="1212850"/>
                  <a:pt x="131234" y="1212850"/>
                </a:cubicBezTo>
                <a:cubicBezTo>
                  <a:pt x="342901" y="1132417"/>
                  <a:pt x="899584" y="753533"/>
                  <a:pt x="1350434" y="742950"/>
                </a:cubicBezTo>
                <a:cubicBezTo>
                  <a:pt x="1801284" y="732367"/>
                  <a:pt x="2328334" y="1170517"/>
                  <a:pt x="2836334" y="1149350"/>
                </a:cubicBezTo>
                <a:cubicBezTo>
                  <a:pt x="3344334" y="1128183"/>
                  <a:pt x="3996267" y="643467"/>
                  <a:pt x="4398434" y="615950"/>
                </a:cubicBezTo>
                <a:cubicBezTo>
                  <a:pt x="4800601" y="588433"/>
                  <a:pt x="5029201" y="994833"/>
                  <a:pt x="5249334" y="984250"/>
                </a:cubicBezTo>
                <a:cubicBezTo>
                  <a:pt x="5469467" y="973667"/>
                  <a:pt x="5577417" y="533400"/>
                  <a:pt x="5719234" y="552450"/>
                </a:cubicBezTo>
                <a:cubicBezTo>
                  <a:pt x="5861051" y="571500"/>
                  <a:pt x="6004984" y="1151467"/>
                  <a:pt x="6100234" y="1098550"/>
                </a:cubicBezTo>
                <a:cubicBezTo>
                  <a:pt x="6195484" y="1045633"/>
                  <a:pt x="6197601" y="192617"/>
                  <a:pt x="6290734" y="234950"/>
                </a:cubicBezTo>
                <a:cubicBezTo>
                  <a:pt x="6383867" y="277283"/>
                  <a:pt x="6546851" y="1356783"/>
                  <a:pt x="6659034" y="1352550"/>
                </a:cubicBezTo>
                <a:cubicBezTo>
                  <a:pt x="6771217" y="1348317"/>
                  <a:pt x="6858001" y="148167"/>
                  <a:pt x="6963834" y="209550"/>
                </a:cubicBezTo>
                <a:cubicBezTo>
                  <a:pt x="7069667" y="270933"/>
                  <a:pt x="7181851" y="1739900"/>
                  <a:pt x="7294034" y="1720850"/>
                </a:cubicBezTo>
                <a:cubicBezTo>
                  <a:pt x="7406217" y="1701800"/>
                  <a:pt x="7518401" y="190500"/>
                  <a:pt x="7636934" y="95250"/>
                </a:cubicBezTo>
                <a:cubicBezTo>
                  <a:pt x="7755467" y="0"/>
                  <a:pt x="7914217" y="1066800"/>
                  <a:pt x="8005234" y="1149350"/>
                </a:cubicBezTo>
                <a:cubicBezTo>
                  <a:pt x="8096251" y="1231900"/>
                  <a:pt x="8153401" y="681567"/>
                  <a:pt x="8183034" y="590550"/>
                </a:cubicBezTo>
              </a:path>
            </a:pathLst>
          </a:custGeom>
          <a:ln w="38100"/>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algn="ctr"/>
            <a:endParaRPr lang="en-US" dirty="0"/>
          </a:p>
        </p:txBody>
      </p:sp>
      <p:sp>
        <p:nvSpPr>
          <p:cNvPr id="6" name="Rectangle 7"/>
          <p:cNvSpPr>
            <a:spLocks noChangeArrowheads="1"/>
          </p:cNvSpPr>
          <p:nvPr/>
        </p:nvSpPr>
        <p:spPr bwMode="auto">
          <a:xfrm>
            <a:off x="304800" y="3429001"/>
            <a:ext cx="4038600" cy="2140184"/>
          </a:xfrm>
          <a:prstGeom prst="rect">
            <a:avLst/>
          </a:prstGeom>
          <a:solidFill>
            <a:srgbClr val="4A606E">
              <a:lumMod val="20000"/>
              <a:lumOff val="80000"/>
            </a:srgbClr>
          </a:solidFill>
          <a:ln w="9525">
            <a:noFill/>
            <a:miter lim="800000"/>
            <a:headEnd/>
            <a:tailEnd/>
          </a:ln>
          <a:effectLst/>
        </p:spPr>
        <p:txBody>
          <a:bodyPr lIns="91432" tIns="45717" rIns="91432" bIns="45717" anchor="ctr"/>
          <a:lstStyle/>
          <a:p>
            <a:pPr algn="ctr" defTabSz="914327" eaLnBrk="0" hangingPunct="0">
              <a:defRPr/>
            </a:pPr>
            <a:r>
              <a:rPr lang="en-US" sz="2000" kern="0" dirty="0" smtClean="0">
                <a:solidFill>
                  <a:schemeClr val="bg1"/>
                </a:solidFill>
                <a:latin typeface="Arial" charset="0"/>
              </a:rPr>
              <a:t>Predictability and stability</a:t>
            </a:r>
          </a:p>
          <a:p>
            <a:pPr algn="ctr" defTabSz="914327" eaLnBrk="0" hangingPunct="0">
              <a:defRPr/>
            </a:pPr>
            <a:r>
              <a:rPr lang="en-US" sz="2000" kern="0" dirty="0" smtClean="0">
                <a:solidFill>
                  <a:schemeClr val="bg1"/>
                </a:solidFill>
                <a:latin typeface="Arial" charset="0"/>
              </a:rPr>
              <a:t>Manageable change</a:t>
            </a:r>
          </a:p>
          <a:p>
            <a:pPr algn="ctr" defTabSz="914327" eaLnBrk="0" hangingPunct="0">
              <a:defRPr/>
            </a:pPr>
            <a:r>
              <a:rPr lang="en-US" sz="2000" kern="0" dirty="0" smtClean="0">
                <a:solidFill>
                  <a:schemeClr val="bg1"/>
                </a:solidFill>
                <a:latin typeface="Arial" charset="0"/>
              </a:rPr>
              <a:t>Enough time to react</a:t>
            </a:r>
          </a:p>
          <a:p>
            <a:pPr algn="ctr" eaLnBrk="0" hangingPunct="0">
              <a:defRPr/>
            </a:pPr>
            <a:r>
              <a:rPr lang="en-US" sz="2000" kern="0" dirty="0" smtClean="0">
                <a:solidFill>
                  <a:schemeClr val="bg1"/>
                </a:solidFill>
                <a:latin typeface="Arial" charset="0"/>
              </a:rPr>
              <a:t>Long term planning</a:t>
            </a:r>
            <a:r>
              <a:rPr lang="en-US" sz="2000" kern="0" dirty="0">
                <a:solidFill>
                  <a:schemeClr val="bg1"/>
                </a:solidFill>
                <a:latin typeface="Arial" charset="0"/>
              </a:rPr>
              <a:t> </a:t>
            </a:r>
            <a:r>
              <a:rPr lang="en-US" sz="2000" kern="0" dirty="0" smtClean="0">
                <a:solidFill>
                  <a:schemeClr val="bg1"/>
                </a:solidFill>
                <a:latin typeface="Arial" charset="0"/>
              </a:rPr>
              <a:t>was enough</a:t>
            </a:r>
          </a:p>
        </p:txBody>
      </p:sp>
      <p:sp>
        <p:nvSpPr>
          <p:cNvPr id="7" name="Rectangle 7"/>
          <p:cNvSpPr>
            <a:spLocks noChangeArrowheads="1"/>
          </p:cNvSpPr>
          <p:nvPr/>
        </p:nvSpPr>
        <p:spPr bwMode="auto">
          <a:xfrm>
            <a:off x="4800600" y="3432177"/>
            <a:ext cx="4038600" cy="2137009"/>
          </a:xfrm>
          <a:prstGeom prst="rect">
            <a:avLst/>
          </a:prstGeom>
          <a:ln>
            <a:headEnd/>
            <a:tailEnd/>
          </a:ln>
        </p:spPr>
        <p:style>
          <a:lnRef idx="1">
            <a:schemeClr val="dk1"/>
          </a:lnRef>
          <a:fillRef idx="2">
            <a:schemeClr val="dk1"/>
          </a:fillRef>
          <a:effectRef idx="1">
            <a:schemeClr val="dk1"/>
          </a:effectRef>
          <a:fontRef idx="minor">
            <a:schemeClr val="dk1"/>
          </a:fontRef>
        </p:style>
        <p:txBody>
          <a:bodyPr lIns="91432" tIns="45717" rIns="91432" bIns="45717" anchor="ctr"/>
          <a:lstStyle/>
          <a:p>
            <a:pPr algn="ctr" defTabSz="914327" eaLnBrk="0" hangingPunct="0">
              <a:defRPr/>
            </a:pPr>
            <a:r>
              <a:rPr lang="en-US" sz="2000" kern="0" dirty="0" smtClean="0">
                <a:solidFill>
                  <a:schemeClr val="bg1"/>
                </a:solidFill>
                <a:latin typeface="Arial" charset="0"/>
              </a:rPr>
              <a:t>Rapidly changing needs</a:t>
            </a:r>
          </a:p>
          <a:p>
            <a:pPr algn="ctr" defTabSz="914327" eaLnBrk="0" hangingPunct="0">
              <a:defRPr/>
            </a:pPr>
            <a:r>
              <a:rPr lang="en-US" sz="2000" kern="0" dirty="0" smtClean="0">
                <a:solidFill>
                  <a:schemeClr val="bg1"/>
                </a:solidFill>
                <a:latin typeface="Arial" charset="0"/>
              </a:rPr>
              <a:t>Unexpected change</a:t>
            </a:r>
          </a:p>
          <a:p>
            <a:pPr algn="ctr" defTabSz="914327" eaLnBrk="0" hangingPunct="0">
              <a:defRPr/>
            </a:pPr>
            <a:r>
              <a:rPr lang="en-US" sz="2000" kern="0" dirty="0" smtClean="0">
                <a:solidFill>
                  <a:schemeClr val="bg1"/>
                </a:solidFill>
                <a:latin typeface="Arial" charset="0"/>
              </a:rPr>
              <a:t>Shorter windows of opportunity</a:t>
            </a:r>
          </a:p>
          <a:p>
            <a:pPr algn="ctr" defTabSz="914327" eaLnBrk="0" hangingPunct="0">
              <a:defRPr/>
            </a:pPr>
            <a:r>
              <a:rPr lang="en-US" sz="2000" kern="0" dirty="0" smtClean="0">
                <a:solidFill>
                  <a:schemeClr val="bg1"/>
                </a:solidFill>
                <a:latin typeface="Arial" charset="0"/>
              </a:rPr>
              <a:t>Planning for the unknown</a:t>
            </a:r>
          </a:p>
          <a:p>
            <a:pPr algn="ctr" defTabSz="914327" eaLnBrk="0" hangingPunct="0">
              <a:defRPr/>
            </a:pPr>
            <a:r>
              <a:rPr lang="en-US" sz="2000" kern="0" dirty="0" smtClean="0">
                <a:solidFill>
                  <a:schemeClr val="bg1"/>
                </a:solidFill>
                <a:latin typeface="Arial" charset="0"/>
              </a:rPr>
              <a:t>Globalization and regulation</a:t>
            </a:r>
          </a:p>
        </p:txBody>
      </p:sp>
      <p:sp>
        <p:nvSpPr>
          <p:cNvPr id="8" name="TextBox 7"/>
          <p:cNvSpPr txBox="1"/>
          <p:nvPr/>
        </p:nvSpPr>
        <p:spPr>
          <a:xfrm>
            <a:off x="533400" y="2912533"/>
            <a:ext cx="8229600" cy="523214"/>
          </a:xfrm>
          <a:prstGeom prst="rect">
            <a:avLst/>
          </a:prstGeom>
          <a:noFill/>
        </p:spPr>
        <p:txBody>
          <a:bodyPr wrap="square" lIns="91432" tIns="45717" rIns="91432" bIns="45717" rtlCol="0">
            <a:spAutoFit/>
          </a:bodyPr>
          <a:lstStyle/>
          <a:p>
            <a:r>
              <a:rPr lang="en-US" sz="2800" dirty="0" smtClean="0"/>
              <a:t>     </a:t>
            </a:r>
            <a:r>
              <a:rPr lang="en-US" sz="2800" dirty="0" smtClean="0">
                <a:solidFill>
                  <a:srgbClr val="FFFF00"/>
                </a:solidFill>
              </a:rPr>
              <a:t>Before                                                  After</a:t>
            </a:r>
            <a:endParaRPr lang="en-US" sz="2800" dirty="0">
              <a:solidFill>
                <a:srgbClr val="FFFF00"/>
              </a:solidFill>
            </a:endParaRPr>
          </a:p>
        </p:txBody>
      </p:sp>
      <p:sp>
        <p:nvSpPr>
          <p:cNvPr id="9" name="Right Arrow 8"/>
          <p:cNvSpPr/>
          <p:nvPr/>
        </p:nvSpPr>
        <p:spPr>
          <a:xfrm>
            <a:off x="4129454" y="4076704"/>
            <a:ext cx="8382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dirty="0">
              <a:solidFill>
                <a:schemeClr val="bg1"/>
              </a:solidFill>
            </a:endParaRPr>
          </a:p>
        </p:txBody>
      </p:sp>
      <p:sp>
        <p:nvSpPr>
          <p:cNvPr id="13" name="Slide Number Placeholder 12"/>
          <p:cNvSpPr>
            <a:spLocks noGrp="1"/>
          </p:cNvSpPr>
          <p:nvPr>
            <p:ph type="sldNum" sz="quarter" idx="10"/>
          </p:nvPr>
        </p:nvSpPr>
        <p:spPr/>
        <p:txBody>
          <a:bodyPr/>
          <a:lstStyle/>
          <a:p>
            <a:fld id="{53172A26-3290-41ED-BF5D-9B4F82497D1E}" type="slidenum">
              <a:rPr lang="en-US" smtClean="0"/>
              <a:pPr/>
              <a:t>6</a:t>
            </a:fld>
            <a:endParaRPr lang="en-US"/>
          </a:p>
        </p:txBody>
      </p:sp>
      <p:sp>
        <p:nvSpPr>
          <p:cNvPr id="14" name="Footer Placeholder 13"/>
          <p:cNvSpPr>
            <a:spLocks noGrp="1"/>
          </p:cNvSpPr>
          <p:nvPr>
            <p:ph type="ftr" sz="quarter" idx="11"/>
          </p:nvPr>
        </p:nvSpPr>
        <p:spPr/>
        <p:txBody>
          <a:bodyPr/>
          <a:lstStyle/>
          <a:p>
            <a:r>
              <a:rPr lang="en-US" smtClean="0"/>
              <a:t>Microsoft Business Process Management</a:t>
            </a:r>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Agility is the new competence for the enterprise</a:t>
            </a:r>
            <a:endParaRPr lang="en-US"/>
          </a:p>
        </p:txBody>
      </p:sp>
      <p:sp>
        <p:nvSpPr>
          <p:cNvPr id="4" name="Oval 3"/>
          <p:cNvSpPr/>
          <p:nvPr/>
        </p:nvSpPr>
        <p:spPr bwMode="auto">
          <a:xfrm>
            <a:off x="207966" y="2692625"/>
            <a:ext cx="4136771" cy="1346417"/>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r>
              <a:rPr lang="en-US" sz="1700" b="1" dirty="0" smtClean="0">
                <a:solidFill>
                  <a:schemeClr val="tx1"/>
                </a:solidFill>
                <a:latin typeface="Segoe" pitchFamily="34" charset="0"/>
              </a:rPr>
              <a:t>Internal forces</a:t>
            </a:r>
          </a:p>
          <a:p>
            <a:pPr algn="ctr" defTabSz="914063" fontAlgn="base">
              <a:spcBef>
                <a:spcPct val="0"/>
              </a:spcBef>
              <a:spcAft>
                <a:spcPct val="0"/>
              </a:spcAft>
            </a:pPr>
            <a:endParaRPr lang="en-US" sz="1700" dirty="0" smtClean="0">
              <a:solidFill>
                <a:schemeClr val="tx1"/>
              </a:solidFill>
              <a:latin typeface="Segoe" pitchFamily="34" charset="0"/>
            </a:endParaRPr>
          </a:p>
          <a:p>
            <a:pPr algn="ctr" defTabSz="914063"/>
            <a:r>
              <a:rPr lang="en-US" sz="1500" dirty="0" smtClean="0">
                <a:solidFill>
                  <a:schemeClr val="tx1"/>
                </a:solidFill>
                <a:latin typeface="Segoe" pitchFamily="34" charset="0"/>
              </a:rPr>
              <a:t>Increased business complexity</a:t>
            </a:r>
          </a:p>
          <a:p>
            <a:pPr algn="ctr" defTabSz="914063" fontAlgn="base">
              <a:spcBef>
                <a:spcPct val="0"/>
              </a:spcBef>
              <a:spcAft>
                <a:spcPct val="0"/>
              </a:spcAft>
            </a:pPr>
            <a:r>
              <a:rPr lang="en-US" sz="1500" dirty="0" smtClean="0">
                <a:solidFill>
                  <a:schemeClr val="tx1"/>
                </a:solidFill>
                <a:latin typeface="Segoe" pitchFamily="34" charset="0"/>
              </a:rPr>
              <a:t>Globalization</a:t>
            </a:r>
          </a:p>
          <a:p>
            <a:pPr algn="ctr" defTabSz="914063" fontAlgn="base">
              <a:spcBef>
                <a:spcPct val="0"/>
              </a:spcBef>
              <a:spcAft>
                <a:spcPct val="0"/>
              </a:spcAft>
            </a:pPr>
            <a:r>
              <a:rPr lang="en-US" sz="1500" dirty="0" smtClean="0">
                <a:solidFill>
                  <a:schemeClr val="tx1"/>
                </a:solidFill>
                <a:latin typeface="Segoe" pitchFamily="34" charset="0"/>
              </a:rPr>
              <a:t>New initiatives</a:t>
            </a:r>
          </a:p>
        </p:txBody>
      </p:sp>
      <p:sp>
        <p:nvSpPr>
          <p:cNvPr id="12" name="Oval 11"/>
          <p:cNvSpPr/>
          <p:nvPr/>
        </p:nvSpPr>
        <p:spPr bwMode="auto">
          <a:xfrm>
            <a:off x="227263" y="4196575"/>
            <a:ext cx="4136771" cy="1393207"/>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r>
              <a:rPr lang="en-US" sz="1700" b="1" dirty="0" smtClean="0">
                <a:solidFill>
                  <a:schemeClr val="tx1"/>
                </a:solidFill>
                <a:latin typeface="Segoe" pitchFamily="34" charset="0"/>
              </a:rPr>
              <a:t>External forces</a:t>
            </a:r>
          </a:p>
          <a:p>
            <a:pPr algn="ctr" defTabSz="914063" fontAlgn="base">
              <a:spcBef>
                <a:spcPct val="0"/>
              </a:spcBef>
              <a:spcAft>
                <a:spcPct val="0"/>
              </a:spcAft>
            </a:pPr>
            <a:endParaRPr lang="en-US" sz="1700" dirty="0" smtClean="0">
              <a:solidFill>
                <a:schemeClr val="tx1"/>
              </a:solidFill>
              <a:latin typeface="Segoe" pitchFamily="34" charset="0"/>
            </a:endParaRPr>
          </a:p>
          <a:p>
            <a:pPr algn="ctr" defTabSz="914063"/>
            <a:r>
              <a:rPr lang="en-US" sz="1500" dirty="0" smtClean="0">
                <a:solidFill>
                  <a:schemeClr val="tx1"/>
                </a:solidFill>
                <a:latin typeface="Segoe" pitchFamily="34" charset="0"/>
              </a:rPr>
              <a:t>Government regulations </a:t>
            </a:r>
            <a:br>
              <a:rPr lang="en-US" sz="1500" dirty="0" smtClean="0">
                <a:solidFill>
                  <a:schemeClr val="tx1"/>
                </a:solidFill>
                <a:latin typeface="Segoe" pitchFamily="34" charset="0"/>
              </a:rPr>
            </a:br>
            <a:r>
              <a:rPr lang="en-US" sz="1500" dirty="0" smtClean="0">
                <a:solidFill>
                  <a:schemeClr val="tx1"/>
                </a:solidFill>
                <a:latin typeface="Segoe" pitchFamily="34" charset="0"/>
              </a:rPr>
              <a:t>Compliance requirements</a:t>
            </a:r>
          </a:p>
          <a:p>
            <a:pPr algn="ctr" defTabSz="914063"/>
            <a:r>
              <a:rPr lang="en-US" sz="1500" dirty="0" smtClean="0">
                <a:solidFill>
                  <a:schemeClr val="tx1"/>
                </a:solidFill>
                <a:latin typeface="Segoe" pitchFamily="34" charset="0"/>
              </a:rPr>
              <a:t>More competitive environments</a:t>
            </a:r>
          </a:p>
        </p:txBody>
      </p:sp>
      <p:sp>
        <p:nvSpPr>
          <p:cNvPr id="13" name="Right Arrow 12"/>
          <p:cNvSpPr/>
          <p:nvPr/>
        </p:nvSpPr>
        <p:spPr>
          <a:xfrm>
            <a:off x="4223033" y="3771009"/>
            <a:ext cx="8382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dirty="0"/>
          </a:p>
        </p:txBody>
      </p:sp>
      <p:sp>
        <p:nvSpPr>
          <p:cNvPr id="14" name="Rectangle 7"/>
          <p:cNvSpPr>
            <a:spLocks noChangeArrowheads="1"/>
          </p:cNvSpPr>
          <p:nvPr/>
        </p:nvSpPr>
        <p:spPr bwMode="auto">
          <a:xfrm>
            <a:off x="5225716" y="3093065"/>
            <a:ext cx="3824705" cy="2137009"/>
          </a:xfrm>
          <a:prstGeom prst="rect">
            <a:avLst/>
          </a:prstGeom>
          <a:ln>
            <a:headEnd/>
            <a:tailEnd/>
          </a:ln>
        </p:spPr>
        <p:style>
          <a:lnRef idx="1">
            <a:schemeClr val="dk1"/>
          </a:lnRef>
          <a:fillRef idx="2">
            <a:schemeClr val="dk1"/>
          </a:fillRef>
          <a:effectRef idx="1">
            <a:schemeClr val="dk1"/>
          </a:effectRef>
          <a:fontRef idx="minor">
            <a:schemeClr val="dk1"/>
          </a:fontRef>
        </p:style>
        <p:txBody>
          <a:bodyPr lIns="91432" tIns="45717" rIns="91432" bIns="45717" anchor="ctr"/>
          <a:lstStyle/>
          <a:p>
            <a:pPr algn="ctr" defTabSz="914327" eaLnBrk="0" hangingPunct="0">
              <a:defRPr/>
            </a:pPr>
            <a:r>
              <a:rPr lang="en-US" sz="2400" b="1" kern="0" dirty="0" smtClean="0">
                <a:solidFill>
                  <a:schemeClr val="bg2">
                    <a:lumMod val="50000"/>
                  </a:schemeClr>
                </a:solidFill>
                <a:latin typeface="Arial" charset="0"/>
              </a:rPr>
              <a:t>AGILITY</a:t>
            </a:r>
            <a:r>
              <a:rPr lang="en-US" sz="2400" kern="0" dirty="0" smtClean="0">
                <a:solidFill>
                  <a:schemeClr val="bg2">
                    <a:lumMod val="50000"/>
                  </a:schemeClr>
                </a:solidFill>
                <a:latin typeface="Arial" charset="0"/>
              </a:rPr>
              <a:t> </a:t>
            </a:r>
            <a:r>
              <a:rPr lang="en-US" sz="2000" kern="0" dirty="0" smtClean="0">
                <a:solidFill>
                  <a:schemeClr val="bg2">
                    <a:lumMod val="50000"/>
                  </a:schemeClr>
                </a:solidFill>
                <a:latin typeface="Arial" charset="0"/>
              </a:rPr>
              <a:t/>
            </a:r>
            <a:br>
              <a:rPr lang="en-US" sz="2000" kern="0" dirty="0" smtClean="0">
                <a:solidFill>
                  <a:schemeClr val="bg2">
                    <a:lumMod val="50000"/>
                  </a:schemeClr>
                </a:solidFill>
                <a:latin typeface="Arial" charset="0"/>
              </a:rPr>
            </a:br>
            <a:endParaRPr lang="en-US" sz="600" kern="0" dirty="0" smtClean="0">
              <a:solidFill>
                <a:schemeClr val="bg2">
                  <a:lumMod val="50000"/>
                </a:schemeClr>
              </a:solidFill>
              <a:latin typeface="Arial" charset="0"/>
            </a:endParaRPr>
          </a:p>
          <a:p>
            <a:pPr algn="ctr" defTabSz="914327" eaLnBrk="0" hangingPunct="0">
              <a:defRPr/>
            </a:pPr>
            <a:r>
              <a:rPr lang="en-US" sz="2400" i="1" kern="0" dirty="0" smtClean="0">
                <a:solidFill>
                  <a:schemeClr val="bg2">
                    <a:lumMod val="50000"/>
                  </a:schemeClr>
                </a:solidFill>
                <a:latin typeface="Arial" charset="0"/>
              </a:rPr>
              <a:t>is the ultimate</a:t>
            </a:r>
            <a:br>
              <a:rPr lang="en-US" sz="2400" i="1" kern="0" dirty="0" smtClean="0">
                <a:solidFill>
                  <a:schemeClr val="bg2">
                    <a:lumMod val="50000"/>
                  </a:schemeClr>
                </a:solidFill>
                <a:latin typeface="Arial" charset="0"/>
              </a:rPr>
            </a:br>
            <a:r>
              <a:rPr lang="en-US" sz="2400" i="1" kern="0" dirty="0" smtClean="0">
                <a:solidFill>
                  <a:schemeClr val="bg2">
                    <a:lumMod val="50000"/>
                  </a:schemeClr>
                </a:solidFill>
                <a:latin typeface="Arial" charset="0"/>
              </a:rPr>
              <a:t>enterprise </a:t>
            </a:r>
            <a:br>
              <a:rPr lang="en-US" sz="2400" i="1" kern="0" dirty="0" smtClean="0">
                <a:solidFill>
                  <a:schemeClr val="bg2">
                    <a:lumMod val="50000"/>
                  </a:schemeClr>
                </a:solidFill>
                <a:latin typeface="Arial" charset="0"/>
              </a:rPr>
            </a:br>
            <a:r>
              <a:rPr lang="en-US" sz="2400" b="1" i="1" kern="0" dirty="0" smtClean="0">
                <a:solidFill>
                  <a:schemeClr val="bg2">
                    <a:lumMod val="50000"/>
                  </a:schemeClr>
                </a:solidFill>
                <a:latin typeface="Arial" charset="0"/>
              </a:rPr>
              <a:t>competence</a:t>
            </a:r>
          </a:p>
        </p:txBody>
      </p:sp>
      <p:sp>
        <p:nvSpPr>
          <p:cNvPr id="16" name="Freeform 15"/>
          <p:cNvSpPr/>
          <p:nvPr/>
        </p:nvSpPr>
        <p:spPr>
          <a:xfrm>
            <a:off x="-3902242" y="1459828"/>
            <a:ext cx="8564034" cy="1206500"/>
          </a:xfrm>
          <a:custGeom>
            <a:avLst/>
            <a:gdLst>
              <a:gd name="connsiteX0" fmla="*/ 80434 w 8183034"/>
              <a:gd name="connsiteY0" fmla="*/ 1225550 h 1739900"/>
              <a:gd name="connsiteX1" fmla="*/ 131234 w 8183034"/>
              <a:gd name="connsiteY1" fmla="*/ 1212850 h 1739900"/>
              <a:gd name="connsiteX2" fmla="*/ 1350434 w 8183034"/>
              <a:gd name="connsiteY2" fmla="*/ 742950 h 1739900"/>
              <a:gd name="connsiteX3" fmla="*/ 2836334 w 8183034"/>
              <a:gd name="connsiteY3" fmla="*/ 1149350 h 1739900"/>
              <a:gd name="connsiteX4" fmla="*/ 4398434 w 8183034"/>
              <a:gd name="connsiteY4" fmla="*/ 615950 h 1739900"/>
              <a:gd name="connsiteX5" fmla="*/ 5249334 w 8183034"/>
              <a:gd name="connsiteY5" fmla="*/ 984250 h 1739900"/>
              <a:gd name="connsiteX6" fmla="*/ 5719234 w 8183034"/>
              <a:gd name="connsiteY6" fmla="*/ 552450 h 1739900"/>
              <a:gd name="connsiteX7" fmla="*/ 6100234 w 8183034"/>
              <a:gd name="connsiteY7" fmla="*/ 1098550 h 1739900"/>
              <a:gd name="connsiteX8" fmla="*/ 6290734 w 8183034"/>
              <a:gd name="connsiteY8" fmla="*/ 234950 h 1739900"/>
              <a:gd name="connsiteX9" fmla="*/ 6659034 w 8183034"/>
              <a:gd name="connsiteY9" fmla="*/ 1352550 h 1739900"/>
              <a:gd name="connsiteX10" fmla="*/ 6963834 w 8183034"/>
              <a:gd name="connsiteY10" fmla="*/ 209550 h 1739900"/>
              <a:gd name="connsiteX11" fmla="*/ 7294034 w 8183034"/>
              <a:gd name="connsiteY11" fmla="*/ 1720850 h 1739900"/>
              <a:gd name="connsiteX12" fmla="*/ 7636934 w 8183034"/>
              <a:gd name="connsiteY12" fmla="*/ 95250 h 1739900"/>
              <a:gd name="connsiteX13" fmla="*/ 8005234 w 8183034"/>
              <a:gd name="connsiteY13" fmla="*/ 1149350 h 1739900"/>
              <a:gd name="connsiteX14" fmla="*/ 8183034 w 8183034"/>
              <a:gd name="connsiteY14" fmla="*/ 590550 h 173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83034" h="1739900">
                <a:moveTo>
                  <a:pt x="80434" y="1225550"/>
                </a:moveTo>
                <a:cubicBezTo>
                  <a:pt x="0" y="1259416"/>
                  <a:pt x="131234" y="1212850"/>
                  <a:pt x="131234" y="1212850"/>
                </a:cubicBezTo>
                <a:cubicBezTo>
                  <a:pt x="342901" y="1132417"/>
                  <a:pt x="899584" y="753533"/>
                  <a:pt x="1350434" y="742950"/>
                </a:cubicBezTo>
                <a:cubicBezTo>
                  <a:pt x="1801284" y="732367"/>
                  <a:pt x="2328334" y="1170517"/>
                  <a:pt x="2836334" y="1149350"/>
                </a:cubicBezTo>
                <a:cubicBezTo>
                  <a:pt x="3344334" y="1128183"/>
                  <a:pt x="3996267" y="643467"/>
                  <a:pt x="4398434" y="615950"/>
                </a:cubicBezTo>
                <a:cubicBezTo>
                  <a:pt x="4800601" y="588433"/>
                  <a:pt x="5029201" y="994833"/>
                  <a:pt x="5249334" y="984250"/>
                </a:cubicBezTo>
                <a:cubicBezTo>
                  <a:pt x="5469467" y="973667"/>
                  <a:pt x="5577417" y="533400"/>
                  <a:pt x="5719234" y="552450"/>
                </a:cubicBezTo>
                <a:cubicBezTo>
                  <a:pt x="5861051" y="571500"/>
                  <a:pt x="6004984" y="1151467"/>
                  <a:pt x="6100234" y="1098550"/>
                </a:cubicBezTo>
                <a:cubicBezTo>
                  <a:pt x="6195484" y="1045633"/>
                  <a:pt x="6197601" y="192617"/>
                  <a:pt x="6290734" y="234950"/>
                </a:cubicBezTo>
                <a:cubicBezTo>
                  <a:pt x="6383867" y="277283"/>
                  <a:pt x="6546851" y="1356783"/>
                  <a:pt x="6659034" y="1352550"/>
                </a:cubicBezTo>
                <a:cubicBezTo>
                  <a:pt x="6771217" y="1348317"/>
                  <a:pt x="6858001" y="148167"/>
                  <a:pt x="6963834" y="209550"/>
                </a:cubicBezTo>
                <a:cubicBezTo>
                  <a:pt x="7069667" y="270933"/>
                  <a:pt x="7181851" y="1739900"/>
                  <a:pt x="7294034" y="1720850"/>
                </a:cubicBezTo>
                <a:cubicBezTo>
                  <a:pt x="7406217" y="1701800"/>
                  <a:pt x="7518401" y="190500"/>
                  <a:pt x="7636934" y="95250"/>
                </a:cubicBezTo>
                <a:cubicBezTo>
                  <a:pt x="7755467" y="0"/>
                  <a:pt x="7914217" y="1066800"/>
                  <a:pt x="8005234" y="1149350"/>
                </a:cubicBezTo>
                <a:cubicBezTo>
                  <a:pt x="8096251" y="1231900"/>
                  <a:pt x="8153401" y="681567"/>
                  <a:pt x="8183034" y="590550"/>
                </a:cubicBezTo>
              </a:path>
            </a:pathLst>
          </a:custGeom>
          <a:ln w="38100"/>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algn="ctr"/>
            <a:endParaRPr lang="en-US" dirty="0"/>
          </a:p>
        </p:txBody>
      </p:sp>
      <p:sp>
        <p:nvSpPr>
          <p:cNvPr id="10" name="Slide Number Placeholder 9"/>
          <p:cNvSpPr>
            <a:spLocks noGrp="1"/>
          </p:cNvSpPr>
          <p:nvPr>
            <p:ph type="sldNum" sz="quarter" idx="10"/>
          </p:nvPr>
        </p:nvSpPr>
        <p:spPr/>
        <p:txBody>
          <a:bodyPr/>
          <a:lstStyle/>
          <a:p>
            <a:fld id="{53172A26-3290-41ED-BF5D-9B4F82497D1E}" type="slidenum">
              <a:rPr lang="en-US" smtClean="0"/>
              <a:pPr/>
              <a:t>7</a:t>
            </a:fld>
            <a:endParaRPr lang="en-US"/>
          </a:p>
        </p:txBody>
      </p:sp>
      <p:sp>
        <p:nvSpPr>
          <p:cNvPr id="11" name="Footer Placeholder 10"/>
          <p:cNvSpPr>
            <a:spLocks noGrp="1"/>
          </p:cNvSpPr>
          <p:nvPr>
            <p:ph type="ftr" sz="quarter" idx="11"/>
          </p:nvPr>
        </p:nvSpPr>
        <p:spPr/>
        <p:txBody>
          <a:bodyPr/>
          <a:lstStyle/>
          <a:p>
            <a:r>
              <a:rPr lang="en-US" smtClean="0"/>
              <a:t>Microsoft Business Process Management</a:t>
            </a:r>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Companies are typically not organized around processes</a:t>
            </a:r>
            <a:endParaRPr lang="en-US" dirty="0"/>
          </a:p>
        </p:txBody>
      </p:sp>
      <p:sp>
        <p:nvSpPr>
          <p:cNvPr id="18" name="Rectangle 7"/>
          <p:cNvSpPr>
            <a:spLocks noChangeArrowheads="1"/>
          </p:cNvSpPr>
          <p:nvPr/>
        </p:nvSpPr>
        <p:spPr bwMode="auto">
          <a:xfrm>
            <a:off x="2245245" y="1760481"/>
            <a:ext cx="882822" cy="2057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91432" tIns="45717" rIns="91432" bIns="45717"/>
          <a:lstStyle/>
          <a:p>
            <a:pPr algn="ctr" eaLnBrk="0" hangingPunct="0">
              <a:defRPr/>
            </a:pPr>
            <a:r>
              <a:rPr lang="en-US" sz="1200" dirty="0">
                <a:solidFill>
                  <a:schemeClr val="bg1"/>
                </a:solidFill>
                <a:latin typeface="Arial" charset="0"/>
              </a:rPr>
              <a:t>Sales and Marketing</a:t>
            </a:r>
          </a:p>
        </p:txBody>
      </p:sp>
      <p:sp>
        <p:nvSpPr>
          <p:cNvPr id="22" name="Rectangle 7"/>
          <p:cNvSpPr>
            <a:spLocks noChangeArrowheads="1"/>
          </p:cNvSpPr>
          <p:nvPr/>
        </p:nvSpPr>
        <p:spPr bwMode="auto">
          <a:xfrm>
            <a:off x="3196423" y="1760481"/>
            <a:ext cx="882822" cy="2057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91432" tIns="45717" rIns="91432" bIns="45717"/>
          <a:lstStyle/>
          <a:p>
            <a:pPr algn="ctr" eaLnBrk="0" hangingPunct="0">
              <a:defRPr/>
            </a:pPr>
            <a:r>
              <a:rPr lang="en-US" sz="1200" dirty="0">
                <a:solidFill>
                  <a:schemeClr val="bg1"/>
                </a:solidFill>
                <a:latin typeface="Arial" charset="0"/>
              </a:rPr>
              <a:t>Customer Service</a:t>
            </a:r>
          </a:p>
        </p:txBody>
      </p:sp>
      <p:sp>
        <p:nvSpPr>
          <p:cNvPr id="23" name="Rectangle 7"/>
          <p:cNvSpPr>
            <a:spLocks noChangeArrowheads="1"/>
          </p:cNvSpPr>
          <p:nvPr/>
        </p:nvSpPr>
        <p:spPr bwMode="auto">
          <a:xfrm>
            <a:off x="4131835" y="1760481"/>
            <a:ext cx="882822" cy="2057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91432" tIns="45717" rIns="91432" bIns="45717"/>
          <a:lstStyle/>
          <a:p>
            <a:pPr algn="ctr" eaLnBrk="0" hangingPunct="0">
              <a:defRPr/>
            </a:pPr>
            <a:r>
              <a:rPr lang="en-US" sz="1200" dirty="0">
                <a:solidFill>
                  <a:schemeClr val="bg1"/>
                </a:solidFill>
                <a:latin typeface="Arial" charset="0"/>
              </a:rPr>
              <a:t>Fulfillment</a:t>
            </a:r>
          </a:p>
        </p:txBody>
      </p:sp>
      <p:sp>
        <p:nvSpPr>
          <p:cNvPr id="24" name="Rectangle 7"/>
          <p:cNvSpPr>
            <a:spLocks noChangeArrowheads="1"/>
          </p:cNvSpPr>
          <p:nvPr/>
        </p:nvSpPr>
        <p:spPr bwMode="auto">
          <a:xfrm>
            <a:off x="5083013" y="1760481"/>
            <a:ext cx="882822" cy="2057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91432" tIns="45717" rIns="91432" bIns="45717"/>
          <a:lstStyle/>
          <a:p>
            <a:pPr algn="ctr" eaLnBrk="0" hangingPunct="0">
              <a:defRPr/>
            </a:pPr>
            <a:r>
              <a:rPr lang="en-US" sz="1200" dirty="0">
                <a:solidFill>
                  <a:schemeClr val="bg1"/>
                </a:solidFill>
                <a:latin typeface="Arial" charset="0"/>
              </a:rPr>
              <a:t>A/R</a:t>
            </a:r>
          </a:p>
        </p:txBody>
      </p:sp>
      <p:sp>
        <p:nvSpPr>
          <p:cNvPr id="25" name="Rectangle 7"/>
          <p:cNvSpPr>
            <a:spLocks noChangeArrowheads="1"/>
          </p:cNvSpPr>
          <p:nvPr/>
        </p:nvSpPr>
        <p:spPr bwMode="auto">
          <a:xfrm>
            <a:off x="6018425" y="1760481"/>
            <a:ext cx="882822" cy="2057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91432" tIns="45717" rIns="91432" bIns="45717"/>
          <a:lstStyle/>
          <a:p>
            <a:pPr algn="ctr" eaLnBrk="0" hangingPunct="0">
              <a:defRPr/>
            </a:pPr>
            <a:r>
              <a:rPr lang="en-US" sz="1200" dirty="0">
                <a:solidFill>
                  <a:schemeClr val="bg1"/>
                </a:solidFill>
                <a:latin typeface="Arial" charset="0"/>
              </a:rPr>
              <a:t>Partners</a:t>
            </a:r>
          </a:p>
        </p:txBody>
      </p:sp>
      <p:sp>
        <p:nvSpPr>
          <p:cNvPr id="26" name="Rectangle 7"/>
          <p:cNvSpPr>
            <a:spLocks noChangeArrowheads="1"/>
          </p:cNvSpPr>
          <p:nvPr/>
        </p:nvSpPr>
        <p:spPr bwMode="auto">
          <a:xfrm>
            <a:off x="2321399" y="2412119"/>
            <a:ext cx="4267200" cy="304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1432" tIns="45717" rIns="91432" bIns="45717" anchor="ctr"/>
          <a:lstStyle/>
          <a:p>
            <a:pPr algn="ctr" eaLnBrk="0" hangingPunct="0">
              <a:defRPr/>
            </a:pPr>
            <a:r>
              <a:rPr lang="en-US" sz="1400" dirty="0">
                <a:solidFill>
                  <a:schemeClr val="bg1"/>
                </a:solidFill>
                <a:latin typeface="Arial" charset="0"/>
              </a:rPr>
              <a:t>Process A</a:t>
            </a:r>
          </a:p>
        </p:txBody>
      </p:sp>
      <p:sp>
        <p:nvSpPr>
          <p:cNvPr id="27" name="Rectangle 7"/>
          <p:cNvSpPr>
            <a:spLocks noChangeArrowheads="1"/>
          </p:cNvSpPr>
          <p:nvPr/>
        </p:nvSpPr>
        <p:spPr bwMode="auto">
          <a:xfrm>
            <a:off x="4207991" y="2869319"/>
            <a:ext cx="2483137" cy="29955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1432" tIns="45717" rIns="91432" bIns="45717" anchor="ctr"/>
          <a:lstStyle/>
          <a:p>
            <a:pPr algn="ctr" eaLnBrk="0" hangingPunct="0">
              <a:defRPr/>
            </a:pPr>
            <a:r>
              <a:rPr lang="en-US" sz="1400" dirty="0">
                <a:solidFill>
                  <a:schemeClr val="bg1"/>
                </a:solidFill>
                <a:latin typeface="Arial" charset="0"/>
              </a:rPr>
              <a:t>Process B</a:t>
            </a:r>
          </a:p>
        </p:txBody>
      </p:sp>
      <p:sp>
        <p:nvSpPr>
          <p:cNvPr id="28" name="Rectangle 7"/>
          <p:cNvSpPr>
            <a:spLocks noChangeArrowheads="1"/>
          </p:cNvSpPr>
          <p:nvPr/>
        </p:nvSpPr>
        <p:spPr bwMode="auto">
          <a:xfrm>
            <a:off x="3377679" y="3326521"/>
            <a:ext cx="2335985" cy="28378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1432" tIns="45717" rIns="91432" bIns="45717" anchor="ctr"/>
          <a:lstStyle/>
          <a:p>
            <a:pPr algn="ctr" eaLnBrk="0" hangingPunct="0">
              <a:defRPr/>
            </a:pPr>
            <a:r>
              <a:rPr lang="en-US" sz="1400" dirty="0">
                <a:solidFill>
                  <a:schemeClr val="bg1"/>
                </a:solidFill>
                <a:latin typeface="Arial" charset="0"/>
              </a:rPr>
              <a:t>Process C</a:t>
            </a:r>
          </a:p>
        </p:txBody>
      </p:sp>
      <p:sp>
        <p:nvSpPr>
          <p:cNvPr id="16" name="Rectangle 15"/>
          <p:cNvSpPr/>
          <p:nvPr/>
        </p:nvSpPr>
        <p:spPr>
          <a:xfrm>
            <a:off x="904568" y="3977151"/>
            <a:ext cx="7325032" cy="2538245"/>
          </a:xfrm>
          <a:prstGeom prst="rect">
            <a:avLst/>
          </a:prstGeom>
        </p:spPr>
        <p:style>
          <a:lnRef idx="0">
            <a:schemeClr val="accent5"/>
          </a:lnRef>
          <a:fillRef idx="3">
            <a:schemeClr val="accent5"/>
          </a:fillRef>
          <a:effectRef idx="3">
            <a:schemeClr val="accent5"/>
          </a:effectRef>
          <a:fontRef idx="minor">
            <a:schemeClr val="lt1"/>
          </a:fontRef>
        </p:style>
        <p:txBody>
          <a:bodyPr wrap="square" lIns="91432" tIns="45717" rIns="91432" bIns="45717" anchor="ctr" anchorCtr="0">
            <a:noAutofit/>
          </a:bodyPr>
          <a:lstStyle/>
          <a:p>
            <a:pPr algn="ctr"/>
            <a:r>
              <a:rPr lang="en-US" dirty="0" smtClean="0">
                <a:solidFill>
                  <a:schemeClr val="bg1"/>
                </a:solidFill>
              </a:rPr>
              <a:t>Companies are organized around functions, not around processes.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Cross organizational processes tend to be difficult to manage.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BPM brings visibility, agility, compliance and efficiency to these </a:t>
            </a:r>
            <a:br>
              <a:rPr lang="en-US" dirty="0" smtClean="0">
                <a:solidFill>
                  <a:schemeClr val="bg1"/>
                </a:solidFill>
              </a:rPr>
            </a:br>
            <a:r>
              <a:rPr lang="en-US" dirty="0" smtClean="0">
                <a:solidFill>
                  <a:schemeClr val="bg1"/>
                </a:solidFill>
              </a:rPr>
              <a:t>end-to-end processes.</a:t>
            </a:r>
            <a:endParaRPr lang="en-US" dirty="0">
              <a:solidFill>
                <a:schemeClr val="bg1"/>
              </a:solidFill>
            </a:endParaRPr>
          </a:p>
        </p:txBody>
      </p:sp>
      <p:sp>
        <p:nvSpPr>
          <p:cNvPr id="32" name="Slide Number Placeholder 31"/>
          <p:cNvSpPr>
            <a:spLocks noGrp="1"/>
          </p:cNvSpPr>
          <p:nvPr>
            <p:ph type="sldNum" sz="quarter" idx="10"/>
          </p:nvPr>
        </p:nvSpPr>
        <p:spPr/>
        <p:txBody>
          <a:bodyPr/>
          <a:lstStyle/>
          <a:p>
            <a:fld id="{53172A26-3290-41ED-BF5D-9B4F82497D1E}" type="slidenum">
              <a:rPr lang="en-US" smtClean="0"/>
              <a:pPr/>
              <a:t>8</a:t>
            </a:fld>
            <a:endParaRPr lang="en-US"/>
          </a:p>
        </p:txBody>
      </p:sp>
      <p:sp>
        <p:nvSpPr>
          <p:cNvPr id="33" name="Footer Placeholder 32"/>
          <p:cNvSpPr>
            <a:spLocks noGrp="1"/>
          </p:cNvSpPr>
          <p:nvPr>
            <p:ph type="ftr" sz="quarter" idx="11"/>
          </p:nvPr>
        </p:nvSpPr>
        <p:spPr/>
        <p:txBody>
          <a:bodyPr/>
          <a:lstStyle/>
          <a:p>
            <a:r>
              <a:rPr lang="en-US" smtClean="0"/>
              <a:t>Microsoft Business Process Management</a:t>
            </a:r>
            <a:endParaRPr 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553998"/>
          </a:xfrm>
        </p:spPr>
        <p:txBody>
          <a:bodyPr/>
          <a:lstStyle/>
          <a:p>
            <a:r>
              <a:rPr lang="en-US" sz="4000" dirty="0" smtClean="0"/>
              <a:t>BPM: managing processes as assets</a:t>
            </a:r>
            <a:endParaRPr lang="en-US" sz="4000" dirty="0"/>
          </a:p>
        </p:txBody>
      </p:sp>
      <p:sp>
        <p:nvSpPr>
          <p:cNvPr id="32" name="Slide Number Placeholder 31"/>
          <p:cNvSpPr>
            <a:spLocks noGrp="1"/>
          </p:cNvSpPr>
          <p:nvPr>
            <p:ph type="sldNum" sz="quarter" idx="10"/>
          </p:nvPr>
        </p:nvSpPr>
        <p:spPr/>
        <p:txBody>
          <a:bodyPr/>
          <a:lstStyle/>
          <a:p>
            <a:fld id="{53172A26-3290-41ED-BF5D-9B4F82497D1E}" type="slidenum">
              <a:rPr lang="en-US" smtClean="0"/>
              <a:pPr/>
              <a:t>9</a:t>
            </a:fld>
            <a:endParaRPr lang="en-US"/>
          </a:p>
        </p:txBody>
      </p:sp>
      <p:sp>
        <p:nvSpPr>
          <p:cNvPr id="33" name="Footer Placeholder 32"/>
          <p:cNvSpPr>
            <a:spLocks noGrp="1"/>
          </p:cNvSpPr>
          <p:nvPr>
            <p:ph type="ftr" sz="quarter" idx="11"/>
          </p:nvPr>
        </p:nvSpPr>
        <p:spPr/>
        <p:txBody>
          <a:bodyPr/>
          <a:lstStyle/>
          <a:p>
            <a:r>
              <a:rPr lang="en-US" smtClean="0"/>
              <a:t>Microsoft Business Process Management</a:t>
            </a:r>
            <a:endParaRPr lang="en-US"/>
          </a:p>
        </p:txBody>
      </p:sp>
      <p:sp>
        <p:nvSpPr>
          <p:cNvPr id="19" name="Rectangle 18"/>
          <p:cNvSpPr/>
          <p:nvPr/>
        </p:nvSpPr>
        <p:spPr>
          <a:xfrm>
            <a:off x="575180" y="1259376"/>
            <a:ext cx="3279058" cy="4939861"/>
          </a:xfrm>
          <a:prstGeom prst="rect">
            <a:avLst/>
          </a:prstGeom>
        </p:spPr>
        <p:style>
          <a:lnRef idx="0">
            <a:schemeClr val="accent5"/>
          </a:lnRef>
          <a:fillRef idx="3">
            <a:schemeClr val="accent5"/>
          </a:fillRef>
          <a:effectRef idx="3">
            <a:schemeClr val="accent5"/>
          </a:effectRef>
          <a:fontRef idx="minor">
            <a:schemeClr val="lt1"/>
          </a:fontRef>
        </p:style>
        <p:txBody>
          <a:bodyPr wrap="square" lIns="91432" tIns="45717" rIns="91432" bIns="45717" anchor="ctr" anchorCtr="0">
            <a:noAutofit/>
          </a:bodyPr>
          <a:lstStyle/>
          <a:p>
            <a:pPr algn="ctr">
              <a:defRPr/>
            </a:pPr>
            <a:r>
              <a:rPr lang="en-US" b="1" dirty="0" smtClean="0">
                <a:solidFill>
                  <a:schemeClr val="bg1"/>
                </a:solidFill>
              </a:rPr>
              <a:t>BUSINESS PROCESS MANAGEMENT</a:t>
            </a:r>
          </a:p>
          <a:p>
            <a:pPr algn="ctr">
              <a:defRPr/>
            </a:pPr>
            <a:endParaRPr lang="en-US" dirty="0" smtClean="0">
              <a:solidFill>
                <a:schemeClr val="bg1"/>
              </a:solidFill>
            </a:endParaRPr>
          </a:p>
          <a:p>
            <a:pPr algn="ctr">
              <a:defRPr/>
            </a:pPr>
            <a:endParaRPr lang="en-US" dirty="0" smtClean="0">
              <a:solidFill>
                <a:schemeClr val="bg1"/>
              </a:solidFill>
            </a:endParaRPr>
          </a:p>
          <a:p>
            <a:pPr algn="ctr">
              <a:defRPr/>
            </a:pPr>
            <a:endParaRPr lang="en-US" dirty="0" smtClean="0">
              <a:solidFill>
                <a:schemeClr val="bg1"/>
              </a:solidFill>
            </a:endParaRPr>
          </a:p>
          <a:p>
            <a:pPr algn="ctr">
              <a:defRPr/>
            </a:pPr>
            <a:r>
              <a:rPr lang="en-US" dirty="0" smtClean="0">
                <a:solidFill>
                  <a:schemeClr val="bg1"/>
                </a:solidFill>
              </a:rPr>
              <a:t>BPM is a </a:t>
            </a:r>
            <a:r>
              <a:rPr lang="en-US" b="1" dirty="0" smtClean="0">
                <a:solidFill>
                  <a:schemeClr val="bg1"/>
                </a:solidFill>
              </a:rPr>
              <a:t>discipline </a:t>
            </a:r>
            <a:r>
              <a:rPr lang="en-US" dirty="0" smtClean="0">
                <a:solidFill>
                  <a:schemeClr val="bg1"/>
                </a:solidFill>
              </a:rPr>
              <a:t>that looks at business process as </a:t>
            </a:r>
            <a:br>
              <a:rPr lang="en-US" dirty="0" smtClean="0">
                <a:solidFill>
                  <a:schemeClr val="bg1"/>
                </a:solidFill>
              </a:rPr>
            </a:br>
            <a:r>
              <a:rPr lang="en-US" b="1" dirty="0" smtClean="0">
                <a:solidFill>
                  <a:schemeClr val="bg1"/>
                </a:solidFill>
              </a:rPr>
              <a:t>organizational assets that need to be managed</a:t>
            </a:r>
          </a:p>
        </p:txBody>
      </p:sp>
      <p:sp>
        <p:nvSpPr>
          <p:cNvPr id="20" name="Rectangle 19"/>
          <p:cNvSpPr/>
          <p:nvPr/>
        </p:nvSpPr>
        <p:spPr>
          <a:xfrm>
            <a:off x="5161938" y="1264293"/>
            <a:ext cx="3279058" cy="4939861"/>
          </a:xfrm>
          <a:prstGeom prst="rect">
            <a:avLst/>
          </a:prstGeom>
        </p:spPr>
        <p:style>
          <a:lnRef idx="0">
            <a:schemeClr val="accent5"/>
          </a:lnRef>
          <a:fillRef idx="3">
            <a:schemeClr val="accent5"/>
          </a:fillRef>
          <a:effectRef idx="3">
            <a:schemeClr val="accent5"/>
          </a:effectRef>
          <a:fontRef idx="minor">
            <a:schemeClr val="lt1"/>
          </a:fontRef>
        </p:style>
        <p:txBody>
          <a:bodyPr wrap="square" lIns="91432" tIns="45717" rIns="91432" bIns="45717" anchor="ctr" anchorCtr="0">
            <a:noAutofit/>
          </a:bodyPr>
          <a:lstStyle/>
          <a:p>
            <a:pPr algn="ctr">
              <a:defRPr/>
            </a:pPr>
            <a:r>
              <a:rPr lang="en-US" b="1" dirty="0" smtClean="0">
                <a:solidFill>
                  <a:schemeClr val="bg1"/>
                </a:solidFill>
              </a:rPr>
              <a:t>THE PROMISE OF BPM</a:t>
            </a:r>
            <a:endParaRPr lang="en-US" sz="2000" b="1" dirty="0" smtClean="0">
              <a:solidFill>
                <a:schemeClr val="bg1"/>
              </a:solidFill>
            </a:endParaRPr>
          </a:p>
          <a:p>
            <a:pPr algn="ctr">
              <a:defRPr/>
            </a:pPr>
            <a:endParaRPr lang="en-US" sz="2000" b="1" dirty="0" smtClean="0">
              <a:solidFill>
                <a:schemeClr val="bg1"/>
              </a:solidFill>
            </a:endParaRPr>
          </a:p>
          <a:p>
            <a:pPr algn="ctr">
              <a:defRPr/>
            </a:pPr>
            <a:r>
              <a:rPr lang="en-US" dirty="0" smtClean="0">
                <a:solidFill>
                  <a:schemeClr val="bg1"/>
                </a:solidFill>
              </a:rPr>
              <a:t>Increase business agility</a:t>
            </a:r>
          </a:p>
          <a:p>
            <a:pPr algn="ctr">
              <a:defRPr/>
            </a:pPr>
            <a:r>
              <a:rPr lang="en-US" dirty="0" smtClean="0">
                <a:solidFill>
                  <a:schemeClr val="bg1"/>
                </a:solidFill>
              </a:rPr>
              <a:t>Optimize processes</a:t>
            </a:r>
          </a:p>
          <a:p>
            <a:pPr algn="ctr">
              <a:defRPr/>
            </a:pPr>
            <a:r>
              <a:rPr lang="en-US" dirty="0" smtClean="0">
                <a:solidFill>
                  <a:schemeClr val="bg1"/>
                </a:solidFill>
              </a:rPr>
              <a:t>Increase productivity</a:t>
            </a:r>
          </a:p>
          <a:p>
            <a:pPr algn="ctr">
              <a:defRPr/>
            </a:pPr>
            <a:r>
              <a:rPr lang="en-US" dirty="0" smtClean="0">
                <a:solidFill>
                  <a:schemeClr val="bg1"/>
                </a:solidFill>
              </a:rPr>
              <a:t>Reduce errors</a:t>
            </a:r>
          </a:p>
          <a:p>
            <a:pPr algn="ctr">
              <a:defRPr/>
            </a:pPr>
            <a:r>
              <a:rPr lang="en-US" dirty="0" smtClean="0">
                <a:solidFill>
                  <a:schemeClr val="bg1"/>
                </a:solidFill>
              </a:rPr>
              <a:t>Be compliant</a:t>
            </a:r>
          </a:p>
          <a:p>
            <a:pPr algn="ctr">
              <a:defRPr/>
            </a:pPr>
            <a:r>
              <a:rPr lang="en-US" dirty="0" smtClean="0">
                <a:solidFill>
                  <a:schemeClr val="bg1"/>
                </a:solidFill>
              </a:rPr>
              <a:t>ROI</a:t>
            </a:r>
            <a:endParaRPr lang="en-US" dirty="0">
              <a:solidFill>
                <a:schemeClr val="bg1"/>
              </a:solidFill>
            </a:endParaRPr>
          </a:p>
        </p:txBody>
      </p:sp>
      <p:sp>
        <p:nvSpPr>
          <p:cNvPr id="21" name="Right Arrow 20"/>
          <p:cNvSpPr/>
          <p:nvPr/>
        </p:nvSpPr>
        <p:spPr>
          <a:xfrm>
            <a:off x="4137255" y="3239895"/>
            <a:ext cx="8382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4|.5|5.4|201.5"/>
</p:tagLst>
</file>

<file path=ppt/theme/theme1.xml><?xml version="1.0" encoding="utf-8"?>
<a:theme xmlns:a="http://schemas.openxmlformats.org/drawingml/2006/main" name="SOA &amp; Business Process Conference 2007">
  <a:themeElements>
    <a:clrScheme name="Custom 2">
      <a:dk1>
        <a:srgbClr val="000000"/>
      </a:dk1>
      <a:lt1>
        <a:srgbClr val="FFFFFF"/>
      </a:lt1>
      <a:dk2>
        <a:srgbClr val="77A6DF"/>
      </a:dk2>
      <a:lt2>
        <a:srgbClr val="FFFFFF"/>
      </a:lt2>
      <a:accent1>
        <a:srgbClr val="83DDFD"/>
      </a:accent1>
      <a:accent2>
        <a:srgbClr val="3058CA"/>
      </a:accent2>
      <a:accent3>
        <a:srgbClr val="BDD0EC"/>
      </a:accent3>
      <a:accent4>
        <a:srgbClr val="58BC1C"/>
      </a:accent4>
      <a:accent5>
        <a:srgbClr val="CDE6FE"/>
      </a:accent5>
      <a:accent6>
        <a:srgbClr val="DADADA"/>
      </a:accent6>
      <a:hlink>
        <a:srgbClr val="F3EB4F"/>
      </a:hlink>
      <a:folHlink>
        <a:srgbClr val="CD6125"/>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Microsoft BPM">
  <a:themeElements>
    <a:clrScheme name="Custom 2">
      <a:dk1>
        <a:srgbClr val="000000"/>
      </a:dk1>
      <a:lt1>
        <a:srgbClr val="FFFFFF"/>
      </a:lt1>
      <a:dk2>
        <a:srgbClr val="77A6DF"/>
      </a:dk2>
      <a:lt2>
        <a:srgbClr val="FFFFFF"/>
      </a:lt2>
      <a:accent1>
        <a:srgbClr val="83DDFD"/>
      </a:accent1>
      <a:accent2>
        <a:srgbClr val="3058CA"/>
      </a:accent2>
      <a:accent3>
        <a:srgbClr val="BDD0EC"/>
      </a:accent3>
      <a:accent4>
        <a:srgbClr val="58BC1C"/>
      </a:accent4>
      <a:accent5>
        <a:srgbClr val="CDE6FE"/>
      </a:accent5>
      <a:accent6>
        <a:srgbClr val="DADADA"/>
      </a:accent6>
      <a:hlink>
        <a:srgbClr val="F3EB4F"/>
      </a:hlink>
      <a:folHlink>
        <a:srgbClr val="CD6125"/>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Microsoft BPM">
  <a:themeElements>
    <a:clrScheme name="Custom 2">
      <a:dk1>
        <a:srgbClr val="000000"/>
      </a:dk1>
      <a:lt1>
        <a:srgbClr val="FFFFFF"/>
      </a:lt1>
      <a:dk2>
        <a:srgbClr val="77A6DF"/>
      </a:dk2>
      <a:lt2>
        <a:srgbClr val="FFFFFF"/>
      </a:lt2>
      <a:accent1>
        <a:srgbClr val="83DDFD"/>
      </a:accent1>
      <a:accent2>
        <a:srgbClr val="3058CA"/>
      </a:accent2>
      <a:accent3>
        <a:srgbClr val="BDD0EC"/>
      </a:accent3>
      <a:accent4>
        <a:srgbClr val="58BC1C"/>
      </a:accent4>
      <a:accent5>
        <a:srgbClr val="CDE6FE"/>
      </a:accent5>
      <a:accent6>
        <a:srgbClr val="DADADA"/>
      </a:accent6>
      <a:hlink>
        <a:srgbClr val="F3EB4F"/>
      </a:hlink>
      <a:folHlink>
        <a:srgbClr val="CD6125"/>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BPM Theme">
  <a:themeElements>
    <a:clrScheme name="Custom 2">
      <a:dk1>
        <a:srgbClr val="000000"/>
      </a:dk1>
      <a:lt1>
        <a:srgbClr val="FFFFFF"/>
      </a:lt1>
      <a:dk2>
        <a:srgbClr val="77A6DF"/>
      </a:dk2>
      <a:lt2>
        <a:srgbClr val="FFFFFF"/>
      </a:lt2>
      <a:accent1>
        <a:srgbClr val="83DDFD"/>
      </a:accent1>
      <a:accent2>
        <a:srgbClr val="3058CA"/>
      </a:accent2>
      <a:accent3>
        <a:srgbClr val="BDD0EC"/>
      </a:accent3>
      <a:accent4>
        <a:srgbClr val="58BC1C"/>
      </a:accent4>
      <a:accent5>
        <a:srgbClr val="CDE6FE"/>
      </a:accent5>
      <a:accent6>
        <a:srgbClr val="DADADA"/>
      </a:accent6>
      <a:hlink>
        <a:srgbClr val="F3EB4F"/>
      </a:hlink>
      <a:folHlink>
        <a:srgbClr val="CD6125"/>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TechEd2007-Developer">
  <a:themeElements>
    <a:clrScheme name="Custom 5">
      <a:dk1>
        <a:srgbClr val="000000"/>
      </a:dk1>
      <a:lt1>
        <a:srgbClr val="FFFFFF"/>
      </a:lt1>
      <a:dk2>
        <a:srgbClr val="666666"/>
      </a:dk2>
      <a:lt2>
        <a:srgbClr val="CCCCCC"/>
      </a:lt2>
      <a:accent1>
        <a:srgbClr val="F37720"/>
      </a:accent1>
      <a:accent2>
        <a:srgbClr val="0076BF"/>
      </a:accent2>
      <a:accent3>
        <a:srgbClr val="66CC33"/>
      </a:accent3>
      <a:accent4>
        <a:srgbClr val="FFCC00"/>
      </a:accent4>
      <a:accent5>
        <a:srgbClr val="EE3424"/>
      </a:accent5>
      <a:accent6>
        <a:srgbClr val="FFFFFF"/>
      </a:accent6>
      <a:hlink>
        <a:srgbClr val="F37720"/>
      </a:hlink>
      <a:folHlink>
        <a:srgbClr val="F37720"/>
      </a:folHlink>
    </a:clrScheme>
    <a:fontScheme name="Custom 8">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9F9F8"/>
        </a:lt1>
        <a:dk2>
          <a:srgbClr val="F37736"/>
        </a:dk2>
        <a:lt2>
          <a:srgbClr val="DDDDDD"/>
        </a:lt2>
        <a:accent1>
          <a:srgbClr val="FEC214"/>
        </a:accent1>
        <a:accent2>
          <a:srgbClr val="A2C83A"/>
        </a:accent2>
        <a:accent3>
          <a:srgbClr val="FBFBFB"/>
        </a:accent3>
        <a:accent4>
          <a:srgbClr val="000000"/>
        </a:accent4>
        <a:accent5>
          <a:srgbClr val="FEDDAA"/>
        </a:accent5>
        <a:accent6>
          <a:srgbClr val="92B534"/>
        </a:accent6>
        <a:hlink>
          <a:srgbClr val="519CD5"/>
        </a:hlink>
        <a:folHlink>
          <a:srgbClr val="A2998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Status xmlns="CF27A9D7-DB85-497D-8F7D-503ACC2C4C48" xsi:nil="true"/>
    <Owner xmlns="CF27A9D7-DB85-497D-8F7D-503ACC2C4C48">J.R. Arredondo</Owner>
    <SPSDescription xmlns="CF27A9D7-DB85-497D-8F7D-503ACC2C4C4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0D7A927CF85DB7D498F7D503ACC2C4C48" ma:contentTypeVersion="0" ma:contentTypeDescription="Create a new document." ma:contentTypeScope="" ma:versionID="911143a5aa1c85ffb27f6248a3a734a3">
  <xsd:schema xmlns:xsd="http://www.w3.org/2001/XMLSchema" xmlns:p="http://schemas.microsoft.com/office/2006/metadata/properties" xmlns:ns2="CF27A9D7-DB85-497D-8F7D-503ACC2C4C48" targetNamespace="http://schemas.microsoft.com/office/2006/metadata/properties" ma:root="true" ma:fieldsID="f07d09379724627c333b1ebe69696243" ns2:_="">
    <xsd:import namespace="CF27A9D7-DB85-497D-8F7D-503ACC2C4C48"/>
    <xsd:element name="properties">
      <xsd:complexType>
        <xsd:sequence>
          <xsd:element name="documentManagement">
            <xsd:complexType>
              <xsd:all>
                <xsd:element ref="ns2:Owner" minOccurs="0"/>
                <xsd:element ref="ns2:SPSDescription" minOccurs="0"/>
                <xsd:element ref="ns2:Status" minOccurs="0"/>
              </xsd:all>
            </xsd:complexType>
          </xsd:element>
        </xsd:sequence>
      </xsd:complexType>
    </xsd:element>
  </xsd:schema>
  <xsd:schema xmlns:xsd="http://www.w3.org/2001/XMLSchema" xmlns:dms="http://schemas.microsoft.com/office/2006/documentManagement/types" targetNamespace="CF27A9D7-DB85-497D-8F7D-503ACC2C4C48" elementFormDefault="qualified">
    <xsd:import namespace="http://schemas.microsoft.com/office/2006/documentManagement/types"/>
    <xsd:element name="Owner" ma:index="8" nillable="true" ma:displayName="Owner" ma:internalName="Owner">
      <xsd:simpleType>
        <xsd:restriction base="dms:Text"/>
      </xsd:simpleType>
    </xsd:element>
    <xsd:element name="SPSDescription" ma:index="9" nillable="true" ma:displayName="Description" ma:internalName="SPSDescription">
      <xsd:simpleType>
        <xsd:restriction base="dms:Note"/>
      </xsd:simpleType>
    </xsd:element>
    <xsd:element name="Status" ma:index="10" nillable="true" ma:displayName="Status" ma:internalName="Status">
      <xsd:simpleType>
        <xsd:restriction base="dms:Choice">
          <xsd:enumeration value="Rough"/>
          <xsd:enumeration value="Draft"/>
          <xsd:enumeration value="In Review"/>
          <xsd:enumeration value="Fi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5FE711D-B134-48E0-A1E0-D812163073A0}">
  <ds:schemaRefs>
    <ds:schemaRef ds:uri="http://schemas.microsoft.com/sharepoint/v3/contenttype/forms"/>
  </ds:schemaRefs>
</ds:datastoreItem>
</file>

<file path=customXml/itemProps2.xml><?xml version="1.0" encoding="utf-8"?>
<ds:datastoreItem xmlns:ds="http://schemas.openxmlformats.org/officeDocument/2006/customXml" ds:itemID="{DC482B73-BFA9-4C3A-9C17-989BF5C86E5D}">
  <ds:schemaRefs>
    <ds:schemaRef ds:uri="http://schemas.microsoft.com/office/2006/metadata/properties"/>
    <ds:schemaRef ds:uri="CF27A9D7-DB85-497D-8F7D-503ACC2C4C48"/>
  </ds:schemaRefs>
</ds:datastoreItem>
</file>

<file path=customXml/itemProps3.xml><?xml version="1.0" encoding="utf-8"?>
<ds:datastoreItem xmlns:ds="http://schemas.openxmlformats.org/officeDocument/2006/customXml" ds:itemID="{4108FB55-277E-41BC-B843-505091C984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7A9D7-DB85-497D-8F7D-503ACC2C4C4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Microsoft’s Vision for the Future of Application Development - Nationwide</Template>
  <TotalTime>6066</TotalTime>
  <Words>2537</Words>
  <Application>Microsoft Office PowerPoint</Application>
  <PresentationFormat>On-screen Show (4:3)</PresentationFormat>
  <Paragraphs>410</Paragraphs>
  <Slides>29</Slides>
  <Notes>18</Notes>
  <HiddenSlides>0</HiddenSlides>
  <MMClips>0</MMClips>
  <ScaleCrop>false</ScaleCrop>
  <HeadingPairs>
    <vt:vector size="4" baseType="variant">
      <vt:variant>
        <vt:lpstr>Theme</vt:lpstr>
      </vt:variant>
      <vt:variant>
        <vt:i4>5</vt:i4>
      </vt:variant>
      <vt:variant>
        <vt:lpstr>Slide Titles</vt:lpstr>
      </vt:variant>
      <vt:variant>
        <vt:i4>29</vt:i4>
      </vt:variant>
    </vt:vector>
  </HeadingPairs>
  <TitlesOfParts>
    <vt:vector size="34" baseType="lpstr">
      <vt:lpstr>SOA &amp; Business Process Conference 2007</vt:lpstr>
      <vt:lpstr>Microsoft BPM</vt:lpstr>
      <vt:lpstr>1_Microsoft BPM</vt:lpstr>
      <vt:lpstr>BPM Theme</vt:lpstr>
      <vt:lpstr>TechEd2007-Developer</vt:lpstr>
      <vt:lpstr>Slide 1</vt:lpstr>
      <vt:lpstr>People_Ready Processes  Enabling mainstream adoption of Business Process Management</vt:lpstr>
      <vt:lpstr>Today's goal</vt:lpstr>
      <vt:lpstr>The Satisfaction Gap</vt:lpstr>
      <vt:lpstr>Application Development Nirvana</vt:lpstr>
      <vt:lpstr>The “clock speed” of business change has increased…</vt:lpstr>
      <vt:lpstr>Agility is the new competence for the enterprise</vt:lpstr>
      <vt:lpstr>Companies are typically not organized around processes</vt:lpstr>
      <vt:lpstr>BPM: managing processes as assets</vt:lpstr>
      <vt:lpstr>Simple view of BPM</vt:lpstr>
      <vt:lpstr>But BPM is a difficult problem</vt:lpstr>
      <vt:lpstr>BPM is the right vision, but cost, complexity and risk limit adoption</vt:lpstr>
      <vt:lpstr>Blockers of BPM adoption</vt:lpstr>
      <vt:lpstr>People_Ready Processes</vt:lpstr>
      <vt:lpstr>1) Relevant to all information workers</vt:lpstr>
      <vt:lpstr>2) Ubiquitous Process Platform</vt:lpstr>
      <vt:lpstr>Microsoft Business Process Platform</vt:lpstr>
      <vt:lpstr>3) Collaborative design tools</vt:lpstr>
      <vt:lpstr>4) Routes of adoption</vt:lpstr>
      <vt:lpstr>Routes of Adoption</vt:lpstr>
      <vt:lpstr>Business Process Alliance</vt:lpstr>
      <vt:lpstr>Business Process Alliance </vt:lpstr>
      <vt:lpstr>Business Process Alliance </vt:lpstr>
      <vt:lpstr>In summary</vt:lpstr>
      <vt:lpstr>In summary</vt:lpstr>
      <vt:lpstr>Getting close to Nirvana</vt:lpstr>
      <vt:lpstr>A shorter Satisfaction Gap</vt:lpstr>
      <vt:lpstr>Thank you!</vt:lpstr>
      <vt:lpstr>Slide 29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Enabling Mainstream adoption of BPM</dc:title>
  <dc:creator>J.R. Arredondo</dc:creator>
  <cp:lastModifiedBy>J.R. Arredondo</cp:lastModifiedBy>
  <cp:revision>522</cp:revision>
  <dcterms:created xsi:type="dcterms:W3CDTF">2007-08-03T23:05:22Z</dcterms:created>
  <dcterms:modified xsi:type="dcterms:W3CDTF">2008-04-16T05:34:14Z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0x00D7A927CF85DB7D498F7D503ACC2C4C48</vt:lpwstr>
  </property>
</Properties>
</file>