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770" r:id="rId5"/>
  </p:sldMasterIdLst>
  <p:notesMasterIdLst>
    <p:notesMasterId r:id="rId22"/>
  </p:notesMasterIdLst>
  <p:handoutMasterIdLst>
    <p:handoutMasterId r:id="rId23"/>
  </p:handoutMasterIdLst>
  <p:sldIdLst>
    <p:sldId id="335" r:id="rId6"/>
    <p:sldId id="339" r:id="rId7"/>
    <p:sldId id="342" r:id="rId8"/>
    <p:sldId id="343" r:id="rId9"/>
    <p:sldId id="344" r:id="rId10"/>
    <p:sldId id="345" r:id="rId11"/>
    <p:sldId id="346" r:id="rId12"/>
    <p:sldId id="347" r:id="rId13"/>
    <p:sldId id="348" r:id="rId14"/>
    <p:sldId id="336" r:id="rId15"/>
    <p:sldId id="350" r:id="rId16"/>
    <p:sldId id="351" r:id="rId17"/>
    <p:sldId id="352" r:id="rId18"/>
    <p:sldId id="353" r:id="rId19"/>
    <p:sldId id="354" r:id="rId20"/>
    <p:sldId id="281"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94390" autoAdjust="0"/>
  </p:normalViewPr>
  <p:slideViewPr>
    <p:cSldViewPr snapToGrid="0">
      <p:cViewPr varScale="1">
        <p:scale>
          <a:sx n="87" d="100"/>
          <a:sy n="87" d="100"/>
        </p:scale>
        <p:origin x="-978" y="-90"/>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E9093-D148-4C9B-A71E-4033A3C5B550}" type="doc">
      <dgm:prSet loTypeId="urn:microsoft.com/office/officeart/2005/8/layout/lProcess3" loCatId="process" qsTypeId="urn:microsoft.com/office/officeart/2005/8/quickstyle/simple1" qsCatId="simple" csTypeId="urn:microsoft.com/office/officeart/2005/8/colors/accent6_3" csCatId="accent6" phldr="1"/>
      <dgm:spPr/>
      <dgm:t>
        <a:bodyPr/>
        <a:lstStyle/>
        <a:p>
          <a:endParaRPr lang="en-US"/>
        </a:p>
      </dgm:t>
    </dgm:pt>
    <dgm:pt modelId="{1552811E-B357-4878-8B09-A7CDDD00FF3B}">
      <dgm:prSet/>
      <dgm:spPr/>
      <dgm:t>
        <a:bodyPr/>
        <a:lstStyle/>
        <a:p>
          <a:pPr rtl="0"/>
          <a:r>
            <a:rPr lang="en-US" b="1" dirty="0" smtClean="0"/>
            <a:t>Unification de </a:t>
          </a:r>
          <a:r>
            <a:rPr lang="en-US" b="1" dirty="0" err="1" smtClean="0"/>
            <a:t>l’interface</a:t>
          </a:r>
          <a:r>
            <a:rPr lang="en-US" b="1" dirty="0" smtClean="0"/>
            <a:t> </a:t>
          </a:r>
          <a:r>
            <a:rPr lang="en-US" b="1" dirty="0" err="1" smtClean="0"/>
            <a:t>utilisateur</a:t>
          </a:r>
          <a:r>
            <a:rPr lang="en-US" b="1" dirty="0" smtClean="0"/>
            <a:t>, des documents et des </a:t>
          </a:r>
          <a:r>
            <a:rPr lang="en-US" b="1" dirty="0" err="1" smtClean="0"/>
            <a:t>médias</a:t>
          </a:r>
          <a:endParaRPr lang="en-US" dirty="0"/>
        </a:p>
      </dgm:t>
    </dgm:pt>
    <dgm:pt modelId="{EC5125C7-7636-4AB5-9E98-B6BC96765CFE}" type="parTrans" cxnId="{3303E1F8-182B-444E-B1B7-9B32D016B194}">
      <dgm:prSet/>
      <dgm:spPr/>
      <dgm:t>
        <a:bodyPr/>
        <a:lstStyle/>
        <a:p>
          <a:endParaRPr lang="en-US"/>
        </a:p>
      </dgm:t>
    </dgm:pt>
    <dgm:pt modelId="{8BD0DC35-57DC-4F85-94D5-C3175DE4EB06}" type="sibTrans" cxnId="{3303E1F8-182B-444E-B1B7-9B32D016B194}">
      <dgm:prSet/>
      <dgm:spPr/>
      <dgm:t>
        <a:bodyPr/>
        <a:lstStyle/>
        <a:p>
          <a:endParaRPr lang="en-US"/>
        </a:p>
      </dgm:t>
    </dgm:pt>
    <dgm:pt modelId="{C1AD766E-BBAF-4039-92BC-7B3FE42ACD98}">
      <dgm:prSet/>
      <dgm:spPr/>
      <dgm:t>
        <a:bodyPr/>
        <a:lstStyle/>
        <a:p>
          <a:pPr rtl="0"/>
          <a:r>
            <a:rPr lang="en-US" dirty="0" err="1" smtClean="0"/>
            <a:t>Meilleure</a:t>
          </a:r>
          <a:r>
            <a:rPr lang="en-US" dirty="0" smtClean="0"/>
            <a:t> </a:t>
          </a:r>
          <a:r>
            <a:rPr lang="en-US" dirty="0" err="1" smtClean="0"/>
            <a:t>expérience</a:t>
          </a:r>
          <a:r>
            <a:rPr lang="en-US" dirty="0" smtClean="0"/>
            <a:t>, </a:t>
          </a:r>
          <a:r>
            <a:rPr lang="en-US" dirty="0" err="1" smtClean="0"/>
            <a:t>intégration</a:t>
          </a:r>
          <a:r>
            <a:rPr lang="en-US" dirty="0" smtClean="0"/>
            <a:t> plus </a:t>
          </a:r>
          <a:r>
            <a:rPr lang="en-US" dirty="0" err="1" smtClean="0"/>
            <a:t>rapide</a:t>
          </a:r>
          <a:r>
            <a:rPr lang="en-US" dirty="0" smtClean="0"/>
            <a:t>, </a:t>
          </a:r>
          <a:r>
            <a:rPr lang="en-US" dirty="0" err="1" smtClean="0"/>
            <a:t>réduction</a:t>
          </a:r>
          <a:r>
            <a:rPr lang="en-US" dirty="0" smtClean="0"/>
            <a:t> du </a:t>
          </a:r>
          <a:r>
            <a:rPr lang="en-US" dirty="0" err="1" smtClean="0"/>
            <a:t>nombre</a:t>
          </a:r>
          <a:r>
            <a:rPr lang="en-US" dirty="0" smtClean="0"/>
            <a:t> </a:t>
          </a:r>
          <a:r>
            <a:rPr lang="en-US" dirty="0" err="1" smtClean="0"/>
            <a:t>d’APIs</a:t>
          </a:r>
          <a:endParaRPr lang="en-US" dirty="0"/>
        </a:p>
      </dgm:t>
    </dgm:pt>
    <dgm:pt modelId="{8EDABC68-F43D-4182-8B28-DA9012FAA75E}" type="parTrans" cxnId="{45047CE5-29C4-4BAE-9A44-C79042C1C276}">
      <dgm:prSet/>
      <dgm:spPr/>
      <dgm:t>
        <a:bodyPr/>
        <a:lstStyle/>
        <a:p>
          <a:endParaRPr lang="en-US"/>
        </a:p>
      </dgm:t>
    </dgm:pt>
    <dgm:pt modelId="{B3AD516D-0821-4794-81D3-C3EFFD30D041}" type="sibTrans" cxnId="{45047CE5-29C4-4BAE-9A44-C79042C1C276}">
      <dgm:prSet/>
      <dgm:spPr/>
      <dgm:t>
        <a:bodyPr/>
        <a:lstStyle/>
        <a:p>
          <a:endParaRPr lang="en-US"/>
        </a:p>
      </dgm:t>
    </dgm:pt>
    <dgm:pt modelId="{44490ABA-F85D-454A-9182-EF1CD059C18A}">
      <dgm:prSet/>
      <dgm:spPr/>
      <dgm:t>
        <a:bodyPr/>
        <a:lstStyle/>
        <a:p>
          <a:pPr rtl="0"/>
          <a:r>
            <a:rPr lang="en-US" b="1" dirty="0" err="1" smtClean="0"/>
            <a:t>Moteur</a:t>
          </a:r>
          <a:r>
            <a:rPr lang="en-US" b="1" dirty="0" smtClean="0"/>
            <a:t> de </a:t>
          </a:r>
          <a:r>
            <a:rPr lang="en-US" b="1" dirty="0" err="1" smtClean="0"/>
            <a:t>rendu</a:t>
          </a:r>
          <a:r>
            <a:rPr lang="en-US" b="1" dirty="0" smtClean="0"/>
            <a:t> </a:t>
          </a:r>
          <a:r>
            <a:rPr lang="en-US" b="1" dirty="0" err="1" smtClean="0"/>
            <a:t>vectoriel</a:t>
          </a:r>
          <a:endParaRPr lang="en-US" dirty="0"/>
        </a:p>
      </dgm:t>
    </dgm:pt>
    <dgm:pt modelId="{4ABFC41D-1E33-4DEF-9292-89D9616428DE}" type="parTrans" cxnId="{3E6ACF4E-E7AA-4675-B783-73656BDF5E5E}">
      <dgm:prSet/>
      <dgm:spPr/>
      <dgm:t>
        <a:bodyPr/>
        <a:lstStyle/>
        <a:p>
          <a:endParaRPr lang="en-US"/>
        </a:p>
      </dgm:t>
    </dgm:pt>
    <dgm:pt modelId="{8DE740F3-2AB4-4708-B2C1-B36D4F1E5EE3}" type="sibTrans" cxnId="{3E6ACF4E-E7AA-4675-B783-73656BDF5E5E}">
      <dgm:prSet/>
      <dgm:spPr/>
      <dgm:t>
        <a:bodyPr/>
        <a:lstStyle/>
        <a:p>
          <a:endParaRPr lang="en-US"/>
        </a:p>
      </dgm:t>
    </dgm:pt>
    <dgm:pt modelId="{A576840B-FFC7-4A92-AE66-DE6A07AA7EE4}">
      <dgm:prSet/>
      <dgm:spPr/>
      <dgm:t>
        <a:bodyPr/>
        <a:lstStyle/>
        <a:p>
          <a:pPr rtl="0"/>
          <a:r>
            <a:rPr lang="en-US" dirty="0" err="1" smtClean="0"/>
            <a:t>Utilisation</a:t>
          </a:r>
          <a:r>
            <a:rPr lang="en-US" dirty="0" smtClean="0"/>
            <a:t> de </a:t>
          </a:r>
          <a:r>
            <a:rPr lang="en-US" dirty="0" err="1" smtClean="0"/>
            <a:t>toute</a:t>
          </a:r>
          <a:r>
            <a:rPr lang="en-US" dirty="0" smtClean="0"/>
            <a:t> la puissance du PC au </a:t>
          </a:r>
          <a:r>
            <a:rPr lang="en-US" dirty="0" err="1" smtClean="0"/>
            <a:t>travers</a:t>
          </a:r>
          <a:r>
            <a:rPr lang="en-US" dirty="0" smtClean="0"/>
            <a:t> de la carte </a:t>
          </a:r>
          <a:r>
            <a:rPr lang="en-US" dirty="0" err="1" smtClean="0"/>
            <a:t>graphique</a:t>
          </a:r>
          <a:endParaRPr lang="en-US" dirty="0"/>
        </a:p>
      </dgm:t>
    </dgm:pt>
    <dgm:pt modelId="{34D23FF2-F074-48B8-8261-AFF06DB971DC}" type="parTrans" cxnId="{75BA1EAF-297B-45AC-BFBB-2BEDA8885FDD}">
      <dgm:prSet/>
      <dgm:spPr/>
      <dgm:t>
        <a:bodyPr/>
        <a:lstStyle/>
        <a:p>
          <a:endParaRPr lang="en-US"/>
        </a:p>
      </dgm:t>
    </dgm:pt>
    <dgm:pt modelId="{F736C724-57EF-4B7F-BD80-F8ADDDE490C1}" type="sibTrans" cxnId="{75BA1EAF-297B-45AC-BFBB-2BEDA8885FDD}">
      <dgm:prSet/>
      <dgm:spPr/>
      <dgm:t>
        <a:bodyPr/>
        <a:lstStyle/>
        <a:p>
          <a:endParaRPr lang="en-US"/>
        </a:p>
      </dgm:t>
    </dgm:pt>
    <dgm:pt modelId="{A51E4AED-5D90-405A-B043-EA41FC5CAA07}">
      <dgm:prSet/>
      <dgm:spPr/>
      <dgm:t>
        <a:bodyPr/>
        <a:lstStyle/>
        <a:p>
          <a:pPr rtl="0"/>
          <a:r>
            <a:rPr lang="en-US" b="1" dirty="0" err="1" smtClean="0"/>
            <a:t>Modèle</a:t>
          </a:r>
          <a:r>
            <a:rPr lang="en-US" b="1" dirty="0" smtClean="0"/>
            <a:t> de </a:t>
          </a:r>
          <a:r>
            <a:rPr lang="en-US" b="1" dirty="0" err="1" smtClean="0"/>
            <a:t>programmation</a:t>
          </a:r>
          <a:r>
            <a:rPr lang="en-US" b="1" dirty="0" smtClean="0"/>
            <a:t> </a:t>
          </a:r>
          <a:r>
            <a:rPr lang="en-US" b="1" dirty="0" err="1" smtClean="0"/>
            <a:t>déclaratif</a:t>
          </a:r>
          <a:r>
            <a:rPr lang="en-US" b="1" dirty="0" smtClean="0"/>
            <a:t> (XAML)</a:t>
          </a:r>
          <a:endParaRPr lang="en-US" dirty="0"/>
        </a:p>
      </dgm:t>
    </dgm:pt>
    <dgm:pt modelId="{A297420E-29F8-411B-A6BF-80A509CEFB80}" type="parTrans" cxnId="{ADA9A36C-38A3-4D60-8A73-EEDD500B43B1}">
      <dgm:prSet/>
      <dgm:spPr/>
      <dgm:t>
        <a:bodyPr/>
        <a:lstStyle/>
        <a:p>
          <a:endParaRPr lang="en-US"/>
        </a:p>
      </dgm:t>
    </dgm:pt>
    <dgm:pt modelId="{53FFC030-4F6C-453B-B8FA-8D0196DC94E6}" type="sibTrans" cxnId="{ADA9A36C-38A3-4D60-8A73-EEDD500B43B1}">
      <dgm:prSet/>
      <dgm:spPr/>
      <dgm:t>
        <a:bodyPr/>
        <a:lstStyle/>
        <a:p>
          <a:endParaRPr lang="en-US"/>
        </a:p>
      </dgm:t>
    </dgm:pt>
    <dgm:pt modelId="{EA27EFF6-DAB4-4B0E-AB3F-B0B906D1D439}">
      <dgm:prSet/>
      <dgm:spPr/>
      <dgm:t>
        <a:bodyPr/>
        <a:lstStyle/>
        <a:p>
          <a:pPr rtl="0"/>
          <a:r>
            <a:rPr lang="en-US" dirty="0" err="1" smtClean="0"/>
            <a:t>Intégration</a:t>
          </a:r>
          <a:r>
            <a:rPr lang="en-US" dirty="0" smtClean="0"/>
            <a:t> des designers </a:t>
          </a:r>
          <a:r>
            <a:rPr lang="en-US" dirty="0" err="1" smtClean="0"/>
            <a:t>dans</a:t>
          </a:r>
          <a:r>
            <a:rPr lang="en-US" dirty="0" smtClean="0"/>
            <a:t> le </a:t>
          </a:r>
          <a:r>
            <a:rPr lang="en-US" dirty="0" err="1" smtClean="0"/>
            <a:t>développement</a:t>
          </a:r>
          <a:r>
            <a:rPr lang="en-US" dirty="0" smtClean="0"/>
            <a:t> de </a:t>
          </a:r>
          <a:r>
            <a:rPr lang="en-US" dirty="0" err="1" smtClean="0"/>
            <a:t>l’application</a:t>
          </a:r>
          <a:endParaRPr lang="en-US" dirty="0"/>
        </a:p>
      </dgm:t>
    </dgm:pt>
    <dgm:pt modelId="{C315857F-B11E-4412-86F1-627B3BFE27A0}" type="parTrans" cxnId="{5305F1C9-82C9-451F-A393-78F8AE0962C5}">
      <dgm:prSet/>
      <dgm:spPr/>
      <dgm:t>
        <a:bodyPr/>
        <a:lstStyle/>
        <a:p>
          <a:endParaRPr lang="en-US"/>
        </a:p>
      </dgm:t>
    </dgm:pt>
    <dgm:pt modelId="{5F8BEC63-5F07-4BBB-A559-8DAEA6729F4E}" type="sibTrans" cxnId="{5305F1C9-82C9-451F-A393-78F8AE0962C5}">
      <dgm:prSet/>
      <dgm:spPr/>
      <dgm:t>
        <a:bodyPr/>
        <a:lstStyle/>
        <a:p>
          <a:endParaRPr lang="en-US"/>
        </a:p>
      </dgm:t>
    </dgm:pt>
    <dgm:pt modelId="{A8A43413-1EEA-42B3-9401-97176E51575A}">
      <dgm:prSet/>
      <dgm:spPr/>
      <dgm:t>
        <a:bodyPr/>
        <a:lstStyle/>
        <a:p>
          <a:pPr rtl="0"/>
          <a:r>
            <a:rPr lang="en-US" dirty="0" err="1" smtClean="0"/>
            <a:t>Permet</a:t>
          </a:r>
          <a:r>
            <a:rPr lang="en-US" dirty="0" smtClean="0"/>
            <a:t> aux </a:t>
          </a:r>
          <a:r>
            <a:rPr lang="en-US" dirty="0" err="1" smtClean="0"/>
            <a:t>administrateurs</a:t>
          </a:r>
          <a:r>
            <a:rPr lang="en-US" dirty="0" smtClean="0"/>
            <a:t> de </a:t>
          </a:r>
          <a:r>
            <a:rPr lang="en-US" dirty="0" err="1" smtClean="0"/>
            <a:t>déployer</a:t>
          </a:r>
          <a:r>
            <a:rPr lang="en-US" dirty="0" smtClean="0"/>
            <a:t> et </a:t>
          </a:r>
          <a:r>
            <a:rPr lang="en-US" dirty="0" err="1" smtClean="0"/>
            <a:t>gérer</a:t>
          </a:r>
          <a:r>
            <a:rPr lang="en-US" dirty="0" smtClean="0"/>
            <a:t> les applications de </a:t>
          </a:r>
          <a:r>
            <a:rPr lang="en-US" dirty="0" err="1" smtClean="0"/>
            <a:t>manière</a:t>
          </a:r>
          <a:r>
            <a:rPr lang="en-US" dirty="0" smtClean="0"/>
            <a:t> </a:t>
          </a:r>
          <a:r>
            <a:rPr lang="en-US" dirty="0" err="1" smtClean="0"/>
            <a:t>sécurisée</a:t>
          </a:r>
          <a:endParaRPr lang="en-US" dirty="0"/>
        </a:p>
      </dgm:t>
    </dgm:pt>
    <dgm:pt modelId="{8F4521AF-4716-4025-887D-E5BBC93B1E75}" type="parTrans" cxnId="{CE5DF6A9-4176-43E1-A794-F09F7E0F0159}">
      <dgm:prSet/>
      <dgm:spPr/>
      <dgm:t>
        <a:bodyPr/>
        <a:lstStyle/>
        <a:p>
          <a:endParaRPr lang="en-US"/>
        </a:p>
      </dgm:t>
    </dgm:pt>
    <dgm:pt modelId="{662BE7BB-7F1D-4A55-8F39-153462299985}" type="sibTrans" cxnId="{CE5DF6A9-4176-43E1-A794-F09F7E0F0159}">
      <dgm:prSet/>
      <dgm:spPr/>
      <dgm:t>
        <a:bodyPr/>
        <a:lstStyle/>
        <a:p>
          <a:endParaRPr lang="en-US"/>
        </a:p>
      </dgm:t>
    </dgm:pt>
    <dgm:pt modelId="{ADFA89A8-D3F6-48AC-A021-83DD790FE7EB}">
      <dgm:prSet/>
      <dgm:spPr/>
      <dgm:t>
        <a:bodyPr/>
        <a:lstStyle/>
        <a:p>
          <a:pPr rtl="0"/>
          <a:r>
            <a:rPr lang="en-US" b="1" dirty="0" smtClean="0"/>
            <a:t>Simplification du </a:t>
          </a:r>
          <a:r>
            <a:rPr lang="en-US" b="1" dirty="0" err="1" smtClean="0"/>
            <a:t>déploiement</a:t>
          </a:r>
          <a:endParaRPr lang="en-US" dirty="0"/>
        </a:p>
      </dgm:t>
    </dgm:pt>
    <dgm:pt modelId="{C577E261-F9D5-4E93-BA8F-EC41959FA08B}" type="sibTrans" cxnId="{6C763111-AF5E-41A1-814F-58DC23AFF5AE}">
      <dgm:prSet/>
      <dgm:spPr/>
      <dgm:t>
        <a:bodyPr/>
        <a:lstStyle/>
        <a:p>
          <a:endParaRPr lang="en-US"/>
        </a:p>
      </dgm:t>
    </dgm:pt>
    <dgm:pt modelId="{A2B22089-6D2A-475F-B362-2778C39904D7}" type="parTrans" cxnId="{6C763111-AF5E-41A1-814F-58DC23AFF5AE}">
      <dgm:prSet/>
      <dgm:spPr/>
      <dgm:t>
        <a:bodyPr/>
        <a:lstStyle/>
        <a:p>
          <a:endParaRPr lang="en-US"/>
        </a:p>
      </dgm:t>
    </dgm:pt>
    <dgm:pt modelId="{18A8E60D-33B1-4EC9-B654-816D28C27104}" type="pres">
      <dgm:prSet presAssocID="{F12E9093-D148-4C9B-A71E-4033A3C5B550}" presName="Name0" presStyleCnt="0">
        <dgm:presLayoutVars>
          <dgm:chPref val="3"/>
          <dgm:dir/>
          <dgm:animLvl val="lvl"/>
          <dgm:resizeHandles/>
        </dgm:presLayoutVars>
      </dgm:prSet>
      <dgm:spPr/>
      <dgm:t>
        <a:bodyPr/>
        <a:lstStyle/>
        <a:p>
          <a:endParaRPr lang="en-US"/>
        </a:p>
      </dgm:t>
    </dgm:pt>
    <dgm:pt modelId="{AD345E4F-11E6-4160-971B-C9CB0F03A9D1}" type="pres">
      <dgm:prSet presAssocID="{1552811E-B357-4878-8B09-A7CDDD00FF3B}" presName="horFlow" presStyleCnt="0"/>
      <dgm:spPr/>
      <dgm:t>
        <a:bodyPr/>
        <a:lstStyle/>
        <a:p>
          <a:endParaRPr lang="en-US"/>
        </a:p>
      </dgm:t>
    </dgm:pt>
    <dgm:pt modelId="{74846C11-3C7E-42CE-9704-DA9B1435CDA3}" type="pres">
      <dgm:prSet presAssocID="{1552811E-B357-4878-8B09-A7CDDD00FF3B}" presName="bigChev" presStyleLbl="node1" presStyleIdx="0" presStyleCnt="4"/>
      <dgm:spPr/>
      <dgm:t>
        <a:bodyPr/>
        <a:lstStyle/>
        <a:p>
          <a:endParaRPr lang="en-US"/>
        </a:p>
      </dgm:t>
    </dgm:pt>
    <dgm:pt modelId="{7DCBB513-C678-46CB-911F-56DBA4CFA14F}" type="pres">
      <dgm:prSet presAssocID="{8EDABC68-F43D-4182-8B28-DA9012FAA75E}" presName="parTrans" presStyleCnt="0"/>
      <dgm:spPr/>
      <dgm:t>
        <a:bodyPr/>
        <a:lstStyle/>
        <a:p>
          <a:endParaRPr lang="en-US"/>
        </a:p>
      </dgm:t>
    </dgm:pt>
    <dgm:pt modelId="{36163976-D625-443D-8CC6-64BD3413A681}" type="pres">
      <dgm:prSet presAssocID="{C1AD766E-BBAF-4039-92BC-7B3FE42ACD98}" presName="node" presStyleLbl="alignAccFollowNode1" presStyleIdx="0" presStyleCnt="4">
        <dgm:presLayoutVars>
          <dgm:bulletEnabled val="1"/>
        </dgm:presLayoutVars>
      </dgm:prSet>
      <dgm:spPr/>
      <dgm:t>
        <a:bodyPr/>
        <a:lstStyle/>
        <a:p>
          <a:endParaRPr lang="en-US"/>
        </a:p>
      </dgm:t>
    </dgm:pt>
    <dgm:pt modelId="{9B8EABC5-26ED-467B-8C58-62AE57BE8D5E}" type="pres">
      <dgm:prSet presAssocID="{1552811E-B357-4878-8B09-A7CDDD00FF3B}" presName="vSp" presStyleCnt="0"/>
      <dgm:spPr/>
      <dgm:t>
        <a:bodyPr/>
        <a:lstStyle/>
        <a:p>
          <a:endParaRPr lang="en-US"/>
        </a:p>
      </dgm:t>
    </dgm:pt>
    <dgm:pt modelId="{9743C722-F0A4-4545-BD4C-4A9705CF687A}" type="pres">
      <dgm:prSet presAssocID="{44490ABA-F85D-454A-9182-EF1CD059C18A}" presName="horFlow" presStyleCnt="0"/>
      <dgm:spPr/>
      <dgm:t>
        <a:bodyPr/>
        <a:lstStyle/>
        <a:p>
          <a:endParaRPr lang="en-US"/>
        </a:p>
      </dgm:t>
    </dgm:pt>
    <dgm:pt modelId="{C3AA35B7-8C6A-4806-BF81-3D32D20218DE}" type="pres">
      <dgm:prSet presAssocID="{44490ABA-F85D-454A-9182-EF1CD059C18A}" presName="bigChev" presStyleLbl="node1" presStyleIdx="1" presStyleCnt="4"/>
      <dgm:spPr/>
      <dgm:t>
        <a:bodyPr/>
        <a:lstStyle/>
        <a:p>
          <a:endParaRPr lang="en-US"/>
        </a:p>
      </dgm:t>
    </dgm:pt>
    <dgm:pt modelId="{6484F902-5673-47F9-87A0-9D01879EE84D}" type="pres">
      <dgm:prSet presAssocID="{34D23FF2-F074-48B8-8261-AFF06DB971DC}" presName="parTrans" presStyleCnt="0"/>
      <dgm:spPr/>
      <dgm:t>
        <a:bodyPr/>
        <a:lstStyle/>
        <a:p>
          <a:endParaRPr lang="en-US"/>
        </a:p>
      </dgm:t>
    </dgm:pt>
    <dgm:pt modelId="{2FFDE3CE-6EF8-4B2F-AB69-7BF4066602C1}" type="pres">
      <dgm:prSet presAssocID="{A576840B-FFC7-4A92-AE66-DE6A07AA7EE4}" presName="node" presStyleLbl="alignAccFollowNode1" presStyleIdx="1" presStyleCnt="4">
        <dgm:presLayoutVars>
          <dgm:bulletEnabled val="1"/>
        </dgm:presLayoutVars>
      </dgm:prSet>
      <dgm:spPr/>
      <dgm:t>
        <a:bodyPr/>
        <a:lstStyle/>
        <a:p>
          <a:endParaRPr lang="en-US"/>
        </a:p>
      </dgm:t>
    </dgm:pt>
    <dgm:pt modelId="{6318549A-1846-422C-9DFD-589CFD63A0D9}" type="pres">
      <dgm:prSet presAssocID="{44490ABA-F85D-454A-9182-EF1CD059C18A}" presName="vSp" presStyleCnt="0"/>
      <dgm:spPr/>
      <dgm:t>
        <a:bodyPr/>
        <a:lstStyle/>
        <a:p>
          <a:endParaRPr lang="en-US"/>
        </a:p>
      </dgm:t>
    </dgm:pt>
    <dgm:pt modelId="{C5937A23-DFD3-4F42-88CD-21B519402636}" type="pres">
      <dgm:prSet presAssocID="{A51E4AED-5D90-405A-B043-EA41FC5CAA07}" presName="horFlow" presStyleCnt="0"/>
      <dgm:spPr/>
      <dgm:t>
        <a:bodyPr/>
        <a:lstStyle/>
        <a:p>
          <a:endParaRPr lang="en-US"/>
        </a:p>
      </dgm:t>
    </dgm:pt>
    <dgm:pt modelId="{36ECDB9D-A6F9-4F21-9AB9-6A5FC12835C1}" type="pres">
      <dgm:prSet presAssocID="{A51E4AED-5D90-405A-B043-EA41FC5CAA07}" presName="bigChev" presStyleLbl="node1" presStyleIdx="2" presStyleCnt="4"/>
      <dgm:spPr/>
      <dgm:t>
        <a:bodyPr/>
        <a:lstStyle/>
        <a:p>
          <a:endParaRPr lang="en-US"/>
        </a:p>
      </dgm:t>
    </dgm:pt>
    <dgm:pt modelId="{4D6EFA34-49A5-4C11-9C7A-65A558467A8E}" type="pres">
      <dgm:prSet presAssocID="{C315857F-B11E-4412-86F1-627B3BFE27A0}" presName="parTrans" presStyleCnt="0"/>
      <dgm:spPr/>
      <dgm:t>
        <a:bodyPr/>
        <a:lstStyle/>
        <a:p>
          <a:endParaRPr lang="en-US"/>
        </a:p>
      </dgm:t>
    </dgm:pt>
    <dgm:pt modelId="{F72C1026-3EBC-4885-8B19-67D3035A88CB}" type="pres">
      <dgm:prSet presAssocID="{EA27EFF6-DAB4-4B0E-AB3F-B0B906D1D439}" presName="node" presStyleLbl="alignAccFollowNode1" presStyleIdx="2" presStyleCnt="4">
        <dgm:presLayoutVars>
          <dgm:bulletEnabled val="1"/>
        </dgm:presLayoutVars>
      </dgm:prSet>
      <dgm:spPr/>
      <dgm:t>
        <a:bodyPr/>
        <a:lstStyle/>
        <a:p>
          <a:endParaRPr lang="en-US"/>
        </a:p>
      </dgm:t>
    </dgm:pt>
    <dgm:pt modelId="{E307BB5A-22F3-4F52-AFDF-1887E0919E86}" type="pres">
      <dgm:prSet presAssocID="{A51E4AED-5D90-405A-B043-EA41FC5CAA07}" presName="vSp" presStyleCnt="0"/>
      <dgm:spPr/>
      <dgm:t>
        <a:bodyPr/>
        <a:lstStyle/>
        <a:p>
          <a:endParaRPr lang="en-US"/>
        </a:p>
      </dgm:t>
    </dgm:pt>
    <dgm:pt modelId="{15A2B6EF-7787-4E95-B6E3-E662FBAC3450}" type="pres">
      <dgm:prSet presAssocID="{ADFA89A8-D3F6-48AC-A021-83DD790FE7EB}" presName="horFlow" presStyleCnt="0"/>
      <dgm:spPr/>
      <dgm:t>
        <a:bodyPr/>
        <a:lstStyle/>
        <a:p>
          <a:endParaRPr lang="en-US"/>
        </a:p>
      </dgm:t>
    </dgm:pt>
    <dgm:pt modelId="{F3C84E4F-1997-4823-B149-36B30ECA4340}" type="pres">
      <dgm:prSet presAssocID="{ADFA89A8-D3F6-48AC-A021-83DD790FE7EB}" presName="bigChev" presStyleLbl="node1" presStyleIdx="3" presStyleCnt="4"/>
      <dgm:spPr/>
      <dgm:t>
        <a:bodyPr/>
        <a:lstStyle/>
        <a:p>
          <a:endParaRPr lang="en-US"/>
        </a:p>
      </dgm:t>
    </dgm:pt>
    <dgm:pt modelId="{7BAF7F3A-0B7A-4557-9068-07F9A4A935D9}" type="pres">
      <dgm:prSet presAssocID="{8F4521AF-4716-4025-887D-E5BBC93B1E75}" presName="parTrans" presStyleCnt="0"/>
      <dgm:spPr/>
      <dgm:t>
        <a:bodyPr/>
        <a:lstStyle/>
        <a:p>
          <a:endParaRPr lang="en-US"/>
        </a:p>
      </dgm:t>
    </dgm:pt>
    <dgm:pt modelId="{56CA6067-7FF2-47E7-A4FE-6E820F2BC662}" type="pres">
      <dgm:prSet presAssocID="{A8A43413-1EEA-42B3-9401-97176E51575A}" presName="node" presStyleLbl="alignAccFollowNode1" presStyleIdx="3" presStyleCnt="4">
        <dgm:presLayoutVars>
          <dgm:bulletEnabled val="1"/>
        </dgm:presLayoutVars>
      </dgm:prSet>
      <dgm:spPr/>
      <dgm:t>
        <a:bodyPr/>
        <a:lstStyle/>
        <a:p>
          <a:endParaRPr lang="en-US"/>
        </a:p>
      </dgm:t>
    </dgm:pt>
  </dgm:ptLst>
  <dgm:cxnLst>
    <dgm:cxn modelId="{DC14AB98-A513-4FD2-A62D-53F36C7F6E82}" type="presOf" srcId="{A51E4AED-5D90-405A-B043-EA41FC5CAA07}" destId="{36ECDB9D-A6F9-4F21-9AB9-6A5FC12835C1}" srcOrd="0" destOrd="0" presId="urn:microsoft.com/office/officeart/2005/8/layout/lProcess3"/>
    <dgm:cxn modelId="{6F449F05-8191-4680-AEB0-1D65BD6551A0}" type="presOf" srcId="{A576840B-FFC7-4A92-AE66-DE6A07AA7EE4}" destId="{2FFDE3CE-6EF8-4B2F-AB69-7BF4066602C1}" srcOrd="0" destOrd="0" presId="urn:microsoft.com/office/officeart/2005/8/layout/lProcess3"/>
    <dgm:cxn modelId="{ADA9A36C-38A3-4D60-8A73-EEDD500B43B1}" srcId="{F12E9093-D148-4C9B-A71E-4033A3C5B550}" destId="{A51E4AED-5D90-405A-B043-EA41FC5CAA07}" srcOrd="2" destOrd="0" parTransId="{A297420E-29F8-411B-A6BF-80A509CEFB80}" sibTransId="{53FFC030-4F6C-453B-B8FA-8D0196DC94E6}"/>
    <dgm:cxn modelId="{3E6ACF4E-E7AA-4675-B783-73656BDF5E5E}" srcId="{F12E9093-D148-4C9B-A71E-4033A3C5B550}" destId="{44490ABA-F85D-454A-9182-EF1CD059C18A}" srcOrd="1" destOrd="0" parTransId="{4ABFC41D-1E33-4DEF-9292-89D9616428DE}" sibTransId="{8DE740F3-2AB4-4708-B2C1-B36D4F1E5EE3}"/>
    <dgm:cxn modelId="{908685E8-238D-4741-9673-273DEAC21250}" type="presOf" srcId="{1552811E-B357-4878-8B09-A7CDDD00FF3B}" destId="{74846C11-3C7E-42CE-9704-DA9B1435CDA3}" srcOrd="0" destOrd="0" presId="urn:microsoft.com/office/officeart/2005/8/layout/lProcess3"/>
    <dgm:cxn modelId="{3303E1F8-182B-444E-B1B7-9B32D016B194}" srcId="{F12E9093-D148-4C9B-A71E-4033A3C5B550}" destId="{1552811E-B357-4878-8B09-A7CDDD00FF3B}" srcOrd="0" destOrd="0" parTransId="{EC5125C7-7636-4AB5-9E98-B6BC96765CFE}" sibTransId="{8BD0DC35-57DC-4F85-94D5-C3175DE4EB06}"/>
    <dgm:cxn modelId="{85EF7292-6883-4676-9D53-B557BF287B2A}" type="presOf" srcId="{C1AD766E-BBAF-4039-92BC-7B3FE42ACD98}" destId="{36163976-D625-443D-8CC6-64BD3413A681}" srcOrd="0" destOrd="0" presId="urn:microsoft.com/office/officeart/2005/8/layout/lProcess3"/>
    <dgm:cxn modelId="{5305F1C9-82C9-451F-A393-78F8AE0962C5}" srcId="{A51E4AED-5D90-405A-B043-EA41FC5CAA07}" destId="{EA27EFF6-DAB4-4B0E-AB3F-B0B906D1D439}" srcOrd="0" destOrd="0" parTransId="{C315857F-B11E-4412-86F1-627B3BFE27A0}" sibTransId="{5F8BEC63-5F07-4BBB-A559-8DAEA6729F4E}"/>
    <dgm:cxn modelId="{6C763111-AF5E-41A1-814F-58DC23AFF5AE}" srcId="{F12E9093-D148-4C9B-A71E-4033A3C5B550}" destId="{ADFA89A8-D3F6-48AC-A021-83DD790FE7EB}" srcOrd="3" destOrd="0" parTransId="{A2B22089-6D2A-475F-B362-2778C39904D7}" sibTransId="{C577E261-F9D5-4E93-BA8F-EC41959FA08B}"/>
    <dgm:cxn modelId="{30B912F5-0D61-432E-8419-FAEC123B3D64}" type="presOf" srcId="{A8A43413-1EEA-42B3-9401-97176E51575A}" destId="{56CA6067-7FF2-47E7-A4FE-6E820F2BC662}" srcOrd="0" destOrd="0" presId="urn:microsoft.com/office/officeart/2005/8/layout/lProcess3"/>
    <dgm:cxn modelId="{A117980D-8640-4CE6-A835-558735D13104}" type="presOf" srcId="{F12E9093-D148-4C9B-A71E-4033A3C5B550}" destId="{18A8E60D-33B1-4EC9-B654-816D28C27104}" srcOrd="0" destOrd="0" presId="urn:microsoft.com/office/officeart/2005/8/layout/lProcess3"/>
    <dgm:cxn modelId="{CE5DF6A9-4176-43E1-A794-F09F7E0F0159}" srcId="{ADFA89A8-D3F6-48AC-A021-83DD790FE7EB}" destId="{A8A43413-1EEA-42B3-9401-97176E51575A}" srcOrd="0" destOrd="0" parTransId="{8F4521AF-4716-4025-887D-E5BBC93B1E75}" sibTransId="{662BE7BB-7F1D-4A55-8F39-153462299985}"/>
    <dgm:cxn modelId="{DE7E090A-C9D7-4631-8383-0E6DBE98BAD5}" type="presOf" srcId="{ADFA89A8-D3F6-48AC-A021-83DD790FE7EB}" destId="{F3C84E4F-1997-4823-B149-36B30ECA4340}" srcOrd="0" destOrd="0" presId="urn:microsoft.com/office/officeart/2005/8/layout/lProcess3"/>
    <dgm:cxn modelId="{0A70821C-189C-4287-807E-CCF192348F8D}" type="presOf" srcId="{EA27EFF6-DAB4-4B0E-AB3F-B0B906D1D439}" destId="{F72C1026-3EBC-4885-8B19-67D3035A88CB}" srcOrd="0" destOrd="0" presId="urn:microsoft.com/office/officeart/2005/8/layout/lProcess3"/>
    <dgm:cxn modelId="{45047CE5-29C4-4BAE-9A44-C79042C1C276}" srcId="{1552811E-B357-4878-8B09-A7CDDD00FF3B}" destId="{C1AD766E-BBAF-4039-92BC-7B3FE42ACD98}" srcOrd="0" destOrd="0" parTransId="{8EDABC68-F43D-4182-8B28-DA9012FAA75E}" sibTransId="{B3AD516D-0821-4794-81D3-C3EFFD30D041}"/>
    <dgm:cxn modelId="{98D0F726-D910-4A5A-8799-CCB706E2C6BF}" type="presOf" srcId="{44490ABA-F85D-454A-9182-EF1CD059C18A}" destId="{C3AA35B7-8C6A-4806-BF81-3D32D20218DE}" srcOrd="0" destOrd="0" presId="urn:microsoft.com/office/officeart/2005/8/layout/lProcess3"/>
    <dgm:cxn modelId="{75BA1EAF-297B-45AC-BFBB-2BEDA8885FDD}" srcId="{44490ABA-F85D-454A-9182-EF1CD059C18A}" destId="{A576840B-FFC7-4A92-AE66-DE6A07AA7EE4}" srcOrd="0" destOrd="0" parTransId="{34D23FF2-F074-48B8-8261-AFF06DB971DC}" sibTransId="{F736C724-57EF-4B7F-BD80-F8ADDDE490C1}"/>
    <dgm:cxn modelId="{92E1B69B-E401-4B2E-A56D-2E9F3B0B21B8}" type="presParOf" srcId="{18A8E60D-33B1-4EC9-B654-816D28C27104}" destId="{AD345E4F-11E6-4160-971B-C9CB0F03A9D1}" srcOrd="0" destOrd="0" presId="urn:microsoft.com/office/officeart/2005/8/layout/lProcess3"/>
    <dgm:cxn modelId="{FE63F128-A8C6-461E-98A0-1382546CBB8B}" type="presParOf" srcId="{AD345E4F-11E6-4160-971B-C9CB0F03A9D1}" destId="{74846C11-3C7E-42CE-9704-DA9B1435CDA3}" srcOrd="0" destOrd="0" presId="urn:microsoft.com/office/officeart/2005/8/layout/lProcess3"/>
    <dgm:cxn modelId="{210C6F76-548C-4D61-95D7-C096894AAFAC}" type="presParOf" srcId="{AD345E4F-11E6-4160-971B-C9CB0F03A9D1}" destId="{7DCBB513-C678-46CB-911F-56DBA4CFA14F}" srcOrd="1" destOrd="0" presId="urn:microsoft.com/office/officeart/2005/8/layout/lProcess3"/>
    <dgm:cxn modelId="{92A371B1-45C8-4AAF-B0CF-5B9EA2C953DF}" type="presParOf" srcId="{AD345E4F-11E6-4160-971B-C9CB0F03A9D1}" destId="{36163976-D625-443D-8CC6-64BD3413A681}" srcOrd="2" destOrd="0" presId="urn:microsoft.com/office/officeart/2005/8/layout/lProcess3"/>
    <dgm:cxn modelId="{5CC7D23A-6C80-4C5A-99F9-142EB56A7E1A}" type="presParOf" srcId="{18A8E60D-33B1-4EC9-B654-816D28C27104}" destId="{9B8EABC5-26ED-467B-8C58-62AE57BE8D5E}" srcOrd="1" destOrd="0" presId="urn:microsoft.com/office/officeart/2005/8/layout/lProcess3"/>
    <dgm:cxn modelId="{8E27DCC3-7FD1-475F-A2F7-5FA432362F55}" type="presParOf" srcId="{18A8E60D-33B1-4EC9-B654-816D28C27104}" destId="{9743C722-F0A4-4545-BD4C-4A9705CF687A}" srcOrd="2" destOrd="0" presId="urn:microsoft.com/office/officeart/2005/8/layout/lProcess3"/>
    <dgm:cxn modelId="{40131711-598B-4E10-9775-CC08141B31F3}" type="presParOf" srcId="{9743C722-F0A4-4545-BD4C-4A9705CF687A}" destId="{C3AA35B7-8C6A-4806-BF81-3D32D20218DE}" srcOrd="0" destOrd="0" presId="urn:microsoft.com/office/officeart/2005/8/layout/lProcess3"/>
    <dgm:cxn modelId="{CC1A87F5-A24A-4915-BE0D-F94EBD444EBD}" type="presParOf" srcId="{9743C722-F0A4-4545-BD4C-4A9705CF687A}" destId="{6484F902-5673-47F9-87A0-9D01879EE84D}" srcOrd="1" destOrd="0" presId="urn:microsoft.com/office/officeart/2005/8/layout/lProcess3"/>
    <dgm:cxn modelId="{0EB7D1DE-AE85-49D5-9B9D-D36C557F5805}" type="presParOf" srcId="{9743C722-F0A4-4545-BD4C-4A9705CF687A}" destId="{2FFDE3CE-6EF8-4B2F-AB69-7BF4066602C1}" srcOrd="2" destOrd="0" presId="urn:microsoft.com/office/officeart/2005/8/layout/lProcess3"/>
    <dgm:cxn modelId="{B463D863-1653-46BD-8087-17BC73E0DCA0}" type="presParOf" srcId="{18A8E60D-33B1-4EC9-B654-816D28C27104}" destId="{6318549A-1846-422C-9DFD-589CFD63A0D9}" srcOrd="3" destOrd="0" presId="urn:microsoft.com/office/officeart/2005/8/layout/lProcess3"/>
    <dgm:cxn modelId="{35196EEC-95E0-473A-BEF6-C6EF901892D4}" type="presParOf" srcId="{18A8E60D-33B1-4EC9-B654-816D28C27104}" destId="{C5937A23-DFD3-4F42-88CD-21B519402636}" srcOrd="4" destOrd="0" presId="urn:microsoft.com/office/officeart/2005/8/layout/lProcess3"/>
    <dgm:cxn modelId="{3E036F81-9CBD-4CA4-8854-40FCF28DDCE8}" type="presParOf" srcId="{C5937A23-DFD3-4F42-88CD-21B519402636}" destId="{36ECDB9D-A6F9-4F21-9AB9-6A5FC12835C1}" srcOrd="0" destOrd="0" presId="urn:microsoft.com/office/officeart/2005/8/layout/lProcess3"/>
    <dgm:cxn modelId="{1B3EC9BE-3D1D-4BF9-9C20-8F265D800B75}" type="presParOf" srcId="{C5937A23-DFD3-4F42-88CD-21B519402636}" destId="{4D6EFA34-49A5-4C11-9C7A-65A558467A8E}" srcOrd="1" destOrd="0" presId="urn:microsoft.com/office/officeart/2005/8/layout/lProcess3"/>
    <dgm:cxn modelId="{C5A16006-D512-43DD-9589-A9046FB4AFF9}" type="presParOf" srcId="{C5937A23-DFD3-4F42-88CD-21B519402636}" destId="{F72C1026-3EBC-4885-8B19-67D3035A88CB}" srcOrd="2" destOrd="0" presId="urn:microsoft.com/office/officeart/2005/8/layout/lProcess3"/>
    <dgm:cxn modelId="{25BA67B4-A2C6-4947-BDFD-855AE8C84E67}" type="presParOf" srcId="{18A8E60D-33B1-4EC9-B654-816D28C27104}" destId="{E307BB5A-22F3-4F52-AFDF-1887E0919E86}" srcOrd="5" destOrd="0" presId="urn:microsoft.com/office/officeart/2005/8/layout/lProcess3"/>
    <dgm:cxn modelId="{5FEFEFFF-DA13-42B3-848D-7378C4604F4D}" type="presParOf" srcId="{18A8E60D-33B1-4EC9-B654-816D28C27104}" destId="{15A2B6EF-7787-4E95-B6E3-E662FBAC3450}" srcOrd="6" destOrd="0" presId="urn:microsoft.com/office/officeart/2005/8/layout/lProcess3"/>
    <dgm:cxn modelId="{9EC64A8D-C819-45EA-A044-61E9065F9672}" type="presParOf" srcId="{15A2B6EF-7787-4E95-B6E3-E662FBAC3450}" destId="{F3C84E4F-1997-4823-B149-36B30ECA4340}" srcOrd="0" destOrd="0" presId="urn:microsoft.com/office/officeart/2005/8/layout/lProcess3"/>
    <dgm:cxn modelId="{9B3E5BE8-A048-4457-92F0-B00F6A49E9DB}" type="presParOf" srcId="{15A2B6EF-7787-4E95-B6E3-E662FBAC3450}" destId="{7BAF7F3A-0B7A-4557-9068-07F9A4A935D9}" srcOrd="1" destOrd="0" presId="urn:microsoft.com/office/officeart/2005/8/layout/lProcess3"/>
    <dgm:cxn modelId="{3BB6EACD-FE31-420A-8A0D-209BC8E2516F}" type="presParOf" srcId="{15A2B6EF-7787-4E95-B6E3-E662FBAC3450}" destId="{56CA6067-7FF2-47E7-A4FE-6E820F2BC662}" srcOrd="2" destOrd="0" presId="urn:microsoft.com/office/officeart/2005/8/layout/l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10/22/2008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10/22/2008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10/22/2008 6:02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microsoftdays.fr/presentation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rgbClr val="92D050"/>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3" name="Image 2" descr="SLIDE TITRE - Lancement.jpg"/>
          <p:cNvPicPr>
            <a:picLocks noChangeAspect="1"/>
          </p:cNvPicPr>
          <p:nvPr userDrawn="1"/>
        </p:nvPicPr>
        <p:blipFill>
          <a:blip r:embed="rId2"/>
          <a:stretch>
            <a:fillRect/>
          </a:stretch>
        </p:blipFill>
        <p:spPr>
          <a:xfrm>
            <a:off x="0" y="322"/>
            <a:ext cx="9144000" cy="6857355"/>
          </a:xfrm>
          <a:prstGeom prst="rect">
            <a:avLst/>
          </a:prstGeom>
        </p:spPr>
      </p:pic>
      <p:sp>
        <p:nvSpPr>
          <p:cNvPr id="4" name="Subtitle 2"/>
          <p:cNvSpPr>
            <a:spLocks noGrp="1"/>
          </p:cNvSpPr>
          <p:nvPr>
            <p:ph type="subTitle" idx="1" hasCustomPrompt="1"/>
          </p:nvPr>
        </p:nvSpPr>
        <p:spPr>
          <a:xfrm>
            <a:off x="971550" y="38576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6" name="Titre 5"/>
          <p:cNvSpPr>
            <a:spLocks noGrp="1"/>
          </p:cNvSpPr>
          <p:nvPr>
            <p:ph type="title" hasCustomPrompt="1"/>
          </p:nvPr>
        </p:nvSpPr>
        <p:spPr>
          <a:xfrm>
            <a:off x="914400" y="2036762"/>
            <a:ext cx="7305675" cy="1430337"/>
          </a:xfrm>
          <a:prstGeom prst="rect">
            <a:avLst/>
          </a:prstGeom>
        </p:spPr>
        <p:txBody>
          <a:bodyPr/>
          <a:lstStyle>
            <a:lvl1pPr>
              <a:defRPr kumimoji="0" lang="fr-FR" sz="4800" b="1" i="0" u="none" strike="noStrike" kern="1200" cap="none" spc="150" normalizeH="0" baseline="0" noProof="0" dirty="0" smtClean="0">
                <a:ln w="11430"/>
                <a:solidFill>
                  <a:srgbClr val="F8F8F8"/>
                </a:solidFill>
                <a:effectLst>
                  <a:outerShdw blurRad="25400" algn="tl" rotWithShape="0">
                    <a:srgbClr val="000000">
                      <a:alpha val="43000"/>
                    </a:srgbClr>
                  </a:outerShdw>
                </a:effectLst>
                <a:uLnTx/>
                <a:uFillTx/>
                <a:latin typeface="Calibri" pitchFamily="34" charset="0"/>
                <a:ea typeface="+mn-ea"/>
                <a:cs typeface="Arial" charset="0"/>
              </a:defRPr>
            </a:lvl1pPr>
          </a:lstStyle>
          <a:p>
            <a:r>
              <a:rPr lang="fr-FR" dirty="0" smtClean="0"/>
              <a:t>Titre de la présentation</a:t>
            </a:r>
            <a:endParaRPr lang="fr-FR"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3" name="Image 2" descr="SLIDE MERCI Partenaires - Lancemen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rgbClr val="92D050"/>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8"/>
            <a:ext cx="4114800" cy="2693722"/>
          </a:xfrm>
          <a:prstGeom prst="rect">
            <a:avLst/>
          </a:prstGeo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703247"/>
          </a:xfrm>
          <a:prstGeom prst="rect">
            <a:avLst/>
          </a:prstGeo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8" name="Picture 7" descr="code slide background.png"/>
          <p:cNvPicPr>
            <a:picLocks noChangeAspect="1"/>
          </p:cNvPicPr>
          <p:nvPr userDrawn="1"/>
        </p:nvPicPr>
        <p:blipFill>
          <a:blip r:embed="rId2"/>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3025" y="76200"/>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2"/>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130425"/>
            <a:ext cx="7772400" cy="1470025"/>
          </a:xfrm>
          <a:prstGeom prst="rect">
            <a:avLst/>
          </a:prstGeom>
        </p:spPr>
        <p:txBody>
          <a:bodyPr/>
          <a:lstStyle>
            <a:lvl1pPr algn="ctr">
              <a:defRPr>
                <a:solidFill>
                  <a:schemeClr val="bg1"/>
                </a:solidFill>
                <a:latin typeface="Arial Black" pitchFamily="34" charset="0"/>
              </a:defRPr>
            </a:lvl1pPr>
          </a:lstStyle>
          <a:p>
            <a:r>
              <a:rPr lang="fr-FR"/>
              <a:t>Click to edit Master title style</a:t>
            </a:r>
          </a:p>
        </p:txBody>
      </p:sp>
      <p:sp>
        <p:nvSpPr>
          <p:cNvPr id="81923"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fr-FR"/>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mtClean="0"/>
            </a:lvl1pPr>
          </a:lstStyle>
          <a:p>
            <a:pPr>
              <a:defRPr/>
            </a:pPr>
            <a:fld id="{F5EF12D1-27E1-4467-A78D-1DAB88F04531}" type="slidenum">
              <a:rPr lang="fr-FR"/>
              <a:pPr>
                <a:defRPr/>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E45B79-D106-4530-AB87-B053C44E00C1}" type="slidenum">
              <a:rPr lang="fr-FR"/>
              <a:pPr>
                <a:defRPr/>
              </a:pPr>
              <a:t>‹N°›</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descr="SLIDE TEXTE - Lancement.jpg"/>
          <p:cNvPicPr>
            <a:picLocks noChangeAspect="1"/>
          </p:cNvPicPr>
          <p:nvPr userDrawn="1"/>
        </p:nvPicPr>
        <p:blipFill>
          <a:blip r:embed="rId11"/>
          <a:stretch>
            <a:fillRect/>
          </a:stretch>
        </p:blipFill>
        <p:spPr>
          <a:xfrm>
            <a:off x="0" y="322"/>
            <a:ext cx="9144000" cy="6857355"/>
          </a:xfrm>
          <a:prstGeom prst="rect">
            <a:avLst/>
          </a:prstGeom>
        </p:spPr>
      </p:pic>
    </p:spTree>
  </p:cSld>
  <p:clrMap bg1="dk1" tx1="lt1" bg2="dk2" tx2="lt2" accent1="accent1" accent2="accent2" accent3="accent3" accent4="accent4" accent5="accent5" accent6="accent6" hlink="hlink" folHlink="folHlink"/>
  <p:sldLayoutIdLst>
    <p:sldLayoutId id="2147483768" r:id="rId1"/>
    <p:sldLayoutId id="2147483765" r:id="rId2"/>
    <p:sldLayoutId id="2147483744" r:id="rId3"/>
    <p:sldLayoutId id="2147483769" r:id="rId4"/>
    <p:sldLayoutId id="2147483742" r:id="rId5"/>
    <p:sldLayoutId id="2147483745" r:id="rId6"/>
    <p:sldLayoutId id="2147483754" r:id="rId7"/>
    <p:sldLayoutId id="2147483784" r:id="rId8"/>
    <p:sldLayoutId id="2147483785"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82" r:id="rId1"/>
    <p:sldLayoutId id="2147483783" r:id="rId2"/>
    <p:sldLayoutId id="2147483779" r:id="rId3"/>
    <p:sldLayoutId id="2147483781"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6"/>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6"/>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6"/>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6"/>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6"/>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msdn.com/mitsu" TargetMode="External"/><Relationship Id="rId2" Type="http://schemas.openxmlformats.org/officeDocument/2006/relationships/hyperlink" Target="http://blogs.msdn.com/mitsufu"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blogs.msdn.com/mitsu/archive/2008/05/14/show-your-flickr-pictures-in-a-silverlight-book.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smtClean="0"/>
              <a:t>Introduction à Windows Presentation Foundation</a:t>
            </a:r>
            <a:endParaRPr lang="fr-FR" dirty="0"/>
          </a:p>
        </p:txBody>
      </p:sp>
      <p:sp>
        <p:nvSpPr>
          <p:cNvPr id="3" name="Sous-titre 2"/>
          <p:cNvSpPr>
            <a:spLocks noGrp="1"/>
          </p:cNvSpPr>
          <p:nvPr>
            <p:ph type="subTitle" idx="1"/>
          </p:nvPr>
        </p:nvSpPr>
        <p:spPr>
          <a:xfrm>
            <a:off x="971550" y="3762376"/>
            <a:ext cx="7229476" cy="933449"/>
          </a:xfrm>
        </p:spPr>
        <p:txBody>
          <a:bodyPr/>
          <a:lstStyle/>
          <a:p>
            <a:r>
              <a:rPr lang="fr-FR" sz="2000" dirty="0" smtClean="0"/>
              <a:t>Mitsuru FURUTA – relations techniques développeurs</a:t>
            </a:r>
          </a:p>
          <a:p>
            <a:r>
              <a:rPr lang="fr-FR" sz="2000" dirty="0" smtClean="0"/>
              <a:t>Microsoft France</a:t>
            </a:r>
          </a:p>
          <a:p>
            <a:r>
              <a:rPr lang="fr-FR" sz="2000" dirty="0" smtClean="0">
                <a:hlinkClick r:id="rId2"/>
              </a:rPr>
              <a:t>http://blogs.msdn.com/mitsufu</a:t>
            </a:r>
            <a:endParaRPr lang="fr-FR" sz="2000" dirty="0" smtClean="0"/>
          </a:p>
          <a:p>
            <a:r>
              <a:rPr lang="fr-FR" sz="2000" dirty="0" smtClean="0">
                <a:hlinkClick r:id="rId3"/>
              </a:rPr>
              <a:t>http://blogs.msdn.com/mitsu</a:t>
            </a:r>
            <a:r>
              <a:rPr lang="fr-FR" sz="2000" dirty="0" smtClean="0"/>
              <a:t> </a:t>
            </a:r>
          </a:p>
          <a:p>
            <a:endParaRPr lang="fr-FR" sz="20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Quelques applications</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XAML et code</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Template et style</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Applications de données</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Blend</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Silverlight</a:t>
            </a:r>
            <a:endParaRPr lang="fr-FR" dirty="0"/>
          </a:p>
        </p:txBody>
      </p:sp>
      <p:sp>
        <p:nvSpPr>
          <p:cNvPr id="3" name="Espace réservé du contenu 2"/>
          <p:cNvSpPr>
            <a:spLocks noGrp="1"/>
          </p:cNvSpPr>
          <p:nvPr>
            <p:ph sz="quarter" idx="10"/>
          </p:nvPr>
        </p:nvSpPr>
        <p:spPr/>
        <p:txBody>
          <a:bodyPr/>
          <a:lstStyle/>
          <a:p>
            <a:r>
              <a:rPr lang="fr-FR" dirty="0" smtClean="0">
                <a:hlinkClick r:id="rId2"/>
              </a:rPr>
              <a:t>http://blogs.msdn.com/mitsu/archive/2008/05/14/show-your-flickr-pictures-in-a-silverlight-book.aspx</a:t>
            </a:r>
            <a:endParaRPr lang="fr-FR" dirty="0" smtClean="0"/>
          </a:p>
          <a:p>
            <a:endParaRPr lang="fr-FR"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8963" y="55626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3"/>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Agenda</a:t>
            </a:r>
            <a:endParaRPr lang="fr-FR" dirty="0"/>
          </a:p>
        </p:txBody>
      </p:sp>
      <p:sp>
        <p:nvSpPr>
          <p:cNvPr id="3" name="Content Placeholder 2"/>
          <p:cNvSpPr>
            <a:spLocks noGrp="1"/>
          </p:cNvSpPr>
          <p:nvPr>
            <p:ph sz="quarter" idx="10"/>
          </p:nvPr>
        </p:nvSpPr>
        <p:spPr/>
        <p:txBody>
          <a:bodyPr/>
          <a:lstStyle/>
          <a:p>
            <a:r>
              <a:rPr lang="fr-FR" dirty="0" smtClean="0"/>
              <a:t>Introduction</a:t>
            </a:r>
          </a:p>
          <a:p>
            <a:r>
              <a:rPr lang="fr-FR" dirty="0" smtClean="0"/>
              <a:t>Externalisation de l’interface: </a:t>
            </a:r>
            <a:r>
              <a:rPr lang="fr-FR" dirty="0" err="1" smtClean="0"/>
              <a:t>xaml</a:t>
            </a:r>
            <a:endParaRPr lang="fr-FR" dirty="0" smtClean="0"/>
          </a:p>
          <a:p>
            <a:r>
              <a:rPr lang="fr-FR" dirty="0" err="1" smtClean="0"/>
              <a:t>Templates</a:t>
            </a:r>
            <a:r>
              <a:rPr lang="fr-FR" dirty="0" smtClean="0"/>
              <a:t> et style</a:t>
            </a:r>
          </a:p>
          <a:p>
            <a:r>
              <a:rPr lang="fr-FR" dirty="0" err="1" smtClean="0"/>
              <a:t>Binding</a:t>
            </a:r>
            <a:endParaRPr lang="fr-FR" dirty="0" smtClean="0"/>
          </a:p>
          <a:p>
            <a:endParaRPr lang="fr-F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274638"/>
            <a:ext cx="7162800" cy="1143000"/>
          </a:xfrm>
        </p:spPr>
        <p:txBody>
          <a:bodyPr/>
          <a:lstStyle/>
          <a:p>
            <a:pPr eaLnBrk="1" hangingPunct="1"/>
            <a:r>
              <a:rPr lang="fr-FR" dirty="0" smtClean="0"/>
              <a:t>Définition</a:t>
            </a:r>
            <a:endParaRPr lang="en-US" dirty="0" smtClean="0"/>
          </a:p>
        </p:txBody>
      </p:sp>
      <p:sp>
        <p:nvSpPr>
          <p:cNvPr id="13315" name="Rectangle 3"/>
          <p:cNvSpPr>
            <a:spLocks noGrp="1" noChangeArrowheads="1"/>
          </p:cNvSpPr>
          <p:nvPr>
            <p:ph type="body" idx="1"/>
          </p:nvPr>
        </p:nvSpPr>
        <p:spPr/>
        <p:txBody>
          <a:bodyPr/>
          <a:lstStyle/>
          <a:p>
            <a:pPr eaLnBrk="1" hangingPunct="1"/>
            <a:r>
              <a:rPr lang="fr-FR" sz="2600" dirty="0" smtClean="0"/>
              <a:t>Windows </a:t>
            </a:r>
            <a:r>
              <a:rPr lang="fr-FR" sz="2600" dirty="0" err="1" smtClean="0"/>
              <a:t>Presentation</a:t>
            </a:r>
            <a:r>
              <a:rPr lang="fr-FR" sz="2600" dirty="0" smtClean="0"/>
              <a:t> </a:t>
            </a:r>
            <a:r>
              <a:rPr lang="fr-FR" sz="2600" dirty="0" err="1" smtClean="0"/>
              <a:t>Foundation</a:t>
            </a:r>
            <a:r>
              <a:rPr lang="fr-FR" sz="2600" dirty="0" smtClean="0"/>
              <a:t> est le nouveau sous-système graphique unifié de Windows Vista et Windows XP. </a:t>
            </a:r>
          </a:p>
          <a:p>
            <a:pPr eaLnBrk="1" hangingPunct="1"/>
            <a:r>
              <a:rPr lang="fr-FR" sz="2600" dirty="0" smtClean="0"/>
              <a:t>Il est composé d’un moteur de rendu natif ainsi que de librairies .NET. </a:t>
            </a:r>
          </a:p>
          <a:p>
            <a:pPr eaLnBrk="1" hangingPunct="1"/>
            <a:r>
              <a:rPr lang="fr-FR" sz="2600" dirty="0" smtClean="0"/>
              <a:t>WPF unifie la façon dont Windows crée, affiche et manipule les documents, les médias et les interfaces graphiques, permettant à la fois aux développeurs et aux designers d’offrir une expérience utilisateur de nouvelle génération.</a:t>
            </a:r>
            <a:endParaRPr lang="en-US" sz="26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Pourquoi WPF ?</a:t>
            </a:r>
            <a:endParaRPr lang="fr-FR" dirty="0"/>
          </a:p>
        </p:txBody>
      </p:sp>
      <p:graphicFrame>
        <p:nvGraphicFramePr>
          <p:cNvPr id="5" name="Diagram 4"/>
          <p:cNvGraphicFramePr/>
          <p:nvPr/>
        </p:nvGraphicFramePr>
        <p:xfrm>
          <a:off x="531283" y="1283277"/>
          <a:ext cx="4555067" cy="466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6"/>
          <a:srcRect l="545" t="6452" r="1165" b="3226"/>
          <a:stretch>
            <a:fillRect/>
          </a:stretch>
        </p:blipFill>
        <p:spPr bwMode="auto">
          <a:xfrm>
            <a:off x="5505450" y="1476375"/>
            <a:ext cx="2791097" cy="2224079"/>
          </a:xfrm>
          <a:prstGeom prst="rect">
            <a:avLst/>
          </a:prstGeom>
          <a:noFill/>
          <a:ln w="38100">
            <a:noFill/>
            <a:miter lim="800000"/>
            <a:headEnd/>
            <a:tailEnd/>
          </a:ln>
          <a:effectLst>
            <a:reflection blurRad="6350" stA="50000" endA="300" endPos="55000" dir="5400000" sy="-100000" algn="bl" rotWithShape="0"/>
          </a:effectLst>
          <a:scene3d>
            <a:camera prst="orthographicFront">
              <a:rot lat="21282131" lon="20413710" rev="21497059"/>
            </a:camera>
            <a:lightRig rig="threePt" dir="t"/>
          </a:scene3d>
        </p:spPr>
      </p:pic>
      <p:pic>
        <p:nvPicPr>
          <p:cNvPr id="7" name="Picture 6"/>
          <p:cNvPicPr>
            <a:picLocks noChangeAspect="1"/>
          </p:cNvPicPr>
          <p:nvPr/>
        </p:nvPicPr>
        <p:blipFill>
          <a:blip r:embed="rId7"/>
          <a:srcRect l="808" t="6079" r="149" b="3068"/>
          <a:stretch>
            <a:fillRect/>
          </a:stretch>
        </p:blipFill>
        <p:spPr bwMode="auto">
          <a:xfrm>
            <a:off x="6115050" y="2771775"/>
            <a:ext cx="2877206" cy="2286000"/>
          </a:xfrm>
          <a:prstGeom prst="rect">
            <a:avLst/>
          </a:prstGeom>
          <a:noFill/>
          <a:ln w="38100">
            <a:noFill/>
            <a:miter lim="800000"/>
            <a:headEnd/>
            <a:tailEnd/>
          </a:ln>
          <a:effectLst>
            <a:reflection blurRad="6350" stA="50000" endA="300" endPos="55000" dir="5400000" sy="-100000" algn="bl" rotWithShape="0"/>
          </a:effectLst>
          <a:scene3d>
            <a:camera prst="orthographicFront">
              <a:rot lat="21282131" lon="20413710" rev="21497059"/>
            </a:camera>
            <a:lightRig rig="threePt" dir="t"/>
          </a:scene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Yahoo: La nouvelle génération de client de messagerie </a:t>
            </a:r>
            <a:r>
              <a:rPr lang="fr-FR" dirty="0" err="1" smtClean="0"/>
              <a:t>instantannée</a:t>
            </a:r>
            <a:endParaRPr lang="fr-FR" dirty="0"/>
          </a:p>
        </p:txBody>
      </p:sp>
      <p:pic>
        <p:nvPicPr>
          <p:cNvPr id="3" name="Picture 2" descr="http://thewpfblog.com/images/yahoo1.jpg"/>
          <p:cNvPicPr>
            <a:picLocks noChangeAspect="1" noChangeArrowheads="1"/>
          </p:cNvPicPr>
          <p:nvPr/>
        </p:nvPicPr>
        <p:blipFill>
          <a:blip r:embed="rId2"/>
          <a:srcRect/>
          <a:stretch>
            <a:fillRect/>
          </a:stretch>
        </p:blipFill>
        <p:spPr bwMode="auto">
          <a:xfrm>
            <a:off x="1176360" y="1558240"/>
            <a:ext cx="5942897" cy="44618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dirty="0" err="1" smtClean="0"/>
              <a:t>Iconics</a:t>
            </a:r>
            <a:r>
              <a:rPr lang="fr-FR" sz="3600" dirty="0" smtClean="0"/>
              <a:t>: Visualisation de production en temps réel</a:t>
            </a:r>
            <a:endParaRPr lang="fr-FR" sz="3600" dirty="0"/>
          </a:p>
        </p:txBody>
      </p:sp>
      <p:pic>
        <p:nvPicPr>
          <p:cNvPr id="3" name="Picture 2" descr="C:\Users\tims\AppData\Local\Microsoft\Windows\Temporary Internet Files\Content.Outlook\C0FSHG32\Workbench.jpg"/>
          <p:cNvPicPr>
            <a:picLocks noChangeAspect="1" noChangeArrowheads="1"/>
          </p:cNvPicPr>
          <p:nvPr/>
        </p:nvPicPr>
        <p:blipFill>
          <a:blip r:embed="rId2"/>
          <a:srcRect/>
          <a:stretch>
            <a:fillRect/>
          </a:stretch>
        </p:blipFill>
        <p:spPr bwMode="auto">
          <a:xfrm>
            <a:off x="920500" y="1189250"/>
            <a:ext cx="6858048" cy="48577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Fnac: Nouvelle génération de catalogue produit</a:t>
            </a:r>
            <a:endParaRPr lang="fr-FR" dirty="0"/>
          </a:p>
        </p:txBody>
      </p:sp>
      <p:pic>
        <p:nvPicPr>
          <p:cNvPr id="3" name="Picture 2" descr="01_accueil_xbox"/>
          <p:cNvPicPr/>
          <p:nvPr/>
        </p:nvPicPr>
        <p:blipFill>
          <a:blip r:embed="rId2"/>
          <a:srcRect/>
          <a:stretch>
            <a:fillRect/>
          </a:stretch>
        </p:blipFill>
        <p:spPr bwMode="auto">
          <a:xfrm>
            <a:off x="109537" y="1850563"/>
            <a:ext cx="4600575" cy="3467100"/>
          </a:xfrm>
          <a:prstGeom prst="rect">
            <a:avLst/>
          </a:prstGeom>
          <a:ln>
            <a:noFill/>
          </a:ln>
          <a:effectLst>
            <a:outerShdw blurRad="292100" dist="139700" dir="2700000" algn="tl" rotWithShape="0">
              <a:srgbClr val="333333">
                <a:alpha val="65000"/>
              </a:srgbClr>
            </a:outerShdw>
          </a:effectLst>
        </p:spPr>
      </p:pic>
      <p:pic>
        <p:nvPicPr>
          <p:cNvPr id="4" name="Picture 3" descr="05_comparateur"/>
          <p:cNvPicPr/>
          <p:nvPr/>
        </p:nvPicPr>
        <p:blipFill>
          <a:blip r:embed="rId3"/>
          <a:srcRect/>
          <a:stretch>
            <a:fillRect/>
          </a:stretch>
        </p:blipFill>
        <p:spPr bwMode="auto">
          <a:xfrm>
            <a:off x="4752975" y="1850563"/>
            <a:ext cx="4391025" cy="34290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1_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F45DB1-E9D4-466B-9D87-72BF812F5B51}"/>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1387</TotalTime>
  <Words>445</Words>
  <Application>Microsoft Office PowerPoint</Application>
  <PresentationFormat>Affichage à l'écran (4:3)</PresentationFormat>
  <Paragraphs>45</Paragraphs>
  <Slides>16</Slides>
  <Notes>1</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Template MS Days</vt:lpstr>
      <vt:lpstr>1_Template MS Days</vt:lpstr>
      <vt:lpstr>Introduction à Windows Presentation Foundation</vt:lpstr>
      <vt:lpstr>Diapositive 2</vt:lpstr>
      <vt:lpstr>Diapositive 3</vt:lpstr>
      <vt:lpstr>Agenda</vt:lpstr>
      <vt:lpstr>Définition</vt:lpstr>
      <vt:lpstr>Pourquoi WPF ?</vt:lpstr>
      <vt:lpstr>Yahoo: La nouvelle génération de client de messagerie instantannée</vt:lpstr>
      <vt:lpstr>Iconics: Visualisation de production en temps réel</vt:lpstr>
      <vt:lpstr>Fnac: Nouvelle génération de catalogue produit</vt:lpstr>
      <vt:lpstr>Quelques applications</vt:lpstr>
      <vt:lpstr>XAML et code</vt:lpstr>
      <vt:lpstr>Template et style</vt:lpstr>
      <vt:lpstr>Applications de données</vt:lpstr>
      <vt:lpstr>Blend</vt:lpstr>
      <vt:lpstr>Silverlight</vt:lpstr>
      <vt:lpstr>Diapositive 16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user</cp:lastModifiedBy>
  <cp:revision>52</cp:revision>
  <dcterms:created xsi:type="dcterms:W3CDTF">2008-09-19T00:36:10Z</dcterms:created>
  <dcterms:modified xsi:type="dcterms:W3CDTF">2008-10-22T16:03:36Z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