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UpdateInfo/slideUpdateInfo7.xml" ContentType="application/vnd.openxmlformats-officedocument.presentationml.slideUpdateInfo+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Override PartName="/ppt/slideUpdateInfo/slideUpdateInfo3.xml" ContentType="application/vnd.openxmlformats-officedocument.presentationml.slideUpdateInfo+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diagrams/layout13.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colors12.xml" ContentType="application/vnd.openxmlformats-officedocument.drawingml.diagramColors+xml"/>
  <Override PartName="/ppt/slideUpdateInfo/slideUpdateInfo8.xml" ContentType="application/vnd.openxmlformats-officedocument.presentationml.slideUpdateInfo+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UpdateInfo/slideUpdateInfo4.xml" ContentType="application/vnd.openxmlformats-officedocument.presentationml.slideUpdateInfo+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charts/chart4.xml" ContentType="application/vnd.openxmlformats-officedocument.drawingml.chart+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slideUpdateInfo/slideUpdateInfo9.xml" ContentType="application/vnd.openxmlformats-officedocument.presentationml.slideUpdateInfo+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UpdateInfo/slideUpdateInfo5.xml" ContentType="application/vnd.openxmlformats-officedocument.presentationml.slideUpdateInfo+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Override PartName="/ppt/diagrams/data11.xml" ContentType="application/vnd.openxmlformats-officedocument.drawingml.diagramData+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UpdateInfo/slideUpdateInfo1.xml" ContentType="application/vnd.openxmlformats-officedocument.presentationml.slideUpdateInfo+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UpdateInfo/slideUpdateInfo10.xml" ContentType="application/vnd.openxmlformats-officedocument.presentationml.slideUpdateInfo+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charts/chart1.xml" ContentType="application/vnd.openxmlformats-officedocument.drawingml.chart+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colors10.xml" ContentType="application/vnd.openxmlformats-officedocument.drawingml.diagramColors+xml"/>
  <Override PartName="/ppt/slideUpdateInfo/slideUpdateInfo6.xml" ContentType="application/vnd.openxmlformats-officedocument.presentationml.slideUpdateInfo+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notesSlides/notesSlide26.xml" ContentType="application/vnd.openxmlformats-officedocument.presentationml.notesSlide+xml"/>
  <Override PartName="/ppt/slideUpdateInfo/slideUpdateInfo2.xml" ContentType="application/vnd.openxmlformats-officedocument.presentationml.slideUpdateInfo+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charts/chart6.xml" ContentType="application/vnd.openxmlformats-officedocument.drawingml.chart+xml"/>
  <Default Extension="tiff" ContentType="image/tiff"/>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charts/chart2.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4"/>
  </p:sldMasterIdLst>
  <p:notesMasterIdLst>
    <p:notesMasterId r:id="rId43"/>
  </p:notesMasterIdLst>
  <p:handoutMasterIdLst>
    <p:handoutMasterId r:id="rId44"/>
  </p:handoutMasterIdLst>
  <p:sldIdLst>
    <p:sldId id="333" r:id="rId5"/>
    <p:sldId id="339" r:id="rId6"/>
    <p:sldId id="340" r:id="rId7"/>
    <p:sldId id="341" r:id="rId8"/>
    <p:sldId id="342" r:id="rId9"/>
    <p:sldId id="343" r:id="rId10"/>
    <p:sldId id="344" r:id="rId11"/>
    <p:sldId id="345" r:id="rId12"/>
    <p:sldId id="361" r:id="rId13"/>
    <p:sldId id="347" r:id="rId14"/>
    <p:sldId id="348" r:id="rId15"/>
    <p:sldId id="349" r:id="rId16"/>
    <p:sldId id="350" r:id="rId17"/>
    <p:sldId id="351" r:id="rId18"/>
    <p:sldId id="352" r:id="rId19"/>
    <p:sldId id="353" r:id="rId20"/>
    <p:sldId id="372" r:id="rId21"/>
    <p:sldId id="354" r:id="rId22"/>
    <p:sldId id="355" r:id="rId23"/>
    <p:sldId id="356" r:id="rId24"/>
    <p:sldId id="357" r:id="rId25"/>
    <p:sldId id="358" r:id="rId26"/>
    <p:sldId id="359" r:id="rId27"/>
    <p:sldId id="374" r:id="rId28"/>
    <p:sldId id="360" r:id="rId29"/>
    <p:sldId id="362" r:id="rId30"/>
    <p:sldId id="367" r:id="rId31"/>
    <p:sldId id="368" r:id="rId32"/>
    <p:sldId id="369" r:id="rId33"/>
    <p:sldId id="370" r:id="rId34"/>
    <p:sldId id="371" r:id="rId35"/>
    <p:sldId id="363" r:id="rId36"/>
    <p:sldId id="364" r:id="rId37"/>
    <p:sldId id="365" r:id="rId38"/>
    <p:sldId id="366" r:id="rId39"/>
    <p:sldId id="335" r:id="rId40"/>
    <p:sldId id="319" r:id="rId41"/>
    <p:sldId id="281" r:id="rId42"/>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7" clrIdx="0"/>
  <p:cmAuthor id="1" name="claireh" initials="ceh"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C8DF"/>
    <a:srgbClr val="A2CDE2"/>
    <a:srgbClr val="9BCFE9"/>
    <a:srgbClr val="B0D9EE"/>
    <a:srgbClr val="A0D8FE"/>
    <a:srgbClr val="B0DEFE"/>
    <a:srgbClr val="000000"/>
    <a:srgbClr val="5DBDFF"/>
    <a:srgbClr val="0386D7"/>
    <a:srgbClr val="FFBF93"/>
  </p:clrMru>
</p:presentationPr>
</file>

<file path=ppt/tableStyles.xml><?xml version="1.0" encoding="utf-8"?>
<a:tblStyleLst xmlns:a="http://schemas.openxmlformats.org/drawingml/2006/main" def="{5C22544A-7EE6-4342-B048-85BDC9FD1C3A}">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305" autoAdjust="0"/>
    <p:restoredTop sz="94390" autoAdjust="0"/>
  </p:normalViewPr>
  <p:slideViewPr>
    <p:cSldViewPr snapToGrid="0">
      <p:cViewPr varScale="1">
        <p:scale>
          <a:sx n="103" d="100"/>
          <a:sy n="103" d="100"/>
        </p:scale>
        <p:origin x="-120" y="-96"/>
      </p:cViewPr>
      <p:guideLst>
        <p:guide orient="horz" pos="144"/>
        <p:guide orient="horz" pos="1488"/>
        <p:guide orient="horz" pos="1200"/>
        <p:guide orient="horz" pos="2304"/>
        <p:guide orient="horz" pos="892"/>
        <p:guide orient="horz" pos="4176"/>
        <p:guide pos="2880"/>
        <p:guide pos="244"/>
        <p:guide pos="462"/>
        <p:guide pos="5516"/>
        <p:guide pos="863"/>
      </p:guideLst>
    </p:cSldViewPr>
  </p:slideViewPr>
  <p:outlineViewPr>
    <p:cViewPr>
      <p:scale>
        <a:sx n="33" d="100"/>
        <a:sy n="33" d="100"/>
      </p:scale>
      <p:origin x="0" y="1626"/>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120" d="100"/>
          <a:sy n="120" d="100"/>
        </p:scale>
        <p:origin x="-2394"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Feuille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Feuille_Microsoft_Office_Excel6.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style val="26"/>
  <c:chart>
    <c:title>
      <c:tx>
        <c:rich>
          <a:bodyPr/>
          <a:lstStyle/>
          <a:p>
            <a:pPr>
              <a:defRPr/>
            </a:pPr>
            <a:r>
              <a:rPr lang="fr-FR" dirty="0"/>
              <a:t>Efficacité et autonomie des </a:t>
            </a:r>
            <a:r>
              <a:rPr lang="fr-FR" dirty="0" smtClean="0"/>
              <a:t>utilisateurs</a:t>
            </a:r>
            <a:endParaRPr lang="fr-FR" dirty="0"/>
          </a:p>
        </c:rich>
      </c:tx>
      <c:layout>
        <c:manualLayout>
          <c:xMode val="edge"/>
          <c:yMode val="edge"/>
          <c:x val="0.15796068594157225"/>
          <c:y val="1.8084662494111319E-2"/>
        </c:manualLayout>
      </c:layout>
    </c:title>
    <c:view3D>
      <c:rotX val="30"/>
      <c:perspective val="30"/>
    </c:view3D>
    <c:plotArea>
      <c:layout/>
      <c:pie3DChart>
        <c:varyColors val="1"/>
        <c:ser>
          <c:idx val="0"/>
          <c:order val="0"/>
          <c:tx>
            <c:strRef>
              <c:f>Feuil1!$B$1</c:f>
              <c:strCache>
                <c:ptCount val="1"/>
                <c:pt idx="0">
                  <c:v>Efficacité et autonomie des utilisateurs</c:v>
                </c:pt>
              </c:strCache>
            </c:strRef>
          </c:tx>
          <c:explosion val="25"/>
          <c:dLbls>
            <c:showPercent val="1"/>
          </c:dLbls>
          <c:cat>
            <c:strRef>
              <c:f>Feuil1!$A$2:$A$4</c:f>
              <c:strCache>
                <c:ptCount val="3"/>
                <c:pt idx="0">
                  <c:v>Augmentation d'efficacité</c:v>
                </c:pt>
                <c:pt idx="1">
                  <c:v>Aucun effet</c:v>
                </c:pt>
                <c:pt idx="2">
                  <c:v>Baisse d'efficacité</c:v>
                </c:pt>
              </c:strCache>
            </c:strRef>
          </c:cat>
          <c:val>
            <c:numRef>
              <c:f>Feuil1!$B$2:$B$4</c:f>
              <c:numCache>
                <c:formatCode>0%</c:formatCode>
                <c:ptCount val="3"/>
                <c:pt idx="0">
                  <c:v>0.84000000000000064</c:v>
                </c:pt>
                <c:pt idx="1">
                  <c:v>0.13</c:v>
                </c:pt>
                <c:pt idx="2">
                  <c:v>3.0000000000000127E-2</c:v>
                </c:pt>
              </c:numCache>
            </c:numRef>
          </c:val>
        </c:ser>
        <c:dLbls>
          <c:showPercent val="1"/>
        </c:dLbls>
      </c:pie3DChart>
    </c:plotArea>
    <c:legend>
      <c:legendPos val="b"/>
      <c:layout/>
    </c:legend>
    <c:plotVisOnly val="1"/>
  </c:chart>
  <c:txPr>
    <a:bodyPr/>
    <a:lstStyle/>
    <a:p>
      <a:pPr>
        <a:defRPr sz="1800"/>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style val="26"/>
  <c:chart>
    <c:title>
      <c:tx>
        <c:rich>
          <a:bodyPr/>
          <a:lstStyle/>
          <a:p>
            <a:pPr>
              <a:defRPr/>
            </a:pPr>
            <a:r>
              <a:rPr lang="fr-FR" noProof="0" dirty="0" smtClean="0"/>
              <a:t>Apprentissage des utilisateurs</a:t>
            </a:r>
            <a:endParaRPr lang="fr-FR" noProof="0" dirty="0"/>
          </a:p>
        </c:rich>
      </c:tx>
      <c:layout/>
    </c:title>
    <c:view3D>
      <c:rotX val="75"/>
      <c:perspective val="30"/>
    </c:view3D>
    <c:plotArea>
      <c:layout/>
      <c:pie3DChart>
        <c:varyColors val="1"/>
        <c:ser>
          <c:idx val="0"/>
          <c:order val="0"/>
          <c:tx>
            <c:strRef>
              <c:f>Feuil1!$B$1</c:f>
              <c:strCache>
                <c:ptCount val="1"/>
                <c:pt idx="0">
                  <c:v>Apprentissage des utilisateurs</c:v>
                </c:pt>
              </c:strCache>
            </c:strRef>
          </c:tx>
          <c:dLbls>
            <c:showPercent val="1"/>
          </c:dLbls>
          <c:cat>
            <c:strRef>
              <c:f>Feuil1!$A$2:$A$6</c:f>
              <c:strCache>
                <c:ptCount val="5"/>
                <c:pt idx="0">
                  <c:v>moins d'une semaine</c:v>
                </c:pt>
                <c:pt idx="1">
                  <c:v>entre 2 à 3 semaines</c:v>
                </c:pt>
                <c:pt idx="2">
                  <c:v>entre 4 à 10 semaines</c:v>
                </c:pt>
                <c:pt idx="3">
                  <c:v>plus de 10 semaines</c:v>
                </c:pt>
                <c:pt idx="4">
                  <c:v>jamais</c:v>
                </c:pt>
              </c:strCache>
            </c:strRef>
          </c:cat>
          <c:val>
            <c:numRef>
              <c:f>Feuil1!$B$2:$B$6</c:f>
              <c:numCache>
                <c:formatCode>0%</c:formatCode>
                <c:ptCount val="5"/>
                <c:pt idx="0">
                  <c:v>0.58000000000000007</c:v>
                </c:pt>
                <c:pt idx="1">
                  <c:v>0.2</c:v>
                </c:pt>
                <c:pt idx="2">
                  <c:v>0.15000000000000024</c:v>
                </c:pt>
                <c:pt idx="3">
                  <c:v>4.0000000000000022E-2</c:v>
                </c:pt>
                <c:pt idx="4">
                  <c:v>3.0000000000000002E-2</c:v>
                </c:pt>
              </c:numCache>
            </c:numRef>
          </c:val>
        </c:ser>
        <c:dLbls>
          <c:showPercent val="1"/>
        </c:dLbls>
      </c:pie3DChart>
    </c:plotArea>
    <c:legend>
      <c:legendPos val="r"/>
      <c:layout/>
    </c:legend>
    <c:plotVisOnly val="1"/>
  </c:chart>
  <c:txPr>
    <a:bodyPr/>
    <a:lstStyle/>
    <a:p>
      <a:pPr>
        <a:defRPr sz="1800"/>
      </a:pPr>
      <a:endParaRPr lang="fr-F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FR"/>
  <c:style val="26"/>
  <c:chart>
    <c:title>
      <c:tx>
        <c:rich>
          <a:bodyPr/>
          <a:lstStyle/>
          <a:p>
            <a:pPr algn="l">
              <a:defRPr sz="1800"/>
            </a:pPr>
            <a:r>
              <a:rPr lang="fr-FR" sz="1800" dirty="0" smtClean="0"/>
              <a:t>Satisfaction </a:t>
            </a:r>
            <a:r>
              <a:rPr lang="fr-FR" sz="1800" dirty="0"/>
              <a:t>et qualité des </a:t>
            </a:r>
            <a:r>
              <a:rPr lang="fr-FR" sz="1800" dirty="0" smtClean="0"/>
              <a:t>documents </a:t>
            </a:r>
            <a:br>
              <a:rPr lang="fr-FR" sz="1800" dirty="0" smtClean="0"/>
            </a:br>
            <a:r>
              <a:rPr lang="fr-FR" sz="1800" dirty="0" smtClean="0"/>
              <a:t>réalisés </a:t>
            </a:r>
            <a:r>
              <a:rPr lang="fr-FR" sz="1800" dirty="0"/>
              <a:t>avec </a:t>
            </a:r>
            <a:r>
              <a:rPr lang="fr-FR" sz="1800" dirty="0" smtClean="0"/>
              <a:t>Microsoft </a:t>
            </a:r>
            <a:r>
              <a:rPr lang="fr-FR" sz="1800" dirty="0"/>
              <a:t>Office </a:t>
            </a:r>
            <a:r>
              <a:rPr lang="fr-FR" sz="1800" dirty="0" smtClean="0"/>
              <a:t>2007</a:t>
            </a:r>
            <a:endParaRPr lang="fr-FR" sz="1800" dirty="0"/>
          </a:p>
        </c:rich>
      </c:tx>
      <c:layout>
        <c:manualLayout>
          <c:xMode val="edge"/>
          <c:yMode val="edge"/>
          <c:x val="7.4177323571628526E-2"/>
          <c:y val="2.9953074047562235E-2"/>
        </c:manualLayout>
      </c:layout>
      <c:overlay val="1"/>
    </c:title>
    <c:view3D>
      <c:rotX val="30"/>
      <c:perspective val="30"/>
    </c:view3D>
    <c:plotArea>
      <c:layout>
        <c:manualLayout>
          <c:layoutTarget val="inner"/>
          <c:xMode val="edge"/>
          <c:yMode val="edge"/>
          <c:x val="7.3435724978054825E-2"/>
          <c:y val="0.14487869401489006"/>
          <c:w val="0.52676916069823354"/>
          <c:h val="0.61955970565806362"/>
        </c:manualLayout>
      </c:layout>
      <c:pie3DChart>
        <c:varyColors val="1"/>
        <c:ser>
          <c:idx val="0"/>
          <c:order val="0"/>
          <c:tx>
            <c:strRef>
              <c:f>Feuil1!$B$1</c:f>
              <c:strCache>
                <c:ptCount val="1"/>
                <c:pt idx="0">
                  <c:v>ApprentisSatisfaction et qualité des documents réalisés avec Microsoft Office 2007
sage des utilisateurs</c:v>
                </c:pt>
              </c:strCache>
            </c:strRef>
          </c:tx>
          <c:explosion val="25"/>
          <c:dLbls>
            <c:showPercent val="1"/>
          </c:dLbls>
          <c:cat>
            <c:strRef>
              <c:f>Feuil1!$A$2:$A$4</c:f>
              <c:strCache>
                <c:ptCount val="3"/>
                <c:pt idx="0">
                  <c:v>plus satisfaits</c:v>
                </c:pt>
                <c:pt idx="1">
                  <c:v>également satisfaits</c:v>
                </c:pt>
                <c:pt idx="2">
                  <c:v>moins satisfaits</c:v>
                </c:pt>
              </c:strCache>
            </c:strRef>
          </c:cat>
          <c:val>
            <c:numRef>
              <c:f>Feuil1!$B$2:$B$4</c:f>
              <c:numCache>
                <c:formatCode>0%</c:formatCode>
                <c:ptCount val="3"/>
                <c:pt idx="0">
                  <c:v>0.54</c:v>
                </c:pt>
                <c:pt idx="1">
                  <c:v>0.37000000000000038</c:v>
                </c:pt>
                <c:pt idx="2">
                  <c:v>9.0000000000000024E-2</c:v>
                </c:pt>
              </c:numCache>
            </c:numRef>
          </c:val>
        </c:ser>
        <c:dLbls>
          <c:showPercent val="1"/>
        </c:dLbls>
      </c:pie3DChart>
    </c:plotArea>
    <c:legend>
      <c:legendPos val="r"/>
      <c:layout>
        <c:manualLayout>
          <c:xMode val="edge"/>
          <c:yMode val="edge"/>
          <c:x val="0.67152095412829282"/>
          <c:y val="0.49803327031673489"/>
          <c:w val="0.31203659402162232"/>
          <c:h val="0.25878971422278507"/>
        </c:manualLayout>
      </c:layout>
    </c:legend>
    <c:plotVisOnly val="1"/>
  </c:chart>
  <c:txPr>
    <a:bodyPr/>
    <a:lstStyle/>
    <a:p>
      <a:pPr>
        <a:defRPr sz="1800"/>
      </a:pPr>
      <a:endParaRPr lang="fr-F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r-FR"/>
  <c:style val="26"/>
  <c:chart>
    <c:view3D>
      <c:rAngAx val="1"/>
    </c:view3D>
    <c:plotArea>
      <c:layout/>
      <c:bar3DChart>
        <c:barDir val="bar"/>
        <c:grouping val="percentStacked"/>
        <c:ser>
          <c:idx val="0"/>
          <c:order val="0"/>
          <c:tx>
            <c:strRef>
              <c:f>Feuil1!$B$1</c:f>
              <c:strCache>
                <c:ptCount val="1"/>
                <c:pt idx="0">
                  <c:v>plus satisfaits</c:v>
                </c:pt>
              </c:strCache>
            </c:strRef>
          </c:tx>
          <c:cat>
            <c:strRef>
              <c:f>Feuil1!$A$2:$A$4</c:f>
              <c:strCache>
                <c:ptCount val="3"/>
                <c:pt idx="0">
                  <c:v>France</c:v>
                </c:pt>
                <c:pt idx="1">
                  <c:v>Etats-Unis</c:v>
                </c:pt>
                <c:pt idx="2">
                  <c:v>Japon</c:v>
                </c:pt>
              </c:strCache>
            </c:strRef>
          </c:cat>
          <c:val>
            <c:numRef>
              <c:f>Feuil1!$B$2:$B$4</c:f>
              <c:numCache>
                <c:formatCode>0%</c:formatCode>
                <c:ptCount val="3"/>
                <c:pt idx="0">
                  <c:v>0.64000000000000368</c:v>
                </c:pt>
                <c:pt idx="1">
                  <c:v>0.59</c:v>
                </c:pt>
                <c:pt idx="2">
                  <c:v>0.30000000000000032</c:v>
                </c:pt>
              </c:numCache>
            </c:numRef>
          </c:val>
        </c:ser>
        <c:ser>
          <c:idx val="1"/>
          <c:order val="1"/>
          <c:tx>
            <c:strRef>
              <c:f>Feuil1!$C$1</c:f>
              <c:strCache>
                <c:ptCount val="1"/>
                <c:pt idx="0">
                  <c:v>également satisfaits</c:v>
                </c:pt>
              </c:strCache>
            </c:strRef>
          </c:tx>
          <c:cat>
            <c:strRef>
              <c:f>Feuil1!$A$2:$A$4</c:f>
              <c:strCache>
                <c:ptCount val="3"/>
                <c:pt idx="0">
                  <c:v>France</c:v>
                </c:pt>
                <c:pt idx="1">
                  <c:v>Etats-Unis</c:v>
                </c:pt>
                <c:pt idx="2">
                  <c:v>Japon</c:v>
                </c:pt>
              </c:strCache>
            </c:strRef>
          </c:cat>
          <c:val>
            <c:numRef>
              <c:f>Feuil1!$C$2:$C$4</c:f>
              <c:numCache>
                <c:formatCode>0%</c:formatCode>
                <c:ptCount val="3"/>
                <c:pt idx="0">
                  <c:v>0.27</c:v>
                </c:pt>
                <c:pt idx="1">
                  <c:v>0.35000000000000031</c:v>
                </c:pt>
                <c:pt idx="2">
                  <c:v>0.48000000000000032</c:v>
                </c:pt>
              </c:numCache>
            </c:numRef>
          </c:val>
        </c:ser>
        <c:ser>
          <c:idx val="2"/>
          <c:order val="2"/>
          <c:tx>
            <c:strRef>
              <c:f>Feuil1!$D$1</c:f>
              <c:strCache>
                <c:ptCount val="1"/>
                <c:pt idx="0">
                  <c:v>moins satisfaits</c:v>
                </c:pt>
              </c:strCache>
            </c:strRef>
          </c:tx>
          <c:cat>
            <c:strRef>
              <c:f>Feuil1!$A$2:$A$4</c:f>
              <c:strCache>
                <c:ptCount val="3"/>
                <c:pt idx="0">
                  <c:v>France</c:v>
                </c:pt>
                <c:pt idx="1">
                  <c:v>Etats-Unis</c:v>
                </c:pt>
                <c:pt idx="2">
                  <c:v>Japon</c:v>
                </c:pt>
              </c:strCache>
            </c:strRef>
          </c:cat>
          <c:val>
            <c:numRef>
              <c:f>Feuil1!$D$2:$D$4</c:f>
              <c:numCache>
                <c:formatCode>0%</c:formatCode>
                <c:ptCount val="3"/>
                <c:pt idx="0">
                  <c:v>9.0000000000000024E-2</c:v>
                </c:pt>
                <c:pt idx="1">
                  <c:v>6.0000000000000032E-2</c:v>
                </c:pt>
                <c:pt idx="2">
                  <c:v>0.22</c:v>
                </c:pt>
              </c:numCache>
            </c:numRef>
          </c:val>
        </c:ser>
        <c:shape val="cylinder"/>
        <c:axId val="215080960"/>
        <c:axId val="215082496"/>
        <c:axId val="0"/>
      </c:bar3DChart>
      <c:catAx>
        <c:axId val="215080960"/>
        <c:scaling>
          <c:orientation val="minMax"/>
        </c:scaling>
        <c:axPos val="l"/>
        <c:tickLblPos val="nextTo"/>
        <c:crossAx val="215082496"/>
        <c:crosses val="autoZero"/>
        <c:auto val="1"/>
        <c:lblAlgn val="ctr"/>
        <c:lblOffset val="100"/>
      </c:catAx>
      <c:valAx>
        <c:axId val="215082496"/>
        <c:scaling>
          <c:orientation val="minMax"/>
        </c:scaling>
        <c:axPos val="b"/>
        <c:majorGridlines/>
        <c:numFmt formatCode="0%" sourceLinked="1"/>
        <c:tickLblPos val="nextTo"/>
        <c:crossAx val="215080960"/>
        <c:crosses val="autoZero"/>
        <c:crossBetween val="between"/>
      </c:valAx>
    </c:plotArea>
    <c:plotVisOnly val="1"/>
  </c:chart>
  <c:txPr>
    <a:bodyPr/>
    <a:lstStyle/>
    <a:p>
      <a:pPr>
        <a:defRPr sz="1800"/>
      </a:pPr>
      <a:endParaRPr lang="fr-F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fr-FR"/>
  <c:style val="26"/>
  <c:chart>
    <c:title>
      <c:layout/>
    </c:title>
    <c:view3D>
      <c:rotX val="30"/>
      <c:perspective val="30"/>
    </c:view3D>
    <c:plotArea>
      <c:layout/>
      <c:pie3DChart>
        <c:varyColors val="1"/>
        <c:ser>
          <c:idx val="0"/>
          <c:order val="0"/>
          <c:tx>
            <c:strRef>
              <c:f>Feuil1!$B$1</c:f>
              <c:strCache>
                <c:ptCount val="1"/>
                <c:pt idx="0">
                  <c:v>Demande en formation</c:v>
                </c:pt>
              </c:strCache>
            </c:strRef>
          </c:tx>
          <c:dLbls>
            <c:showPercent val="1"/>
          </c:dLbls>
          <c:cat>
            <c:strRef>
              <c:f>Feuil1!$A$2:$A$6</c:f>
              <c:strCache>
                <c:ptCount val="5"/>
                <c:pt idx="0">
                  <c:v>pas de besoin</c:v>
                </c:pt>
                <c:pt idx="1">
                  <c:v>formation online (entre 2 à 4h)</c:v>
                </c:pt>
                <c:pt idx="2">
                  <c:v>formation présentielle</c:v>
                </c:pt>
                <c:pt idx="3">
                  <c:v>méthodes multiples</c:v>
                </c:pt>
                <c:pt idx="4">
                  <c:v>autres</c:v>
                </c:pt>
              </c:strCache>
            </c:strRef>
          </c:cat>
          <c:val>
            <c:numRef>
              <c:f>Feuil1!$B$2:$B$6</c:f>
              <c:numCache>
                <c:formatCode>0%</c:formatCode>
                <c:ptCount val="5"/>
                <c:pt idx="0">
                  <c:v>0.32000000000000184</c:v>
                </c:pt>
                <c:pt idx="1">
                  <c:v>0.48000000000000032</c:v>
                </c:pt>
                <c:pt idx="2">
                  <c:v>4.0000000000000022E-2</c:v>
                </c:pt>
                <c:pt idx="3">
                  <c:v>7.0000000000000021E-2</c:v>
                </c:pt>
                <c:pt idx="4">
                  <c:v>9.0000000000000024E-2</c:v>
                </c:pt>
              </c:numCache>
            </c:numRef>
          </c:val>
        </c:ser>
        <c:dLbls>
          <c:showPercent val="1"/>
        </c:dLbls>
      </c:pie3DChart>
    </c:plotArea>
    <c:legend>
      <c:legendPos val="r"/>
      <c:layout/>
    </c:legend>
    <c:plotVisOnly val="1"/>
  </c:chart>
  <c:txPr>
    <a:bodyPr/>
    <a:lstStyle/>
    <a:p>
      <a:pPr>
        <a:defRPr sz="1800"/>
      </a:pPr>
      <a:endParaRPr lang="fr-F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fr-FR"/>
  <c:style val="26"/>
  <c:chart>
    <c:title>
      <c:layout>
        <c:manualLayout>
          <c:xMode val="edge"/>
          <c:yMode val="edge"/>
          <c:x val="0.17370660868124679"/>
          <c:y val="1.4976532834377628E-2"/>
        </c:manualLayout>
      </c:layout>
    </c:title>
    <c:view3D>
      <c:rotX val="30"/>
      <c:perspective val="30"/>
    </c:view3D>
    <c:plotArea>
      <c:layout/>
      <c:pie3DChart>
        <c:varyColors val="1"/>
        <c:ser>
          <c:idx val="0"/>
          <c:order val="0"/>
          <c:tx>
            <c:strRef>
              <c:f>Feuil1!$B$1</c:f>
              <c:strCache>
                <c:ptCount val="1"/>
                <c:pt idx="0">
                  <c:v>Demande en support</c:v>
                </c:pt>
              </c:strCache>
            </c:strRef>
          </c:tx>
          <c:explosion val="25"/>
          <c:dLbls>
            <c:showPercent val="1"/>
          </c:dLbls>
          <c:cat>
            <c:strRef>
              <c:f>Feuil1!$A$2:$A$4</c:f>
              <c:strCache>
                <c:ptCount val="3"/>
                <c:pt idx="0">
                  <c:v>moins qu'avant</c:v>
                </c:pt>
                <c:pt idx="1">
                  <c:v>autant qu'avant</c:v>
                </c:pt>
                <c:pt idx="2">
                  <c:v>plus qu'avant</c:v>
                </c:pt>
              </c:strCache>
            </c:strRef>
          </c:cat>
          <c:val>
            <c:numRef>
              <c:f>Feuil1!$B$2:$B$4</c:f>
              <c:numCache>
                <c:formatCode>0%</c:formatCode>
                <c:ptCount val="3"/>
                <c:pt idx="0">
                  <c:v>0.38000000000000184</c:v>
                </c:pt>
                <c:pt idx="1">
                  <c:v>0.46</c:v>
                </c:pt>
                <c:pt idx="2">
                  <c:v>0.16</c:v>
                </c:pt>
              </c:numCache>
            </c:numRef>
          </c:val>
        </c:ser>
        <c:dLbls>
          <c:showPercent val="1"/>
        </c:dLbls>
      </c:pie3DChart>
    </c:plotArea>
    <c:legend>
      <c:legendPos val="r"/>
      <c:layout/>
    </c:legend>
    <c:plotVisOnly val="1"/>
  </c:chart>
  <c:txPr>
    <a:bodyPr/>
    <a:lstStyle/>
    <a:p>
      <a:pPr>
        <a:defRPr sz="1800"/>
      </a:pPr>
      <a:endParaRPr lang="fr-FR"/>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1F9672-0212-45D0-BACE-0966B98839AE}" type="doc">
      <dgm:prSet loTypeId="urn:microsoft.com/office/officeart/2005/8/layout/vList2" loCatId="list" qsTypeId="urn:microsoft.com/office/officeart/2005/8/quickstyle/simple5" qsCatId="simple" csTypeId="urn:microsoft.com/office/officeart/2005/8/colors/accent0_3" csCatId="mainScheme" phldr="1"/>
      <dgm:spPr>
        <a:scene3d>
          <a:camera prst="orthographicFront">
            <a:rot lat="0" lon="0" rev="0"/>
          </a:camera>
          <a:lightRig rig="chilly" dir="t">
            <a:rot lat="0" lon="0" rev="18480000"/>
          </a:lightRig>
        </a:scene3d>
      </dgm:spPr>
      <dgm:t>
        <a:bodyPr/>
        <a:lstStyle/>
        <a:p>
          <a:endParaRPr lang="fr-FR"/>
        </a:p>
      </dgm:t>
    </dgm:pt>
    <dgm:pt modelId="{34F18A49-79F7-40D6-9F98-52DCF7FAE47D}">
      <dgm:prSet custT="1"/>
      <dgm:spPr>
        <a:scene3d>
          <a:camera prst="orthographicFront">
            <a:rot lat="0" lon="0" rev="0"/>
          </a:camera>
          <a:lightRig rig="chilly" dir="t">
            <a:rot lat="0" lon="0" rev="18480000"/>
          </a:lightRig>
        </a:scene3d>
        <a:sp3d prstMaterial="clear">
          <a:bevelT h="63500"/>
        </a:sp3d>
      </dgm:spPr>
      <dgm:t>
        <a:bodyPr/>
        <a:lstStyle/>
        <a:p>
          <a:r>
            <a:rPr lang="fr-FR" sz="2400" dirty="0" smtClean="0">
              <a:ea typeface="SimSun" pitchFamily="2" charset="-122"/>
              <a:cs typeface="Times New Roman" pitchFamily="18" charset="0"/>
              <a:sym typeface="Wingdings" pitchFamily="2" charset="2"/>
            </a:rPr>
            <a:t>Les nouveautés d’Office 2007</a:t>
          </a:r>
        </a:p>
      </dgm:t>
    </dgm:pt>
    <dgm:pt modelId="{9F7BCF9D-7ADE-4A22-82A7-7526CFCC9543}" type="parTrans" cxnId="{8314E700-4DDA-41DF-8777-DC1612DAB4F7}">
      <dgm:prSet/>
      <dgm:spPr/>
      <dgm:t>
        <a:bodyPr/>
        <a:lstStyle/>
        <a:p>
          <a:endParaRPr lang="fr-FR"/>
        </a:p>
      </dgm:t>
    </dgm:pt>
    <dgm:pt modelId="{BFA78E5C-A071-4759-840D-68F551206FA4}" type="sibTrans" cxnId="{8314E700-4DDA-41DF-8777-DC1612DAB4F7}">
      <dgm:prSet/>
      <dgm:spPr/>
      <dgm:t>
        <a:bodyPr/>
        <a:lstStyle/>
        <a:p>
          <a:endParaRPr lang="fr-FR"/>
        </a:p>
      </dgm:t>
    </dgm:pt>
    <dgm:pt modelId="{CBE28FCB-CEB5-4EAB-8136-89285C090073}">
      <dgm:prSet custT="1"/>
      <dgm:spPr>
        <a:scene3d>
          <a:camera prst="orthographicFront">
            <a:rot lat="0" lon="0" rev="0"/>
          </a:camera>
          <a:lightRig rig="chilly" dir="t">
            <a:rot lat="0" lon="0" rev="18480000"/>
          </a:lightRig>
        </a:scene3d>
        <a:sp3d prstMaterial="clear">
          <a:bevelT h="63500"/>
        </a:sp3d>
      </dgm:spPr>
      <dgm:t>
        <a:bodyPr/>
        <a:lstStyle/>
        <a:p>
          <a:r>
            <a:rPr lang="fr-FR" sz="2400" dirty="0" smtClean="0">
              <a:ea typeface="SimSun" pitchFamily="2" charset="-122"/>
              <a:cs typeface="Times New Roman" pitchFamily="18" charset="0"/>
              <a:sym typeface="Wingdings" pitchFamily="2" charset="2"/>
            </a:rPr>
            <a:t>Introduction aux ressources et outils disponibles</a:t>
          </a:r>
        </a:p>
      </dgm:t>
    </dgm:pt>
    <dgm:pt modelId="{D7AB4817-2BB5-44C8-B360-6D350F6C5E45}" type="parTrans" cxnId="{D8F5FF42-29A3-4D50-A7E8-3562AFE75CF2}">
      <dgm:prSet/>
      <dgm:spPr/>
      <dgm:t>
        <a:bodyPr/>
        <a:lstStyle/>
        <a:p>
          <a:endParaRPr lang="fr-FR"/>
        </a:p>
      </dgm:t>
    </dgm:pt>
    <dgm:pt modelId="{21949203-9C16-4DB3-B9C3-5FF563E35639}" type="sibTrans" cxnId="{D8F5FF42-29A3-4D50-A7E8-3562AFE75CF2}">
      <dgm:prSet/>
      <dgm:spPr/>
      <dgm:t>
        <a:bodyPr/>
        <a:lstStyle/>
        <a:p>
          <a:endParaRPr lang="fr-FR"/>
        </a:p>
      </dgm:t>
    </dgm:pt>
    <dgm:pt modelId="{CD684795-0237-4843-BDAA-8A1E19CD192D}">
      <dgm:prSet custT="1"/>
      <dgm:spPr>
        <a:scene3d>
          <a:camera prst="orthographicFront">
            <a:rot lat="0" lon="0" rev="0"/>
          </a:camera>
          <a:lightRig rig="chilly" dir="t">
            <a:rot lat="0" lon="0" rev="18480000"/>
          </a:lightRig>
        </a:scene3d>
        <a:sp3d prstMaterial="clear">
          <a:bevelT h="63500"/>
        </a:sp3d>
      </dgm:spPr>
      <dgm:t>
        <a:bodyPr/>
        <a:lstStyle/>
        <a:p>
          <a:r>
            <a:rPr lang="fr-FR" sz="2400" dirty="0" smtClean="0">
              <a:ea typeface="SimSun" pitchFamily="2" charset="-122"/>
              <a:cs typeface="Times New Roman" pitchFamily="18" charset="0"/>
              <a:sym typeface="Wingdings" pitchFamily="2" charset="2"/>
            </a:rPr>
            <a:t>Accompagnement au changement</a:t>
          </a:r>
        </a:p>
      </dgm:t>
    </dgm:pt>
    <dgm:pt modelId="{58028FA5-CE56-4A7B-91C3-5B47A32A7DD0}" type="parTrans" cxnId="{1893CF26-CC26-425E-9A88-71C1CC07B726}">
      <dgm:prSet/>
      <dgm:spPr/>
      <dgm:t>
        <a:bodyPr/>
        <a:lstStyle/>
        <a:p>
          <a:endParaRPr lang="fr-FR"/>
        </a:p>
      </dgm:t>
    </dgm:pt>
    <dgm:pt modelId="{A7EF454A-6DE8-42B1-A9D2-D9DBE42B09B9}" type="sibTrans" cxnId="{1893CF26-CC26-425E-9A88-71C1CC07B726}">
      <dgm:prSet/>
      <dgm:spPr/>
      <dgm:t>
        <a:bodyPr/>
        <a:lstStyle/>
        <a:p>
          <a:endParaRPr lang="fr-FR"/>
        </a:p>
      </dgm:t>
    </dgm:pt>
    <dgm:pt modelId="{2E28D8F7-F18D-4402-8635-7DAB5EB9363D}">
      <dgm:prSet custT="1"/>
      <dgm:spPr>
        <a:scene3d>
          <a:camera prst="orthographicFront">
            <a:rot lat="0" lon="0" rev="0"/>
          </a:camera>
          <a:lightRig rig="chilly" dir="t">
            <a:rot lat="0" lon="0" rev="18480000"/>
          </a:lightRig>
        </a:scene3d>
        <a:sp3d prstMaterial="clear">
          <a:bevelT h="63500"/>
        </a:sp3d>
      </dgm:spPr>
      <dgm:t>
        <a:bodyPr/>
        <a:lstStyle/>
        <a:p>
          <a:r>
            <a:rPr lang="fr-FR" sz="2400" dirty="0" smtClean="0">
              <a:ea typeface="SimSun" pitchFamily="2" charset="-122"/>
              <a:cs typeface="Times New Roman" pitchFamily="18" charset="0"/>
              <a:sym typeface="Wingdings" pitchFamily="2" charset="2"/>
            </a:rPr>
            <a:t>Méthodologies de déploiement</a:t>
          </a:r>
        </a:p>
      </dgm:t>
    </dgm:pt>
    <dgm:pt modelId="{A809EB04-091E-4738-9D84-90D72769B07E}" type="parTrans" cxnId="{5E867E5D-9003-4B6D-A5F0-2B7F599777DF}">
      <dgm:prSet/>
      <dgm:spPr/>
      <dgm:t>
        <a:bodyPr/>
        <a:lstStyle/>
        <a:p>
          <a:endParaRPr lang="fr-FR"/>
        </a:p>
      </dgm:t>
    </dgm:pt>
    <dgm:pt modelId="{AD04CE2C-0AC9-4BC6-9B46-77EF0B82D016}" type="sibTrans" cxnId="{5E867E5D-9003-4B6D-A5F0-2B7F599777DF}">
      <dgm:prSet/>
      <dgm:spPr/>
      <dgm:t>
        <a:bodyPr/>
        <a:lstStyle/>
        <a:p>
          <a:endParaRPr lang="fr-FR"/>
        </a:p>
      </dgm:t>
    </dgm:pt>
    <dgm:pt modelId="{FBE59913-A7B7-4EB8-9A26-5FB5169C534F}" type="pres">
      <dgm:prSet presAssocID="{8A1F9672-0212-45D0-BACE-0966B98839AE}" presName="linear" presStyleCnt="0">
        <dgm:presLayoutVars>
          <dgm:animLvl val="lvl"/>
          <dgm:resizeHandles val="exact"/>
        </dgm:presLayoutVars>
      </dgm:prSet>
      <dgm:spPr/>
      <dgm:t>
        <a:bodyPr/>
        <a:lstStyle/>
        <a:p>
          <a:endParaRPr lang="fr-FR"/>
        </a:p>
      </dgm:t>
    </dgm:pt>
    <dgm:pt modelId="{F8AFFA80-FE29-428B-A99B-5A7FDE0903D8}" type="pres">
      <dgm:prSet presAssocID="{34F18A49-79F7-40D6-9F98-52DCF7FAE47D}" presName="parentText" presStyleLbl="node1" presStyleIdx="0" presStyleCnt="4" custLinFactNeighborX="-549" custLinFactNeighborY="-6414">
        <dgm:presLayoutVars>
          <dgm:chMax val="0"/>
          <dgm:bulletEnabled val="1"/>
        </dgm:presLayoutVars>
      </dgm:prSet>
      <dgm:spPr/>
      <dgm:t>
        <a:bodyPr/>
        <a:lstStyle/>
        <a:p>
          <a:endParaRPr lang="fr-FR"/>
        </a:p>
      </dgm:t>
    </dgm:pt>
    <dgm:pt modelId="{6E01A145-62F0-4D18-B009-B567F77AB96D}" type="pres">
      <dgm:prSet presAssocID="{BFA78E5C-A071-4759-840D-68F551206FA4}" presName="spacer" presStyleCnt="0"/>
      <dgm:spPr>
        <a:scene3d>
          <a:camera prst="orthographicFront">
            <a:rot lat="0" lon="0" rev="0"/>
          </a:camera>
          <a:lightRig rig="chilly" dir="t">
            <a:rot lat="0" lon="0" rev="18480000"/>
          </a:lightRig>
        </a:scene3d>
        <a:sp3d prstMaterial="clear">
          <a:bevelT h="63500"/>
        </a:sp3d>
      </dgm:spPr>
      <dgm:t>
        <a:bodyPr/>
        <a:lstStyle/>
        <a:p>
          <a:endParaRPr lang="fr-FR"/>
        </a:p>
      </dgm:t>
    </dgm:pt>
    <dgm:pt modelId="{73932806-3AF9-4C37-858A-5D5C5BB7EF0E}" type="pres">
      <dgm:prSet presAssocID="{CBE28FCB-CEB5-4EAB-8136-89285C090073}" presName="parentText" presStyleLbl="node1" presStyleIdx="1" presStyleCnt="4">
        <dgm:presLayoutVars>
          <dgm:chMax val="0"/>
          <dgm:bulletEnabled val="1"/>
        </dgm:presLayoutVars>
      </dgm:prSet>
      <dgm:spPr/>
      <dgm:t>
        <a:bodyPr/>
        <a:lstStyle/>
        <a:p>
          <a:endParaRPr lang="fr-FR"/>
        </a:p>
      </dgm:t>
    </dgm:pt>
    <dgm:pt modelId="{64F7BBBE-3D7D-45B5-93A3-DACB7100770D}" type="pres">
      <dgm:prSet presAssocID="{21949203-9C16-4DB3-B9C3-5FF563E35639}" presName="spacer" presStyleCnt="0"/>
      <dgm:spPr>
        <a:scene3d>
          <a:camera prst="orthographicFront">
            <a:rot lat="0" lon="0" rev="0"/>
          </a:camera>
          <a:lightRig rig="chilly" dir="t">
            <a:rot lat="0" lon="0" rev="18480000"/>
          </a:lightRig>
        </a:scene3d>
        <a:sp3d prstMaterial="clear">
          <a:bevelT h="63500"/>
        </a:sp3d>
      </dgm:spPr>
      <dgm:t>
        <a:bodyPr/>
        <a:lstStyle/>
        <a:p>
          <a:endParaRPr lang="fr-FR"/>
        </a:p>
      </dgm:t>
    </dgm:pt>
    <dgm:pt modelId="{2DA3B961-F984-4C06-AAE2-CB3F18A6C5F6}" type="pres">
      <dgm:prSet presAssocID="{2E28D8F7-F18D-4402-8635-7DAB5EB9363D}" presName="parentText" presStyleLbl="node1" presStyleIdx="2" presStyleCnt="4">
        <dgm:presLayoutVars>
          <dgm:chMax val="0"/>
          <dgm:bulletEnabled val="1"/>
        </dgm:presLayoutVars>
      </dgm:prSet>
      <dgm:spPr/>
      <dgm:t>
        <a:bodyPr/>
        <a:lstStyle/>
        <a:p>
          <a:endParaRPr lang="fr-FR"/>
        </a:p>
      </dgm:t>
    </dgm:pt>
    <dgm:pt modelId="{92883FB0-D060-44D8-8D0B-0797526D173C}" type="pres">
      <dgm:prSet presAssocID="{AD04CE2C-0AC9-4BC6-9B46-77EF0B82D016}" presName="spacer" presStyleCnt="0"/>
      <dgm:spPr/>
      <dgm:t>
        <a:bodyPr/>
        <a:lstStyle/>
        <a:p>
          <a:endParaRPr lang="fr-FR"/>
        </a:p>
      </dgm:t>
    </dgm:pt>
    <dgm:pt modelId="{904AB036-190A-4CAE-97A0-21F9DE0D586C}" type="pres">
      <dgm:prSet presAssocID="{CD684795-0237-4843-BDAA-8A1E19CD192D}" presName="parentText" presStyleLbl="node1" presStyleIdx="3" presStyleCnt="4">
        <dgm:presLayoutVars>
          <dgm:chMax val="0"/>
          <dgm:bulletEnabled val="1"/>
        </dgm:presLayoutVars>
      </dgm:prSet>
      <dgm:spPr/>
      <dgm:t>
        <a:bodyPr/>
        <a:lstStyle/>
        <a:p>
          <a:endParaRPr lang="fr-FR"/>
        </a:p>
      </dgm:t>
    </dgm:pt>
  </dgm:ptLst>
  <dgm:cxnLst>
    <dgm:cxn modelId="{A95D2DD7-95D0-4C55-96BD-E859C15AD055}" type="presOf" srcId="{2E28D8F7-F18D-4402-8635-7DAB5EB9363D}" destId="{2DA3B961-F984-4C06-AAE2-CB3F18A6C5F6}" srcOrd="0" destOrd="0" presId="urn:microsoft.com/office/officeart/2005/8/layout/vList2"/>
    <dgm:cxn modelId="{5E867E5D-9003-4B6D-A5F0-2B7F599777DF}" srcId="{8A1F9672-0212-45D0-BACE-0966B98839AE}" destId="{2E28D8F7-F18D-4402-8635-7DAB5EB9363D}" srcOrd="2" destOrd="0" parTransId="{A809EB04-091E-4738-9D84-90D72769B07E}" sibTransId="{AD04CE2C-0AC9-4BC6-9B46-77EF0B82D016}"/>
    <dgm:cxn modelId="{1893CF26-CC26-425E-9A88-71C1CC07B726}" srcId="{8A1F9672-0212-45D0-BACE-0966B98839AE}" destId="{CD684795-0237-4843-BDAA-8A1E19CD192D}" srcOrd="3" destOrd="0" parTransId="{58028FA5-CE56-4A7B-91C3-5B47A32A7DD0}" sibTransId="{A7EF454A-6DE8-42B1-A9D2-D9DBE42B09B9}"/>
    <dgm:cxn modelId="{76B367EF-B92C-4A6D-B1EB-49000038D8A2}" type="presOf" srcId="{CBE28FCB-CEB5-4EAB-8136-89285C090073}" destId="{73932806-3AF9-4C37-858A-5D5C5BB7EF0E}" srcOrd="0" destOrd="0" presId="urn:microsoft.com/office/officeart/2005/8/layout/vList2"/>
    <dgm:cxn modelId="{21BC00A4-3581-4EFB-B02D-098F09812F1E}" type="presOf" srcId="{8A1F9672-0212-45D0-BACE-0966B98839AE}" destId="{FBE59913-A7B7-4EB8-9A26-5FB5169C534F}" srcOrd="0" destOrd="0" presId="urn:microsoft.com/office/officeart/2005/8/layout/vList2"/>
    <dgm:cxn modelId="{D8F5FF42-29A3-4D50-A7E8-3562AFE75CF2}" srcId="{8A1F9672-0212-45D0-BACE-0966B98839AE}" destId="{CBE28FCB-CEB5-4EAB-8136-89285C090073}" srcOrd="1" destOrd="0" parTransId="{D7AB4817-2BB5-44C8-B360-6D350F6C5E45}" sibTransId="{21949203-9C16-4DB3-B9C3-5FF563E35639}"/>
    <dgm:cxn modelId="{8314E700-4DDA-41DF-8777-DC1612DAB4F7}" srcId="{8A1F9672-0212-45D0-BACE-0966B98839AE}" destId="{34F18A49-79F7-40D6-9F98-52DCF7FAE47D}" srcOrd="0" destOrd="0" parTransId="{9F7BCF9D-7ADE-4A22-82A7-7526CFCC9543}" sibTransId="{BFA78E5C-A071-4759-840D-68F551206FA4}"/>
    <dgm:cxn modelId="{A71BC1E7-3854-4B8F-8FFE-1B6B1456020C}" type="presOf" srcId="{34F18A49-79F7-40D6-9F98-52DCF7FAE47D}" destId="{F8AFFA80-FE29-428B-A99B-5A7FDE0903D8}" srcOrd="0" destOrd="0" presId="urn:microsoft.com/office/officeart/2005/8/layout/vList2"/>
    <dgm:cxn modelId="{6CF6C519-A1D7-409D-B313-04A4EA26B87C}" type="presOf" srcId="{CD684795-0237-4843-BDAA-8A1E19CD192D}" destId="{904AB036-190A-4CAE-97A0-21F9DE0D586C}" srcOrd="0" destOrd="0" presId="urn:microsoft.com/office/officeart/2005/8/layout/vList2"/>
    <dgm:cxn modelId="{279E8912-4FCC-45F5-9B40-13F25B2DB1C8}" type="presParOf" srcId="{FBE59913-A7B7-4EB8-9A26-5FB5169C534F}" destId="{F8AFFA80-FE29-428B-A99B-5A7FDE0903D8}" srcOrd="0" destOrd="0" presId="urn:microsoft.com/office/officeart/2005/8/layout/vList2"/>
    <dgm:cxn modelId="{025302EF-66C9-4FE4-904E-9422213D8CC2}" type="presParOf" srcId="{FBE59913-A7B7-4EB8-9A26-5FB5169C534F}" destId="{6E01A145-62F0-4D18-B009-B567F77AB96D}" srcOrd="1" destOrd="0" presId="urn:microsoft.com/office/officeart/2005/8/layout/vList2"/>
    <dgm:cxn modelId="{E3757F12-385C-42B4-BE59-D8515D46654D}" type="presParOf" srcId="{FBE59913-A7B7-4EB8-9A26-5FB5169C534F}" destId="{73932806-3AF9-4C37-858A-5D5C5BB7EF0E}" srcOrd="2" destOrd="0" presId="urn:microsoft.com/office/officeart/2005/8/layout/vList2"/>
    <dgm:cxn modelId="{DFA56A82-0C13-4626-8D6B-B653CA2F6368}" type="presParOf" srcId="{FBE59913-A7B7-4EB8-9A26-5FB5169C534F}" destId="{64F7BBBE-3D7D-45B5-93A3-DACB7100770D}" srcOrd="3" destOrd="0" presId="urn:microsoft.com/office/officeart/2005/8/layout/vList2"/>
    <dgm:cxn modelId="{CFE8A74A-FE08-4AC9-93D6-5D4D65D6C91D}" type="presParOf" srcId="{FBE59913-A7B7-4EB8-9A26-5FB5169C534F}" destId="{2DA3B961-F984-4C06-AAE2-CB3F18A6C5F6}" srcOrd="4" destOrd="0" presId="urn:microsoft.com/office/officeart/2005/8/layout/vList2"/>
    <dgm:cxn modelId="{5649FCF1-D95F-4982-9CD3-6D657455455C}" type="presParOf" srcId="{FBE59913-A7B7-4EB8-9A26-5FB5169C534F}" destId="{92883FB0-D060-44D8-8D0B-0797526D173C}" srcOrd="5" destOrd="0" presId="urn:microsoft.com/office/officeart/2005/8/layout/vList2"/>
    <dgm:cxn modelId="{F374BA35-B309-4506-8F9C-4506FAC75F5A}" type="presParOf" srcId="{FBE59913-A7B7-4EB8-9A26-5FB5169C534F}" destId="{904AB036-190A-4CAE-97A0-21F9DE0D586C}" srcOrd="6" destOrd="0" presId="urn:microsoft.com/office/officeart/2005/8/layout/vList2"/>
  </dgm:cxnLst>
  <dgm:bg>
    <a:noFill/>
  </dgm:bg>
  <dgm:whole/>
</dgm:dataModel>
</file>

<file path=ppt/diagrams/data10.xml><?xml version="1.0" encoding="utf-8"?>
<dgm:dataModel xmlns:dgm="http://schemas.openxmlformats.org/drawingml/2006/diagram" xmlns:a="http://schemas.openxmlformats.org/drawingml/2006/main">
  <dgm:ptLst>
    <dgm:pt modelId="{3D7E30AA-D90C-45A2-AB06-B19B2F0593DC}" type="doc">
      <dgm:prSet loTypeId="urn:microsoft.com/office/officeart/2005/8/layout/chevron1" loCatId="process" qsTypeId="urn:microsoft.com/office/officeart/2005/8/quickstyle/3d1" qsCatId="3D" csTypeId="urn:microsoft.com/office/officeart/2005/8/colors/accent3_1" csCatId="accent3" phldr="1"/>
      <dgm:spPr/>
    </dgm:pt>
    <dgm:pt modelId="{C679449E-C760-463A-97F2-624FF45B1517}">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900" b="1" cap="none" spc="0" dirty="0" smtClean="0">
              <a:ln w="50800"/>
              <a:solidFill>
                <a:schemeClr val="tx1"/>
              </a:solidFill>
              <a:effectLst>
                <a:outerShdw blurRad="38100" dist="38100" dir="2700000" algn="tl">
                  <a:srgbClr val="000000">
                    <a:alpha val="43137"/>
                  </a:srgbClr>
                </a:outerShdw>
              </a:effectLst>
            </a:rPr>
            <a:t>Planifier</a:t>
          </a:r>
          <a:endParaRPr lang="fr-FR" sz="900" b="1" cap="none" spc="0" dirty="0">
            <a:ln w="50800"/>
            <a:solidFill>
              <a:schemeClr val="tx1"/>
            </a:solidFill>
            <a:effectLst>
              <a:outerShdw blurRad="38100" dist="38100" dir="2700000" algn="tl">
                <a:srgbClr val="000000">
                  <a:alpha val="43137"/>
                </a:srgbClr>
              </a:outerShdw>
            </a:effectLst>
          </a:endParaRPr>
        </a:p>
      </dgm:t>
    </dgm:pt>
    <dgm:pt modelId="{2EE5BDE5-EF17-4420-9756-ED93BB7B15D7}" type="parTrans" cxnId="{C4273AD3-DF91-4FF4-A72F-B9F98009F23B}">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2606E544-B5F0-4B9A-A42B-E802748502E0}" type="sibTrans" cxnId="{C4273AD3-DF91-4FF4-A72F-B9F98009F23B}">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B4F686E4-272B-4992-9159-34EABC0896F8}">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900" b="1" cap="none" spc="0" dirty="0" smtClean="0">
              <a:ln w="50800"/>
              <a:solidFill>
                <a:schemeClr val="tx1"/>
              </a:solidFill>
              <a:effectLst>
                <a:outerShdw blurRad="38100" dist="38100" dir="2700000" algn="tl">
                  <a:srgbClr val="000000">
                    <a:alpha val="43137"/>
                  </a:srgbClr>
                </a:outerShdw>
              </a:effectLst>
            </a:rPr>
            <a:t>Préparer</a:t>
          </a:r>
          <a:endParaRPr lang="fr-FR" sz="900" b="1" cap="none" spc="0" dirty="0">
            <a:ln w="50800"/>
            <a:solidFill>
              <a:schemeClr val="tx1"/>
            </a:solidFill>
            <a:effectLst>
              <a:outerShdw blurRad="38100" dist="38100" dir="2700000" algn="tl">
                <a:srgbClr val="000000">
                  <a:alpha val="43137"/>
                </a:srgbClr>
              </a:outerShdw>
            </a:effectLst>
          </a:endParaRPr>
        </a:p>
      </dgm:t>
    </dgm:pt>
    <dgm:pt modelId="{410930AF-C2F8-4314-A95B-A7D42004D624}" type="parTrans" cxnId="{E67D01A4-37DC-4BFD-BD44-BED1B40C7D8F}">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24295812-C55D-4856-8904-D5F651F7838F}" type="sibTrans" cxnId="{E67D01A4-37DC-4BFD-BD44-BED1B40C7D8F}">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D609F719-BE7D-4258-8A5F-4EEA79EA4F74}">
      <dgm:prSet phldrT="[Texte]" custT="1">
        <dgm:style>
          <a:lnRef idx="0">
            <a:schemeClr val="accent3"/>
          </a:lnRef>
          <a:fillRef idx="3">
            <a:schemeClr val="accent3"/>
          </a:fillRef>
          <a:effectRef idx="3">
            <a:schemeClr val="accent3"/>
          </a:effectRef>
          <a:fontRef idx="minor">
            <a:schemeClr val="lt1"/>
          </a:fontRef>
        </dgm:style>
      </dgm:prSet>
      <dgm:spPr/>
      <dgm:t>
        <a:bodyPr/>
        <a:lstStyle/>
        <a:p>
          <a:r>
            <a:rPr lang="fr-FR" sz="900" b="1" cap="none" spc="0" dirty="0" smtClean="0">
              <a:ln w="50800"/>
              <a:solidFill>
                <a:schemeClr val="tx1"/>
              </a:solidFill>
              <a:effectLst>
                <a:outerShdw blurRad="38100" dist="38100" dir="2700000" algn="tl">
                  <a:srgbClr val="000000">
                    <a:alpha val="43137"/>
                  </a:srgbClr>
                </a:outerShdw>
              </a:effectLst>
            </a:rPr>
            <a:t>Déployer</a:t>
          </a:r>
          <a:endParaRPr lang="fr-FR" sz="900" b="1" cap="none" spc="0" dirty="0">
            <a:ln w="50800"/>
            <a:solidFill>
              <a:schemeClr val="tx1"/>
            </a:solidFill>
            <a:effectLst>
              <a:outerShdw blurRad="38100" dist="38100" dir="2700000" algn="tl">
                <a:srgbClr val="000000">
                  <a:alpha val="43137"/>
                </a:srgbClr>
              </a:outerShdw>
            </a:effectLst>
          </a:endParaRPr>
        </a:p>
      </dgm:t>
    </dgm:pt>
    <dgm:pt modelId="{15DAE8AF-464E-4882-8553-0225013F3B09}" type="parTrans" cxnId="{9EBA5905-9A57-452F-B3E4-68D5AA49E568}">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82C10136-181A-45AE-A4AA-C323C0DF123A}" type="sibTrans" cxnId="{9EBA5905-9A57-452F-B3E4-68D5AA49E568}">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67DECF41-329F-4F5D-8F0C-683A66477C89}">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900" b="1" cap="none" spc="0" dirty="0" smtClean="0">
              <a:ln w="50800"/>
              <a:solidFill>
                <a:schemeClr val="tx1"/>
              </a:solidFill>
              <a:effectLst>
                <a:outerShdw blurRad="38100" dist="38100" dir="2700000" algn="tl">
                  <a:srgbClr val="000000">
                    <a:alpha val="43137"/>
                  </a:srgbClr>
                </a:outerShdw>
              </a:effectLst>
            </a:rPr>
            <a:t>Former</a:t>
          </a:r>
          <a:endParaRPr lang="fr-FR" sz="900" b="1" cap="none" spc="0" dirty="0">
            <a:ln w="50800"/>
            <a:solidFill>
              <a:schemeClr val="tx1"/>
            </a:solidFill>
            <a:effectLst>
              <a:outerShdw blurRad="38100" dist="38100" dir="2700000" algn="tl">
                <a:srgbClr val="000000">
                  <a:alpha val="43137"/>
                </a:srgbClr>
              </a:outerShdw>
            </a:effectLst>
          </a:endParaRPr>
        </a:p>
      </dgm:t>
    </dgm:pt>
    <dgm:pt modelId="{DCD6B430-CE6D-4A2A-874D-D7E06AF58549}" type="parTrans" cxnId="{CD1708CB-EDC9-4CDA-A3E8-07CD16035737}">
      <dgm:prSet/>
      <dgm:spPr/>
      <dgm:t>
        <a:bodyPr/>
        <a:lstStyle/>
        <a:p>
          <a:endParaRPr lang="fr-FR" sz="2400">
            <a:effectLst>
              <a:outerShdw blurRad="38100" dist="38100" dir="2700000" algn="tl">
                <a:srgbClr val="000000">
                  <a:alpha val="43137"/>
                </a:srgbClr>
              </a:outerShdw>
            </a:effectLst>
          </a:endParaRPr>
        </a:p>
      </dgm:t>
    </dgm:pt>
    <dgm:pt modelId="{D0109858-5748-4568-B314-AFC616120412}" type="sibTrans" cxnId="{CD1708CB-EDC9-4CDA-A3E8-07CD16035737}">
      <dgm:prSet/>
      <dgm:spPr/>
      <dgm:t>
        <a:bodyPr/>
        <a:lstStyle/>
        <a:p>
          <a:endParaRPr lang="fr-FR" sz="2400">
            <a:effectLst>
              <a:outerShdw blurRad="38100" dist="38100" dir="2700000" algn="tl">
                <a:srgbClr val="000000">
                  <a:alpha val="43137"/>
                </a:srgbClr>
              </a:outerShdw>
            </a:effectLst>
          </a:endParaRPr>
        </a:p>
      </dgm:t>
    </dgm:pt>
    <dgm:pt modelId="{D38B8621-671E-4883-942E-0C91E56E1AE8}" type="pres">
      <dgm:prSet presAssocID="{3D7E30AA-D90C-45A2-AB06-B19B2F0593DC}" presName="Name0" presStyleCnt="0">
        <dgm:presLayoutVars>
          <dgm:dir/>
          <dgm:animLvl val="lvl"/>
          <dgm:resizeHandles val="exact"/>
        </dgm:presLayoutVars>
      </dgm:prSet>
      <dgm:spPr/>
    </dgm:pt>
    <dgm:pt modelId="{419EAC73-0089-412E-8350-D7E0A13862B3}" type="pres">
      <dgm:prSet presAssocID="{C679449E-C760-463A-97F2-624FF45B1517}" presName="parTxOnly" presStyleLbl="node1" presStyleIdx="0" presStyleCnt="4">
        <dgm:presLayoutVars>
          <dgm:chMax val="0"/>
          <dgm:chPref val="0"/>
          <dgm:bulletEnabled val="1"/>
        </dgm:presLayoutVars>
      </dgm:prSet>
      <dgm:spPr/>
      <dgm:t>
        <a:bodyPr/>
        <a:lstStyle/>
        <a:p>
          <a:endParaRPr lang="fr-FR"/>
        </a:p>
      </dgm:t>
    </dgm:pt>
    <dgm:pt modelId="{E060E3E0-FB9E-44C9-96CD-90DA9039E1A0}" type="pres">
      <dgm:prSet presAssocID="{2606E544-B5F0-4B9A-A42B-E802748502E0}" presName="parTxOnlySpace" presStyleCnt="0"/>
      <dgm:spPr/>
    </dgm:pt>
    <dgm:pt modelId="{017FD503-8198-450A-A9C8-4F70C4575B57}" type="pres">
      <dgm:prSet presAssocID="{B4F686E4-272B-4992-9159-34EABC0896F8}" presName="parTxOnly" presStyleLbl="node1" presStyleIdx="1" presStyleCnt="4">
        <dgm:presLayoutVars>
          <dgm:chMax val="0"/>
          <dgm:chPref val="0"/>
          <dgm:bulletEnabled val="1"/>
        </dgm:presLayoutVars>
      </dgm:prSet>
      <dgm:spPr/>
      <dgm:t>
        <a:bodyPr/>
        <a:lstStyle/>
        <a:p>
          <a:endParaRPr lang="fr-FR"/>
        </a:p>
      </dgm:t>
    </dgm:pt>
    <dgm:pt modelId="{BC1E284B-1DC7-4435-ACF7-79FADA3A233C}" type="pres">
      <dgm:prSet presAssocID="{24295812-C55D-4856-8904-D5F651F7838F}" presName="parTxOnlySpace" presStyleCnt="0"/>
      <dgm:spPr/>
    </dgm:pt>
    <dgm:pt modelId="{97A96ECA-C806-4495-A232-0646DF3C50D3}" type="pres">
      <dgm:prSet presAssocID="{D609F719-BE7D-4258-8A5F-4EEA79EA4F74}" presName="parTxOnly" presStyleLbl="node1" presStyleIdx="2" presStyleCnt="4">
        <dgm:presLayoutVars>
          <dgm:chMax val="0"/>
          <dgm:chPref val="0"/>
          <dgm:bulletEnabled val="1"/>
        </dgm:presLayoutVars>
      </dgm:prSet>
      <dgm:spPr/>
      <dgm:t>
        <a:bodyPr/>
        <a:lstStyle/>
        <a:p>
          <a:endParaRPr lang="fr-FR"/>
        </a:p>
      </dgm:t>
    </dgm:pt>
    <dgm:pt modelId="{9FD6CFB1-D789-47AC-802F-478A6098FC16}" type="pres">
      <dgm:prSet presAssocID="{82C10136-181A-45AE-A4AA-C323C0DF123A}" presName="parTxOnlySpace" presStyleCnt="0"/>
      <dgm:spPr/>
    </dgm:pt>
    <dgm:pt modelId="{28637C49-00B9-4960-B2A2-A027110A9DE9}" type="pres">
      <dgm:prSet presAssocID="{67DECF41-329F-4F5D-8F0C-683A66477C89}" presName="parTxOnly" presStyleLbl="node1" presStyleIdx="3" presStyleCnt="4">
        <dgm:presLayoutVars>
          <dgm:chMax val="0"/>
          <dgm:chPref val="0"/>
          <dgm:bulletEnabled val="1"/>
        </dgm:presLayoutVars>
      </dgm:prSet>
      <dgm:spPr/>
      <dgm:t>
        <a:bodyPr/>
        <a:lstStyle/>
        <a:p>
          <a:endParaRPr lang="fr-FR"/>
        </a:p>
      </dgm:t>
    </dgm:pt>
  </dgm:ptLst>
  <dgm:cxnLst>
    <dgm:cxn modelId="{D3B78325-B85F-4364-8F31-CCD8486B2E91}" type="presOf" srcId="{C679449E-C760-463A-97F2-624FF45B1517}" destId="{419EAC73-0089-412E-8350-D7E0A13862B3}" srcOrd="0" destOrd="0" presId="urn:microsoft.com/office/officeart/2005/8/layout/chevron1"/>
    <dgm:cxn modelId="{9EBA5905-9A57-452F-B3E4-68D5AA49E568}" srcId="{3D7E30AA-D90C-45A2-AB06-B19B2F0593DC}" destId="{D609F719-BE7D-4258-8A5F-4EEA79EA4F74}" srcOrd="2" destOrd="0" parTransId="{15DAE8AF-464E-4882-8553-0225013F3B09}" sibTransId="{82C10136-181A-45AE-A4AA-C323C0DF123A}"/>
    <dgm:cxn modelId="{C4273AD3-DF91-4FF4-A72F-B9F98009F23B}" srcId="{3D7E30AA-D90C-45A2-AB06-B19B2F0593DC}" destId="{C679449E-C760-463A-97F2-624FF45B1517}" srcOrd="0" destOrd="0" parTransId="{2EE5BDE5-EF17-4420-9756-ED93BB7B15D7}" sibTransId="{2606E544-B5F0-4B9A-A42B-E802748502E0}"/>
    <dgm:cxn modelId="{E67D01A4-37DC-4BFD-BD44-BED1B40C7D8F}" srcId="{3D7E30AA-D90C-45A2-AB06-B19B2F0593DC}" destId="{B4F686E4-272B-4992-9159-34EABC0896F8}" srcOrd="1" destOrd="0" parTransId="{410930AF-C2F8-4314-A95B-A7D42004D624}" sibTransId="{24295812-C55D-4856-8904-D5F651F7838F}"/>
    <dgm:cxn modelId="{582160DB-A68A-4E96-978E-098B0563DEB2}" type="presOf" srcId="{67DECF41-329F-4F5D-8F0C-683A66477C89}" destId="{28637C49-00B9-4960-B2A2-A027110A9DE9}" srcOrd="0" destOrd="0" presId="urn:microsoft.com/office/officeart/2005/8/layout/chevron1"/>
    <dgm:cxn modelId="{5926922C-206A-4F65-B706-C2934214C4AF}" type="presOf" srcId="{B4F686E4-272B-4992-9159-34EABC0896F8}" destId="{017FD503-8198-450A-A9C8-4F70C4575B57}" srcOrd="0" destOrd="0" presId="urn:microsoft.com/office/officeart/2005/8/layout/chevron1"/>
    <dgm:cxn modelId="{340BB99E-F7AC-4FC3-A11C-E2522581B0C7}" type="presOf" srcId="{D609F719-BE7D-4258-8A5F-4EEA79EA4F74}" destId="{97A96ECA-C806-4495-A232-0646DF3C50D3}" srcOrd="0" destOrd="0" presId="urn:microsoft.com/office/officeart/2005/8/layout/chevron1"/>
    <dgm:cxn modelId="{CD1708CB-EDC9-4CDA-A3E8-07CD16035737}" srcId="{3D7E30AA-D90C-45A2-AB06-B19B2F0593DC}" destId="{67DECF41-329F-4F5D-8F0C-683A66477C89}" srcOrd="3" destOrd="0" parTransId="{DCD6B430-CE6D-4A2A-874D-D7E06AF58549}" sibTransId="{D0109858-5748-4568-B314-AFC616120412}"/>
    <dgm:cxn modelId="{8547A99D-F09E-4FA4-ABE3-960E60E07095}" type="presOf" srcId="{3D7E30AA-D90C-45A2-AB06-B19B2F0593DC}" destId="{D38B8621-671E-4883-942E-0C91E56E1AE8}" srcOrd="0" destOrd="0" presId="urn:microsoft.com/office/officeart/2005/8/layout/chevron1"/>
    <dgm:cxn modelId="{74DD8A27-BE82-42F3-B662-2E2AD90FE6DC}" type="presParOf" srcId="{D38B8621-671E-4883-942E-0C91E56E1AE8}" destId="{419EAC73-0089-412E-8350-D7E0A13862B3}" srcOrd="0" destOrd="0" presId="urn:microsoft.com/office/officeart/2005/8/layout/chevron1"/>
    <dgm:cxn modelId="{30257923-9E08-4950-BC58-BAB99D619614}" type="presParOf" srcId="{D38B8621-671E-4883-942E-0C91E56E1AE8}" destId="{E060E3E0-FB9E-44C9-96CD-90DA9039E1A0}" srcOrd="1" destOrd="0" presId="urn:microsoft.com/office/officeart/2005/8/layout/chevron1"/>
    <dgm:cxn modelId="{B8D417F4-76F0-439A-9238-3F4E99168BA5}" type="presParOf" srcId="{D38B8621-671E-4883-942E-0C91E56E1AE8}" destId="{017FD503-8198-450A-A9C8-4F70C4575B57}" srcOrd="2" destOrd="0" presId="urn:microsoft.com/office/officeart/2005/8/layout/chevron1"/>
    <dgm:cxn modelId="{D1AFDA15-1408-48D6-9569-18BB008A8D99}" type="presParOf" srcId="{D38B8621-671E-4883-942E-0C91E56E1AE8}" destId="{BC1E284B-1DC7-4435-ACF7-79FADA3A233C}" srcOrd="3" destOrd="0" presId="urn:microsoft.com/office/officeart/2005/8/layout/chevron1"/>
    <dgm:cxn modelId="{82238CD9-5076-4E7A-A290-79E880460B7F}" type="presParOf" srcId="{D38B8621-671E-4883-942E-0C91E56E1AE8}" destId="{97A96ECA-C806-4495-A232-0646DF3C50D3}" srcOrd="4" destOrd="0" presId="urn:microsoft.com/office/officeart/2005/8/layout/chevron1"/>
    <dgm:cxn modelId="{A0FC25DC-E2B2-49AB-B98F-EB07E36497C8}" type="presParOf" srcId="{D38B8621-671E-4883-942E-0C91E56E1AE8}" destId="{9FD6CFB1-D789-47AC-802F-478A6098FC16}" srcOrd="5" destOrd="0" presId="urn:microsoft.com/office/officeart/2005/8/layout/chevron1"/>
    <dgm:cxn modelId="{E3A9919C-D124-4D4B-BF9F-ED3598992D1C}" type="presParOf" srcId="{D38B8621-671E-4883-942E-0C91E56E1AE8}" destId="{28637C49-00B9-4960-B2A2-A027110A9DE9}" srcOrd="6" destOrd="0" presId="urn:microsoft.com/office/officeart/2005/8/layout/chevron1"/>
  </dgm:cxnLst>
  <dgm:bg/>
  <dgm:whole/>
</dgm:dataModel>
</file>

<file path=ppt/diagrams/data11.xml><?xml version="1.0" encoding="utf-8"?>
<dgm:dataModel xmlns:dgm="http://schemas.openxmlformats.org/drawingml/2006/diagram" xmlns:a="http://schemas.openxmlformats.org/drawingml/2006/main">
  <dgm:ptLst>
    <dgm:pt modelId="{3D7E30AA-D90C-45A2-AB06-B19B2F0593DC}" type="doc">
      <dgm:prSet loTypeId="urn:microsoft.com/office/officeart/2005/8/layout/chevron1" loCatId="process" qsTypeId="urn:microsoft.com/office/officeart/2005/8/quickstyle/3d1" qsCatId="3D" csTypeId="urn:microsoft.com/office/officeart/2005/8/colors/accent3_1" csCatId="accent3" phldr="1"/>
      <dgm:spPr/>
    </dgm:pt>
    <dgm:pt modelId="{C679449E-C760-463A-97F2-624FF45B1517}">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900" b="1" cap="none" spc="0" dirty="0" smtClean="0">
              <a:ln w="50800"/>
              <a:solidFill>
                <a:schemeClr val="tx1"/>
              </a:solidFill>
              <a:effectLst>
                <a:outerShdw blurRad="38100" dist="38100" dir="2700000" algn="tl">
                  <a:srgbClr val="000000">
                    <a:alpha val="43137"/>
                  </a:srgbClr>
                </a:outerShdw>
              </a:effectLst>
            </a:rPr>
            <a:t>Planifier</a:t>
          </a:r>
          <a:endParaRPr lang="fr-FR" sz="900" b="1" cap="none" spc="0" dirty="0">
            <a:ln w="50800"/>
            <a:solidFill>
              <a:schemeClr val="tx1"/>
            </a:solidFill>
            <a:effectLst>
              <a:outerShdw blurRad="38100" dist="38100" dir="2700000" algn="tl">
                <a:srgbClr val="000000">
                  <a:alpha val="43137"/>
                </a:srgbClr>
              </a:outerShdw>
            </a:effectLst>
          </a:endParaRPr>
        </a:p>
      </dgm:t>
    </dgm:pt>
    <dgm:pt modelId="{2EE5BDE5-EF17-4420-9756-ED93BB7B15D7}" type="parTrans" cxnId="{C4273AD3-DF91-4FF4-A72F-B9F98009F23B}">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2606E544-B5F0-4B9A-A42B-E802748502E0}" type="sibTrans" cxnId="{C4273AD3-DF91-4FF4-A72F-B9F98009F23B}">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B4F686E4-272B-4992-9159-34EABC0896F8}">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900" b="1" cap="none" spc="0" dirty="0" smtClean="0">
              <a:ln w="50800"/>
              <a:solidFill>
                <a:schemeClr val="tx1"/>
              </a:solidFill>
              <a:effectLst>
                <a:outerShdw blurRad="38100" dist="38100" dir="2700000" algn="tl">
                  <a:srgbClr val="000000">
                    <a:alpha val="43137"/>
                  </a:srgbClr>
                </a:outerShdw>
              </a:effectLst>
            </a:rPr>
            <a:t>Préparer</a:t>
          </a:r>
          <a:endParaRPr lang="fr-FR" sz="900" b="1" cap="none" spc="0" dirty="0">
            <a:ln w="50800"/>
            <a:solidFill>
              <a:schemeClr val="tx1"/>
            </a:solidFill>
            <a:effectLst>
              <a:outerShdw blurRad="38100" dist="38100" dir="2700000" algn="tl">
                <a:srgbClr val="000000">
                  <a:alpha val="43137"/>
                </a:srgbClr>
              </a:outerShdw>
            </a:effectLst>
          </a:endParaRPr>
        </a:p>
      </dgm:t>
    </dgm:pt>
    <dgm:pt modelId="{410930AF-C2F8-4314-A95B-A7D42004D624}" type="parTrans" cxnId="{E67D01A4-37DC-4BFD-BD44-BED1B40C7D8F}">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24295812-C55D-4856-8904-D5F651F7838F}" type="sibTrans" cxnId="{E67D01A4-37DC-4BFD-BD44-BED1B40C7D8F}">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D609F719-BE7D-4258-8A5F-4EEA79EA4F74}">
      <dgm:prSet phldrT="[Texte]" custT="1">
        <dgm:style>
          <a:lnRef idx="0">
            <a:schemeClr val="accent3"/>
          </a:lnRef>
          <a:fillRef idx="3">
            <a:schemeClr val="accent3"/>
          </a:fillRef>
          <a:effectRef idx="3">
            <a:schemeClr val="accent3"/>
          </a:effectRef>
          <a:fontRef idx="minor">
            <a:schemeClr val="lt1"/>
          </a:fontRef>
        </dgm:style>
      </dgm:prSet>
      <dgm:spPr/>
      <dgm:t>
        <a:bodyPr/>
        <a:lstStyle/>
        <a:p>
          <a:r>
            <a:rPr lang="fr-FR" sz="900" b="1" cap="none" spc="0" dirty="0" smtClean="0">
              <a:ln w="50800"/>
              <a:solidFill>
                <a:schemeClr val="tx1"/>
              </a:solidFill>
              <a:effectLst>
                <a:outerShdw blurRad="38100" dist="38100" dir="2700000" algn="tl">
                  <a:srgbClr val="000000">
                    <a:alpha val="43137"/>
                  </a:srgbClr>
                </a:outerShdw>
              </a:effectLst>
            </a:rPr>
            <a:t>Déployer</a:t>
          </a:r>
          <a:endParaRPr lang="fr-FR" sz="900" b="1" cap="none" spc="0" dirty="0">
            <a:ln w="50800"/>
            <a:solidFill>
              <a:schemeClr val="tx1"/>
            </a:solidFill>
            <a:effectLst>
              <a:outerShdw blurRad="38100" dist="38100" dir="2700000" algn="tl">
                <a:srgbClr val="000000">
                  <a:alpha val="43137"/>
                </a:srgbClr>
              </a:outerShdw>
            </a:effectLst>
          </a:endParaRPr>
        </a:p>
      </dgm:t>
    </dgm:pt>
    <dgm:pt modelId="{15DAE8AF-464E-4882-8553-0225013F3B09}" type="parTrans" cxnId="{9EBA5905-9A57-452F-B3E4-68D5AA49E568}">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82C10136-181A-45AE-A4AA-C323C0DF123A}" type="sibTrans" cxnId="{9EBA5905-9A57-452F-B3E4-68D5AA49E568}">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67DECF41-329F-4F5D-8F0C-683A66477C89}">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900" b="1" cap="none" spc="0" dirty="0" smtClean="0">
              <a:ln w="50800"/>
              <a:solidFill>
                <a:schemeClr val="tx1"/>
              </a:solidFill>
              <a:effectLst>
                <a:outerShdw blurRad="38100" dist="38100" dir="2700000" algn="tl">
                  <a:srgbClr val="000000">
                    <a:alpha val="43137"/>
                  </a:srgbClr>
                </a:outerShdw>
              </a:effectLst>
            </a:rPr>
            <a:t>Former</a:t>
          </a:r>
          <a:endParaRPr lang="fr-FR" sz="900" b="1" cap="none" spc="0" dirty="0">
            <a:ln w="50800"/>
            <a:solidFill>
              <a:schemeClr val="tx1"/>
            </a:solidFill>
            <a:effectLst>
              <a:outerShdw blurRad="38100" dist="38100" dir="2700000" algn="tl">
                <a:srgbClr val="000000">
                  <a:alpha val="43137"/>
                </a:srgbClr>
              </a:outerShdw>
            </a:effectLst>
          </a:endParaRPr>
        </a:p>
      </dgm:t>
    </dgm:pt>
    <dgm:pt modelId="{DCD6B430-CE6D-4A2A-874D-D7E06AF58549}" type="parTrans" cxnId="{CD1708CB-EDC9-4CDA-A3E8-07CD16035737}">
      <dgm:prSet/>
      <dgm:spPr/>
      <dgm:t>
        <a:bodyPr/>
        <a:lstStyle/>
        <a:p>
          <a:endParaRPr lang="fr-FR" sz="2400">
            <a:effectLst>
              <a:outerShdw blurRad="38100" dist="38100" dir="2700000" algn="tl">
                <a:srgbClr val="000000">
                  <a:alpha val="43137"/>
                </a:srgbClr>
              </a:outerShdw>
            </a:effectLst>
          </a:endParaRPr>
        </a:p>
      </dgm:t>
    </dgm:pt>
    <dgm:pt modelId="{D0109858-5748-4568-B314-AFC616120412}" type="sibTrans" cxnId="{CD1708CB-EDC9-4CDA-A3E8-07CD16035737}">
      <dgm:prSet/>
      <dgm:spPr/>
      <dgm:t>
        <a:bodyPr/>
        <a:lstStyle/>
        <a:p>
          <a:endParaRPr lang="fr-FR" sz="2400">
            <a:effectLst>
              <a:outerShdw blurRad="38100" dist="38100" dir="2700000" algn="tl">
                <a:srgbClr val="000000">
                  <a:alpha val="43137"/>
                </a:srgbClr>
              </a:outerShdw>
            </a:effectLst>
          </a:endParaRPr>
        </a:p>
      </dgm:t>
    </dgm:pt>
    <dgm:pt modelId="{D38B8621-671E-4883-942E-0C91E56E1AE8}" type="pres">
      <dgm:prSet presAssocID="{3D7E30AA-D90C-45A2-AB06-B19B2F0593DC}" presName="Name0" presStyleCnt="0">
        <dgm:presLayoutVars>
          <dgm:dir/>
          <dgm:animLvl val="lvl"/>
          <dgm:resizeHandles val="exact"/>
        </dgm:presLayoutVars>
      </dgm:prSet>
      <dgm:spPr/>
    </dgm:pt>
    <dgm:pt modelId="{419EAC73-0089-412E-8350-D7E0A13862B3}" type="pres">
      <dgm:prSet presAssocID="{C679449E-C760-463A-97F2-624FF45B1517}" presName="parTxOnly" presStyleLbl="node1" presStyleIdx="0" presStyleCnt="4">
        <dgm:presLayoutVars>
          <dgm:chMax val="0"/>
          <dgm:chPref val="0"/>
          <dgm:bulletEnabled val="1"/>
        </dgm:presLayoutVars>
      </dgm:prSet>
      <dgm:spPr/>
      <dgm:t>
        <a:bodyPr/>
        <a:lstStyle/>
        <a:p>
          <a:endParaRPr lang="fr-FR"/>
        </a:p>
      </dgm:t>
    </dgm:pt>
    <dgm:pt modelId="{E060E3E0-FB9E-44C9-96CD-90DA9039E1A0}" type="pres">
      <dgm:prSet presAssocID="{2606E544-B5F0-4B9A-A42B-E802748502E0}" presName="parTxOnlySpace" presStyleCnt="0"/>
      <dgm:spPr/>
    </dgm:pt>
    <dgm:pt modelId="{017FD503-8198-450A-A9C8-4F70C4575B57}" type="pres">
      <dgm:prSet presAssocID="{B4F686E4-272B-4992-9159-34EABC0896F8}" presName="parTxOnly" presStyleLbl="node1" presStyleIdx="1" presStyleCnt="4">
        <dgm:presLayoutVars>
          <dgm:chMax val="0"/>
          <dgm:chPref val="0"/>
          <dgm:bulletEnabled val="1"/>
        </dgm:presLayoutVars>
      </dgm:prSet>
      <dgm:spPr/>
      <dgm:t>
        <a:bodyPr/>
        <a:lstStyle/>
        <a:p>
          <a:endParaRPr lang="fr-FR"/>
        </a:p>
      </dgm:t>
    </dgm:pt>
    <dgm:pt modelId="{BC1E284B-1DC7-4435-ACF7-79FADA3A233C}" type="pres">
      <dgm:prSet presAssocID="{24295812-C55D-4856-8904-D5F651F7838F}" presName="parTxOnlySpace" presStyleCnt="0"/>
      <dgm:spPr/>
    </dgm:pt>
    <dgm:pt modelId="{97A96ECA-C806-4495-A232-0646DF3C50D3}" type="pres">
      <dgm:prSet presAssocID="{D609F719-BE7D-4258-8A5F-4EEA79EA4F74}" presName="parTxOnly" presStyleLbl="node1" presStyleIdx="2" presStyleCnt="4">
        <dgm:presLayoutVars>
          <dgm:chMax val="0"/>
          <dgm:chPref val="0"/>
          <dgm:bulletEnabled val="1"/>
        </dgm:presLayoutVars>
      </dgm:prSet>
      <dgm:spPr/>
      <dgm:t>
        <a:bodyPr/>
        <a:lstStyle/>
        <a:p>
          <a:endParaRPr lang="fr-FR"/>
        </a:p>
      </dgm:t>
    </dgm:pt>
    <dgm:pt modelId="{9FD6CFB1-D789-47AC-802F-478A6098FC16}" type="pres">
      <dgm:prSet presAssocID="{82C10136-181A-45AE-A4AA-C323C0DF123A}" presName="parTxOnlySpace" presStyleCnt="0"/>
      <dgm:spPr/>
    </dgm:pt>
    <dgm:pt modelId="{28637C49-00B9-4960-B2A2-A027110A9DE9}" type="pres">
      <dgm:prSet presAssocID="{67DECF41-329F-4F5D-8F0C-683A66477C89}" presName="parTxOnly" presStyleLbl="node1" presStyleIdx="3" presStyleCnt="4">
        <dgm:presLayoutVars>
          <dgm:chMax val="0"/>
          <dgm:chPref val="0"/>
          <dgm:bulletEnabled val="1"/>
        </dgm:presLayoutVars>
      </dgm:prSet>
      <dgm:spPr/>
      <dgm:t>
        <a:bodyPr/>
        <a:lstStyle/>
        <a:p>
          <a:endParaRPr lang="fr-FR"/>
        </a:p>
      </dgm:t>
    </dgm:pt>
  </dgm:ptLst>
  <dgm:cxnLst>
    <dgm:cxn modelId="{37E5AA84-F872-46F7-A6AB-4AB22090F291}" type="presOf" srcId="{C679449E-C760-463A-97F2-624FF45B1517}" destId="{419EAC73-0089-412E-8350-D7E0A13862B3}" srcOrd="0" destOrd="0" presId="urn:microsoft.com/office/officeart/2005/8/layout/chevron1"/>
    <dgm:cxn modelId="{C4273AD3-DF91-4FF4-A72F-B9F98009F23B}" srcId="{3D7E30AA-D90C-45A2-AB06-B19B2F0593DC}" destId="{C679449E-C760-463A-97F2-624FF45B1517}" srcOrd="0" destOrd="0" parTransId="{2EE5BDE5-EF17-4420-9756-ED93BB7B15D7}" sibTransId="{2606E544-B5F0-4B9A-A42B-E802748502E0}"/>
    <dgm:cxn modelId="{9EBA5905-9A57-452F-B3E4-68D5AA49E568}" srcId="{3D7E30AA-D90C-45A2-AB06-B19B2F0593DC}" destId="{D609F719-BE7D-4258-8A5F-4EEA79EA4F74}" srcOrd="2" destOrd="0" parTransId="{15DAE8AF-464E-4882-8553-0225013F3B09}" sibTransId="{82C10136-181A-45AE-A4AA-C323C0DF123A}"/>
    <dgm:cxn modelId="{E67D01A4-37DC-4BFD-BD44-BED1B40C7D8F}" srcId="{3D7E30AA-D90C-45A2-AB06-B19B2F0593DC}" destId="{B4F686E4-272B-4992-9159-34EABC0896F8}" srcOrd="1" destOrd="0" parTransId="{410930AF-C2F8-4314-A95B-A7D42004D624}" sibTransId="{24295812-C55D-4856-8904-D5F651F7838F}"/>
    <dgm:cxn modelId="{CD1708CB-EDC9-4CDA-A3E8-07CD16035737}" srcId="{3D7E30AA-D90C-45A2-AB06-B19B2F0593DC}" destId="{67DECF41-329F-4F5D-8F0C-683A66477C89}" srcOrd="3" destOrd="0" parTransId="{DCD6B430-CE6D-4A2A-874D-D7E06AF58549}" sibTransId="{D0109858-5748-4568-B314-AFC616120412}"/>
    <dgm:cxn modelId="{236D306A-564A-43F7-92DC-182DD23F18A1}" type="presOf" srcId="{67DECF41-329F-4F5D-8F0C-683A66477C89}" destId="{28637C49-00B9-4960-B2A2-A027110A9DE9}" srcOrd="0" destOrd="0" presId="urn:microsoft.com/office/officeart/2005/8/layout/chevron1"/>
    <dgm:cxn modelId="{43563B59-87AC-402F-A7D8-2E12B6AA99E3}" type="presOf" srcId="{B4F686E4-272B-4992-9159-34EABC0896F8}" destId="{017FD503-8198-450A-A9C8-4F70C4575B57}" srcOrd="0" destOrd="0" presId="urn:microsoft.com/office/officeart/2005/8/layout/chevron1"/>
    <dgm:cxn modelId="{AC3E6665-DD02-4866-A8CA-18135E9B0AED}" type="presOf" srcId="{D609F719-BE7D-4258-8A5F-4EEA79EA4F74}" destId="{97A96ECA-C806-4495-A232-0646DF3C50D3}" srcOrd="0" destOrd="0" presId="urn:microsoft.com/office/officeart/2005/8/layout/chevron1"/>
    <dgm:cxn modelId="{28834D53-B627-475C-9464-250392E2F93F}" type="presOf" srcId="{3D7E30AA-D90C-45A2-AB06-B19B2F0593DC}" destId="{D38B8621-671E-4883-942E-0C91E56E1AE8}" srcOrd="0" destOrd="0" presId="urn:microsoft.com/office/officeart/2005/8/layout/chevron1"/>
    <dgm:cxn modelId="{17AB5FBA-42BD-4FDB-9DA2-B282472BC69F}" type="presParOf" srcId="{D38B8621-671E-4883-942E-0C91E56E1AE8}" destId="{419EAC73-0089-412E-8350-D7E0A13862B3}" srcOrd="0" destOrd="0" presId="urn:microsoft.com/office/officeart/2005/8/layout/chevron1"/>
    <dgm:cxn modelId="{C13C420C-B9A6-4953-BF92-C76E31241ABC}" type="presParOf" srcId="{D38B8621-671E-4883-942E-0C91E56E1AE8}" destId="{E060E3E0-FB9E-44C9-96CD-90DA9039E1A0}" srcOrd="1" destOrd="0" presId="urn:microsoft.com/office/officeart/2005/8/layout/chevron1"/>
    <dgm:cxn modelId="{1AABEB5C-79E2-4734-ACD5-7809691DBEC9}" type="presParOf" srcId="{D38B8621-671E-4883-942E-0C91E56E1AE8}" destId="{017FD503-8198-450A-A9C8-4F70C4575B57}" srcOrd="2" destOrd="0" presId="urn:microsoft.com/office/officeart/2005/8/layout/chevron1"/>
    <dgm:cxn modelId="{F614D8CB-607E-412E-9ED9-B5E14926FAE3}" type="presParOf" srcId="{D38B8621-671E-4883-942E-0C91E56E1AE8}" destId="{BC1E284B-1DC7-4435-ACF7-79FADA3A233C}" srcOrd="3" destOrd="0" presId="urn:microsoft.com/office/officeart/2005/8/layout/chevron1"/>
    <dgm:cxn modelId="{A1F8038A-2B56-4C49-A331-FD46D65AAF91}" type="presParOf" srcId="{D38B8621-671E-4883-942E-0C91E56E1AE8}" destId="{97A96ECA-C806-4495-A232-0646DF3C50D3}" srcOrd="4" destOrd="0" presId="urn:microsoft.com/office/officeart/2005/8/layout/chevron1"/>
    <dgm:cxn modelId="{22EC61DE-D8A1-4BAD-87CA-FB523D3AA2D3}" type="presParOf" srcId="{D38B8621-671E-4883-942E-0C91E56E1AE8}" destId="{9FD6CFB1-D789-47AC-802F-478A6098FC16}" srcOrd="5" destOrd="0" presId="urn:microsoft.com/office/officeart/2005/8/layout/chevron1"/>
    <dgm:cxn modelId="{80CBF669-6291-451D-90AC-CBE24BD10BBF}" type="presParOf" srcId="{D38B8621-671E-4883-942E-0C91E56E1AE8}" destId="{28637C49-00B9-4960-B2A2-A027110A9DE9}" srcOrd="6" destOrd="0" presId="urn:microsoft.com/office/officeart/2005/8/layout/chevron1"/>
  </dgm:cxnLst>
  <dgm:bg/>
  <dgm:whole/>
</dgm:dataModel>
</file>

<file path=ppt/diagrams/data12.xml><?xml version="1.0" encoding="utf-8"?>
<dgm:dataModel xmlns:dgm="http://schemas.openxmlformats.org/drawingml/2006/diagram" xmlns:a="http://schemas.openxmlformats.org/drawingml/2006/main">
  <dgm:ptLst>
    <dgm:pt modelId="{3D7E30AA-D90C-45A2-AB06-B19B2F0593DC}" type="doc">
      <dgm:prSet loTypeId="urn:microsoft.com/office/officeart/2005/8/layout/chevron1" loCatId="process" qsTypeId="urn:microsoft.com/office/officeart/2005/8/quickstyle/3d1" qsCatId="3D" csTypeId="urn:microsoft.com/office/officeart/2005/8/colors/accent3_1" csCatId="accent3" phldr="1"/>
      <dgm:spPr/>
    </dgm:pt>
    <dgm:pt modelId="{C679449E-C760-463A-97F2-624FF45B1517}">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900" b="1" cap="none" spc="0" dirty="0" smtClean="0">
              <a:ln w="50800"/>
              <a:solidFill>
                <a:schemeClr val="tx1"/>
              </a:solidFill>
              <a:effectLst>
                <a:outerShdw blurRad="38100" dist="38100" dir="2700000" algn="tl">
                  <a:srgbClr val="000000">
                    <a:alpha val="43137"/>
                  </a:srgbClr>
                </a:outerShdw>
              </a:effectLst>
            </a:rPr>
            <a:t>Planifier</a:t>
          </a:r>
          <a:endParaRPr lang="fr-FR" sz="900" b="1" cap="none" spc="0" dirty="0">
            <a:ln w="50800"/>
            <a:solidFill>
              <a:schemeClr val="tx1"/>
            </a:solidFill>
            <a:effectLst>
              <a:outerShdw blurRad="38100" dist="38100" dir="2700000" algn="tl">
                <a:srgbClr val="000000">
                  <a:alpha val="43137"/>
                </a:srgbClr>
              </a:outerShdw>
            </a:effectLst>
          </a:endParaRPr>
        </a:p>
      </dgm:t>
    </dgm:pt>
    <dgm:pt modelId="{2EE5BDE5-EF17-4420-9756-ED93BB7B15D7}" type="parTrans" cxnId="{C4273AD3-DF91-4FF4-A72F-B9F98009F23B}">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2606E544-B5F0-4B9A-A42B-E802748502E0}" type="sibTrans" cxnId="{C4273AD3-DF91-4FF4-A72F-B9F98009F23B}">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B4F686E4-272B-4992-9159-34EABC0896F8}">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900" b="1" cap="none" spc="0" dirty="0" smtClean="0">
              <a:ln w="50800"/>
              <a:solidFill>
                <a:schemeClr val="tx1"/>
              </a:solidFill>
              <a:effectLst>
                <a:outerShdw blurRad="38100" dist="38100" dir="2700000" algn="tl">
                  <a:srgbClr val="000000">
                    <a:alpha val="43137"/>
                  </a:srgbClr>
                </a:outerShdw>
              </a:effectLst>
            </a:rPr>
            <a:t>Préparer</a:t>
          </a:r>
          <a:endParaRPr lang="fr-FR" sz="900" b="1" cap="none" spc="0" dirty="0">
            <a:ln w="50800"/>
            <a:solidFill>
              <a:schemeClr val="tx1"/>
            </a:solidFill>
            <a:effectLst>
              <a:outerShdw blurRad="38100" dist="38100" dir="2700000" algn="tl">
                <a:srgbClr val="000000">
                  <a:alpha val="43137"/>
                </a:srgbClr>
              </a:outerShdw>
            </a:effectLst>
          </a:endParaRPr>
        </a:p>
      </dgm:t>
    </dgm:pt>
    <dgm:pt modelId="{410930AF-C2F8-4314-A95B-A7D42004D624}" type="parTrans" cxnId="{E67D01A4-37DC-4BFD-BD44-BED1B40C7D8F}">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24295812-C55D-4856-8904-D5F651F7838F}" type="sibTrans" cxnId="{E67D01A4-37DC-4BFD-BD44-BED1B40C7D8F}">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D609F719-BE7D-4258-8A5F-4EEA79EA4F74}">
      <dgm:prSet phldrT="[Texte]" custT="1">
        <dgm:style>
          <a:lnRef idx="0">
            <a:schemeClr val="accent3"/>
          </a:lnRef>
          <a:fillRef idx="3">
            <a:schemeClr val="accent3"/>
          </a:fillRef>
          <a:effectRef idx="3">
            <a:schemeClr val="accent3"/>
          </a:effectRef>
          <a:fontRef idx="minor">
            <a:schemeClr val="lt1"/>
          </a:fontRef>
        </dgm:style>
      </dgm:prSet>
      <dgm:spPr/>
      <dgm:t>
        <a:bodyPr/>
        <a:lstStyle/>
        <a:p>
          <a:r>
            <a:rPr lang="fr-FR" sz="900" b="1" cap="none" spc="0" dirty="0" smtClean="0">
              <a:ln w="50800"/>
              <a:solidFill>
                <a:schemeClr val="tx1"/>
              </a:solidFill>
              <a:effectLst>
                <a:outerShdw blurRad="38100" dist="38100" dir="2700000" algn="tl">
                  <a:srgbClr val="000000">
                    <a:alpha val="43137"/>
                  </a:srgbClr>
                </a:outerShdw>
              </a:effectLst>
            </a:rPr>
            <a:t>Déployer</a:t>
          </a:r>
          <a:endParaRPr lang="fr-FR" sz="900" b="1" cap="none" spc="0" dirty="0">
            <a:ln w="50800"/>
            <a:solidFill>
              <a:schemeClr val="tx1"/>
            </a:solidFill>
            <a:effectLst>
              <a:outerShdw blurRad="38100" dist="38100" dir="2700000" algn="tl">
                <a:srgbClr val="000000">
                  <a:alpha val="43137"/>
                </a:srgbClr>
              </a:outerShdw>
            </a:effectLst>
          </a:endParaRPr>
        </a:p>
      </dgm:t>
    </dgm:pt>
    <dgm:pt modelId="{15DAE8AF-464E-4882-8553-0225013F3B09}" type="parTrans" cxnId="{9EBA5905-9A57-452F-B3E4-68D5AA49E568}">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82C10136-181A-45AE-A4AA-C323C0DF123A}" type="sibTrans" cxnId="{9EBA5905-9A57-452F-B3E4-68D5AA49E568}">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67DECF41-329F-4F5D-8F0C-683A66477C89}">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900" b="1" cap="none" spc="0" dirty="0" smtClean="0">
              <a:ln w="50800"/>
              <a:solidFill>
                <a:schemeClr val="tx1"/>
              </a:solidFill>
              <a:effectLst>
                <a:outerShdw blurRad="38100" dist="38100" dir="2700000" algn="tl">
                  <a:srgbClr val="000000">
                    <a:alpha val="43137"/>
                  </a:srgbClr>
                </a:outerShdw>
              </a:effectLst>
            </a:rPr>
            <a:t>Former</a:t>
          </a:r>
          <a:endParaRPr lang="fr-FR" sz="900" b="1" cap="none" spc="0" dirty="0">
            <a:ln w="50800"/>
            <a:solidFill>
              <a:schemeClr val="tx1"/>
            </a:solidFill>
            <a:effectLst>
              <a:outerShdw blurRad="38100" dist="38100" dir="2700000" algn="tl">
                <a:srgbClr val="000000">
                  <a:alpha val="43137"/>
                </a:srgbClr>
              </a:outerShdw>
            </a:effectLst>
          </a:endParaRPr>
        </a:p>
      </dgm:t>
    </dgm:pt>
    <dgm:pt modelId="{DCD6B430-CE6D-4A2A-874D-D7E06AF58549}" type="parTrans" cxnId="{CD1708CB-EDC9-4CDA-A3E8-07CD16035737}">
      <dgm:prSet/>
      <dgm:spPr/>
      <dgm:t>
        <a:bodyPr/>
        <a:lstStyle/>
        <a:p>
          <a:endParaRPr lang="fr-FR" sz="2400">
            <a:effectLst>
              <a:outerShdw blurRad="38100" dist="38100" dir="2700000" algn="tl">
                <a:srgbClr val="000000">
                  <a:alpha val="43137"/>
                </a:srgbClr>
              </a:outerShdw>
            </a:effectLst>
          </a:endParaRPr>
        </a:p>
      </dgm:t>
    </dgm:pt>
    <dgm:pt modelId="{D0109858-5748-4568-B314-AFC616120412}" type="sibTrans" cxnId="{CD1708CB-EDC9-4CDA-A3E8-07CD16035737}">
      <dgm:prSet/>
      <dgm:spPr/>
      <dgm:t>
        <a:bodyPr/>
        <a:lstStyle/>
        <a:p>
          <a:endParaRPr lang="fr-FR" sz="2400">
            <a:effectLst>
              <a:outerShdw blurRad="38100" dist="38100" dir="2700000" algn="tl">
                <a:srgbClr val="000000">
                  <a:alpha val="43137"/>
                </a:srgbClr>
              </a:outerShdw>
            </a:effectLst>
          </a:endParaRPr>
        </a:p>
      </dgm:t>
    </dgm:pt>
    <dgm:pt modelId="{D38B8621-671E-4883-942E-0C91E56E1AE8}" type="pres">
      <dgm:prSet presAssocID="{3D7E30AA-D90C-45A2-AB06-B19B2F0593DC}" presName="Name0" presStyleCnt="0">
        <dgm:presLayoutVars>
          <dgm:dir/>
          <dgm:animLvl val="lvl"/>
          <dgm:resizeHandles val="exact"/>
        </dgm:presLayoutVars>
      </dgm:prSet>
      <dgm:spPr/>
    </dgm:pt>
    <dgm:pt modelId="{419EAC73-0089-412E-8350-D7E0A13862B3}" type="pres">
      <dgm:prSet presAssocID="{C679449E-C760-463A-97F2-624FF45B1517}" presName="parTxOnly" presStyleLbl="node1" presStyleIdx="0" presStyleCnt="4">
        <dgm:presLayoutVars>
          <dgm:chMax val="0"/>
          <dgm:chPref val="0"/>
          <dgm:bulletEnabled val="1"/>
        </dgm:presLayoutVars>
      </dgm:prSet>
      <dgm:spPr/>
      <dgm:t>
        <a:bodyPr/>
        <a:lstStyle/>
        <a:p>
          <a:endParaRPr lang="fr-FR"/>
        </a:p>
      </dgm:t>
    </dgm:pt>
    <dgm:pt modelId="{E060E3E0-FB9E-44C9-96CD-90DA9039E1A0}" type="pres">
      <dgm:prSet presAssocID="{2606E544-B5F0-4B9A-A42B-E802748502E0}" presName="parTxOnlySpace" presStyleCnt="0"/>
      <dgm:spPr/>
    </dgm:pt>
    <dgm:pt modelId="{017FD503-8198-450A-A9C8-4F70C4575B57}" type="pres">
      <dgm:prSet presAssocID="{B4F686E4-272B-4992-9159-34EABC0896F8}" presName="parTxOnly" presStyleLbl="node1" presStyleIdx="1" presStyleCnt="4">
        <dgm:presLayoutVars>
          <dgm:chMax val="0"/>
          <dgm:chPref val="0"/>
          <dgm:bulletEnabled val="1"/>
        </dgm:presLayoutVars>
      </dgm:prSet>
      <dgm:spPr/>
      <dgm:t>
        <a:bodyPr/>
        <a:lstStyle/>
        <a:p>
          <a:endParaRPr lang="fr-FR"/>
        </a:p>
      </dgm:t>
    </dgm:pt>
    <dgm:pt modelId="{BC1E284B-1DC7-4435-ACF7-79FADA3A233C}" type="pres">
      <dgm:prSet presAssocID="{24295812-C55D-4856-8904-D5F651F7838F}" presName="parTxOnlySpace" presStyleCnt="0"/>
      <dgm:spPr/>
    </dgm:pt>
    <dgm:pt modelId="{97A96ECA-C806-4495-A232-0646DF3C50D3}" type="pres">
      <dgm:prSet presAssocID="{D609F719-BE7D-4258-8A5F-4EEA79EA4F74}" presName="parTxOnly" presStyleLbl="node1" presStyleIdx="2" presStyleCnt="4">
        <dgm:presLayoutVars>
          <dgm:chMax val="0"/>
          <dgm:chPref val="0"/>
          <dgm:bulletEnabled val="1"/>
        </dgm:presLayoutVars>
      </dgm:prSet>
      <dgm:spPr/>
      <dgm:t>
        <a:bodyPr/>
        <a:lstStyle/>
        <a:p>
          <a:endParaRPr lang="fr-FR"/>
        </a:p>
      </dgm:t>
    </dgm:pt>
    <dgm:pt modelId="{9FD6CFB1-D789-47AC-802F-478A6098FC16}" type="pres">
      <dgm:prSet presAssocID="{82C10136-181A-45AE-A4AA-C323C0DF123A}" presName="parTxOnlySpace" presStyleCnt="0"/>
      <dgm:spPr/>
    </dgm:pt>
    <dgm:pt modelId="{28637C49-00B9-4960-B2A2-A027110A9DE9}" type="pres">
      <dgm:prSet presAssocID="{67DECF41-329F-4F5D-8F0C-683A66477C89}" presName="parTxOnly" presStyleLbl="node1" presStyleIdx="3" presStyleCnt="4">
        <dgm:presLayoutVars>
          <dgm:chMax val="0"/>
          <dgm:chPref val="0"/>
          <dgm:bulletEnabled val="1"/>
        </dgm:presLayoutVars>
      </dgm:prSet>
      <dgm:spPr/>
      <dgm:t>
        <a:bodyPr/>
        <a:lstStyle/>
        <a:p>
          <a:endParaRPr lang="fr-FR"/>
        </a:p>
      </dgm:t>
    </dgm:pt>
  </dgm:ptLst>
  <dgm:cxnLst>
    <dgm:cxn modelId="{9EBA5905-9A57-452F-B3E4-68D5AA49E568}" srcId="{3D7E30AA-D90C-45A2-AB06-B19B2F0593DC}" destId="{D609F719-BE7D-4258-8A5F-4EEA79EA4F74}" srcOrd="2" destOrd="0" parTransId="{15DAE8AF-464E-4882-8553-0225013F3B09}" sibTransId="{82C10136-181A-45AE-A4AA-C323C0DF123A}"/>
    <dgm:cxn modelId="{C4273AD3-DF91-4FF4-A72F-B9F98009F23B}" srcId="{3D7E30AA-D90C-45A2-AB06-B19B2F0593DC}" destId="{C679449E-C760-463A-97F2-624FF45B1517}" srcOrd="0" destOrd="0" parTransId="{2EE5BDE5-EF17-4420-9756-ED93BB7B15D7}" sibTransId="{2606E544-B5F0-4B9A-A42B-E802748502E0}"/>
    <dgm:cxn modelId="{A59CD77A-B280-42A9-8DD6-9389A6AE8997}" type="presOf" srcId="{3D7E30AA-D90C-45A2-AB06-B19B2F0593DC}" destId="{D38B8621-671E-4883-942E-0C91E56E1AE8}" srcOrd="0" destOrd="0" presId="urn:microsoft.com/office/officeart/2005/8/layout/chevron1"/>
    <dgm:cxn modelId="{E67D01A4-37DC-4BFD-BD44-BED1B40C7D8F}" srcId="{3D7E30AA-D90C-45A2-AB06-B19B2F0593DC}" destId="{B4F686E4-272B-4992-9159-34EABC0896F8}" srcOrd="1" destOrd="0" parTransId="{410930AF-C2F8-4314-A95B-A7D42004D624}" sibTransId="{24295812-C55D-4856-8904-D5F651F7838F}"/>
    <dgm:cxn modelId="{AD08E6BB-6B58-4D9F-8F7A-CAE0EF3CF327}" type="presOf" srcId="{D609F719-BE7D-4258-8A5F-4EEA79EA4F74}" destId="{97A96ECA-C806-4495-A232-0646DF3C50D3}" srcOrd="0" destOrd="0" presId="urn:microsoft.com/office/officeart/2005/8/layout/chevron1"/>
    <dgm:cxn modelId="{CD1708CB-EDC9-4CDA-A3E8-07CD16035737}" srcId="{3D7E30AA-D90C-45A2-AB06-B19B2F0593DC}" destId="{67DECF41-329F-4F5D-8F0C-683A66477C89}" srcOrd="3" destOrd="0" parTransId="{DCD6B430-CE6D-4A2A-874D-D7E06AF58549}" sibTransId="{D0109858-5748-4568-B314-AFC616120412}"/>
    <dgm:cxn modelId="{33CDB321-80AD-47BB-8FC4-588DD5C9CAA2}" type="presOf" srcId="{B4F686E4-272B-4992-9159-34EABC0896F8}" destId="{017FD503-8198-450A-A9C8-4F70C4575B57}" srcOrd="0" destOrd="0" presId="urn:microsoft.com/office/officeart/2005/8/layout/chevron1"/>
    <dgm:cxn modelId="{90F3A408-45B5-46B0-AEDC-054CBAB0EA18}" type="presOf" srcId="{C679449E-C760-463A-97F2-624FF45B1517}" destId="{419EAC73-0089-412E-8350-D7E0A13862B3}" srcOrd="0" destOrd="0" presId="urn:microsoft.com/office/officeart/2005/8/layout/chevron1"/>
    <dgm:cxn modelId="{D8CEAEE7-D0A7-4361-A971-1CE178E1BFE1}" type="presOf" srcId="{67DECF41-329F-4F5D-8F0C-683A66477C89}" destId="{28637C49-00B9-4960-B2A2-A027110A9DE9}" srcOrd="0" destOrd="0" presId="urn:microsoft.com/office/officeart/2005/8/layout/chevron1"/>
    <dgm:cxn modelId="{C991AEFE-7B2B-4F74-8495-EC8006E8A602}" type="presParOf" srcId="{D38B8621-671E-4883-942E-0C91E56E1AE8}" destId="{419EAC73-0089-412E-8350-D7E0A13862B3}" srcOrd="0" destOrd="0" presId="urn:microsoft.com/office/officeart/2005/8/layout/chevron1"/>
    <dgm:cxn modelId="{3BE5E474-CE2E-4083-8635-FED4CB0621FD}" type="presParOf" srcId="{D38B8621-671E-4883-942E-0C91E56E1AE8}" destId="{E060E3E0-FB9E-44C9-96CD-90DA9039E1A0}" srcOrd="1" destOrd="0" presId="urn:microsoft.com/office/officeart/2005/8/layout/chevron1"/>
    <dgm:cxn modelId="{831FA961-2A10-4D60-9BA2-95181E1A3DA2}" type="presParOf" srcId="{D38B8621-671E-4883-942E-0C91E56E1AE8}" destId="{017FD503-8198-450A-A9C8-4F70C4575B57}" srcOrd="2" destOrd="0" presId="urn:microsoft.com/office/officeart/2005/8/layout/chevron1"/>
    <dgm:cxn modelId="{BA659466-7E2B-4DD5-8F5E-234085440859}" type="presParOf" srcId="{D38B8621-671E-4883-942E-0C91E56E1AE8}" destId="{BC1E284B-1DC7-4435-ACF7-79FADA3A233C}" srcOrd="3" destOrd="0" presId="urn:microsoft.com/office/officeart/2005/8/layout/chevron1"/>
    <dgm:cxn modelId="{62C8EAA3-F916-4F57-B3A4-B959591C01D9}" type="presParOf" srcId="{D38B8621-671E-4883-942E-0C91E56E1AE8}" destId="{97A96ECA-C806-4495-A232-0646DF3C50D3}" srcOrd="4" destOrd="0" presId="urn:microsoft.com/office/officeart/2005/8/layout/chevron1"/>
    <dgm:cxn modelId="{C7103189-2DF5-480D-925E-67B07E4F4A9F}" type="presParOf" srcId="{D38B8621-671E-4883-942E-0C91E56E1AE8}" destId="{9FD6CFB1-D789-47AC-802F-478A6098FC16}" srcOrd="5" destOrd="0" presId="urn:microsoft.com/office/officeart/2005/8/layout/chevron1"/>
    <dgm:cxn modelId="{3C7C7A9E-0C76-48DB-A97C-0D215A03FBE6}" type="presParOf" srcId="{D38B8621-671E-4883-942E-0C91E56E1AE8}" destId="{28637C49-00B9-4960-B2A2-A027110A9DE9}" srcOrd="6" destOrd="0" presId="urn:microsoft.com/office/officeart/2005/8/layout/chevron1"/>
  </dgm:cxnLst>
  <dgm:bg/>
  <dgm:whole/>
</dgm:dataModel>
</file>

<file path=ppt/diagrams/data13.xml><?xml version="1.0" encoding="utf-8"?>
<dgm:dataModel xmlns:dgm="http://schemas.openxmlformats.org/drawingml/2006/diagram" xmlns:a="http://schemas.openxmlformats.org/drawingml/2006/main">
  <dgm:ptLst>
    <dgm:pt modelId="{3D7E30AA-D90C-45A2-AB06-B19B2F0593DC}" type="doc">
      <dgm:prSet loTypeId="urn:microsoft.com/office/officeart/2005/8/layout/chevron1" loCatId="process" qsTypeId="urn:microsoft.com/office/officeart/2005/8/quickstyle/3d1" qsCatId="3D" csTypeId="urn:microsoft.com/office/officeart/2005/8/colors/accent3_1" csCatId="accent3" phldr="1"/>
      <dgm:spPr/>
    </dgm:pt>
    <dgm:pt modelId="{C679449E-C760-463A-97F2-624FF45B1517}">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900" b="1" cap="none" spc="0" dirty="0" smtClean="0">
              <a:ln w="50800"/>
              <a:solidFill>
                <a:schemeClr val="tx1"/>
              </a:solidFill>
              <a:effectLst>
                <a:outerShdw blurRad="38100" dist="38100" dir="2700000" algn="tl">
                  <a:srgbClr val="000000">
                    <a:alpha val="43137"/>
                  </a:srgbClr>
                </a:outerShdw>
              </a:effectLst>
            </a:rPr>
            <a:t>Planifier</a:t>
          </a:r>
          <a:endParaRPr lang="fr-FR" sz="900" b="1" cap="none" spc="0" dirty="0">
            <a:ln w="50800"/>
            <a:solidFill>
              <a:schemeClr val="tx1"/>
            </a:solidFill>
            <a:effectLst>
              <a:outerShdw blurRad="38100" dist="38100" dir="2700000" algn="tl">
                <a:srgbClr val="000000">
                  <a:alpha val="43137"/>
                </a:srgbClr>
              </a:outerShdw>
            </a:effectLst>
          </a:endParaRPr>
        </a:p>
      </dgm:t>
    </dgm:pt>
    <dgm:pt modelId="{2EE5BDE5-EF17-4420-9756-ED93BB7B15D7}" type="parTrans" cxnId="{C4273AD3-DF91-4FF4-A72F-B9F98009F23B}">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2606E544-B5F0-4B9A-A42B-E802748502E0}" type="sibTrans" cxnId="{C4273AD3-DF91-4FF4-A72F-B9F98009F23B}">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B4F686E4-272B-4992-9159-34EABC0896F8}">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900" b="1" cap="none" spc="0" dirty="0" smtClean="0">
              <a:ln w="50800"/>
              <a:solidFill>
                <a:schemeClr val="tx1"/>
              </a:solidFill>
              <a:effectLst>
                <a:outerShdw blurRad="38100" dist="38100" dir="2700000" algn="tl">
                  <a:srgbClr val="000000">
                    <a:alpha val="43137"/>
                  </a:srgbClr>
                </a:outerShdw>
              </a:effectLst>
            </a:rPr>
            <a:t>Préparer</a:t>
          </a:r>
          <a:endParaRPr lang="fr-FR" sz="900" b="1" cap="none" spc="0" dirty="0">
            <a:ln w="50800"/>
            <a:solidFill>
              <a:schemeClr val="tx1"/>
            </a:solidFill>
            <a:effectLst>
              <a:outerShdw blurRad="38100" dist="38100" dir="2700000" algn="tl">
                <a:srgbClr val="000000">
                  <a:alpha val="43137"/>
                </a:srgbClr>
              </a:outerShdw>
            </a:effectLst>
          </a:endParaRPr>
        </a:p>
      </dgm:t>
    </dgm:pt>
    <dgm:pt modelId="{410930AF-C2F8-4314-A95B-A7D42004D624}" type="parTrans" cxnId="{E67D01A4-37DC-4BFD-BD44-BED1B40C7D8F}">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24295812-C55D-4856-8904-D5F651F7838F}" type="sibTrans" cxnId="{E67D01A4-37DC-4BFD-BD44-BED1B40C7D8F}">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D609F719-BE7D-4258-8A5F-4EEA79EA4F74}">
      <dgm:prSet phldrT="[Texte]" custT="1">
        <dgm:style>
          <a:lnRef idx="0">
            <a:schemeClr val="accent3"/>
          </a:lnRef>
          <a:fillRef idx="3">
            <a:schemeClr val="accent3"/>
          </a:fillRef>
          <a:effectRef idx="3">
            <a:schemeClr val="accent3"/>
          </a:effectRef>
          <a:fontRef idx="minor">
            <a:schemeClr val="lt1"/>
          </a:fontRef>
        </dgm:style>
      </dgm:prSet>
      <dgm:spPr/>
      <dgm:t>
        <a:bodyPr/>
        <a:lstStyle/>
        <a:p>
          <a:r>
            <a:rPr lang="fr-FR" sz="900" b="1" cap="none" spc="0" dirty="0" smtClean="0">
              <a:ln w="50800"/>
              <a:solidFill>
                <a:schemeClr val="tx1"/>
              </a:solidFill>
              <a:effectLst>
                <a:outerShdw blurRad="38100" dist="38100" dir="2700000" algn="tl">
                  <a:srgbClr val="000000">
                    <a:alpha val="43137"/>
                  </a:srgbClr>
                </a:outerShdw>
              </a:effectLst>
            </a:rPr>
            <a:t>Déployer</a:t>
          </a:r>
          <a:endParaRPr lang="fr-FR" sz="900" b="1" cap="none" spc="0" dirty="0">
            <a:ln w="50800"/>
            <a:solidFill>
              <a:schemeClr val="tx1"/>
            </a:solidFill>
            <a:effectLst>
              <a:outerShdw blurRad="38100" dist="38100" dir="2700000" algn="tl">
                <a:srgbClr val="000000">
                  <a:alpha val="43137"/>
                </a:srgbClr>
              </a:outerShdw>
            </a:effectLst>
          </a:endParaRPr>
        </a:p>
      </dgm:t>
    </dgm:pt>
    <dgm:pt modelId="{15DAE8AF-464E-4882-8553-0225013F3B09}" type="parTrans" cxnId="{9EBA5905-9A57-452F-B3E4-68D5AA49E568}">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82C10136-181A-45AE-A4AA-C323C0DF123A}" type="sibTrans" cxnId="{9EBA5905-9A57-452F-B3E4-68D5AA49E568}">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67DECF41-329F-4F5D-8F0C-683A66477C89}">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900" b="1" cap="none" spc="0" dirty="0" smtClean="0">
              <a:ln w="50800"/>
              <a:solidFill>
                <a:schemeClr val="tx1"/>
              </a:solidFill>
              <a:effectLst>
                <a:outerShdw blurRad="38100" dist="38100" dir="2700000" algn="tl">
                  <a:srgbClr val="000000">
                    <a:alpha val="43137"/>
                  </a:srgbClr>
                </a:outerShdw>
              </a:effectLst>
            </a:rPr>
            <a:t>Former</a:t>
          </a:r>
          <a:endParaRPr lang="fr-FR" sz="900" b="1" cap="none" spc="0" dirty="0">
            <a:ln w="50800"/>
            <a:solidFill>
              <a:schemeClr val="tx1"/>
            </a:solidFill>
            <a:effectLst>
              <a:outerShdw blurRad="38100" dist="38100" dir="2700000" algn="tl">
                <a:srgbClr val="000000">
                  <a:alpha val="43137"/>
                </a:srgbClr>
              </a:outerShdw>
            </a:effectLst>
          </a:endParaRPr>
        </a:p>
      </dgm:t>
    </dgm:pt>
    <dgm:pt modelId="{DCD6B430-CE6D-4A2A-874D-D7E06AF58549}" type="parTrans" cxnId="{CD1708CB-EDC9-4CDA-A3E8-07CD16035737}">
      <dgm:prSet/>
      <dgm:spPr/>
      <dgm:t>
        <a:bodyPr/>
        <a:lstStyle/>
        <a:p>
          <a:endParaRPr lang="fr-FR" sz="2400">
            <a:effectLst>
              <a:outerShdw blurRad="38100" dist="38100" dir="2700000" algn="tl">
                <a:srgbClr val="000000">
                  <a:alpha val="43137"/>
                </a:srgbClr>
              </a:outerShdw>
            </a:effectLst>
          </a:endParaRPr>
        </a:p>
      </dgm:t>
    </dgm:pt>
    <dgm:pt modelId="{D0109858-5748-4568-B314-AFC616120412}" type="sibTrans" cxnId="{CD1708CB-EDC9-4CDA-A3E8-07CD16035737}">
      <dgm:prSet/>
      <dgm:spPr/>
      <dgm:t>
        <a:bodyPr/>
        <a:lstStyle/>
        <a:p>
          <a:endParaRPr lang="fr-FR" sz="2400">
            <a:effectLst>
              <a:outerShdw blurRad="38100" dist="38100" dir="2700000" algn="tl">
                <a:srgbClr val="000000">
                  <a:alpha val="43137"/>
                </a:srgbClr>
              </a:outerShdw>
            </a:effectLst>
          </a:endParaRPr>
        </a:p>
      </dgm:t>
    </dgm:pt>
    <dgm:pt modelId="{D38B8621-671E-4883-942E-0C91E56E1AE8}" type="pres">
      <dgm:prSet presAssocID="{3D7E30AA-D90C-45A2-AB06-B19B2F0593DC}" presName="Name0" presStyleCnt="0">
        <dgm:presLayoutVars>
          <dgm:dir/>
          <dgm:animLvl val="lvl"/>
          <dgm:resizeHandles val="exact"/>
        </dgm:presLayoutVars>
      </dgm:prSet>
      <dgm:spPr/>
    </dgm:pt>
    <dgm:pt modelId="{419EAC73-0089-412E-8350-D7E0A13862B3}" type="pres">
      <dgm:prSet presAssocID="{C679449E-C760-463A-97F2-624FF45B1517}" presName="parTxOnly" presStyleLbl="node1" presStyleIdx="0" presStyleCnt="4">
        <dgm:presLayoutVars>
          <dgm:chMax val="0"/>
          <dgm:chPref val="0"/>
          <dgm:bulletEnabled val="1"/>
        </dgm:presLayoutVars>
      </dgm:prSet>
      <dgm:spPr/>
      <dgm:t>
        <a:bodyPr/>
        <a:lstStyle/>
        <a:p>
          <a:endParaRPr lang="fr-FR"/>
        </a:p>
      </dgm:t>
    </dgm:pt>
    <dgm:pt modelId="{E060E3E0-FB9E-44C9-96CD-90DA9039E1A0}" type="pres">
      <dgm:prSet presAssocID="{2606E544-B5F0-4B9A-A42B-E802748502E0}" presName="parTxOnlySpace" presStyleCnt="0"/>
      <dgm:spPr/>
    </dgm:pt>
    <dgm:pt modelId="{017FD503-8198-450A-A9C8-4F70C4575B57}" type="pres">
      <dgm:prSet presAssocID="{B4F686E4-272B-4992-9159-34EABC0896F8}" presName="parTxOnly" presStyleLbl="node1" presStyleIdx="1" presStyleCnt="4">
        <dgm:presLayoutVars>
          <dgm:chMax val="0"/>
          <dgm:chPref val="0"/>
          <dgm:bulletEnabled val="1"/>
        </dgm:presLayoutVars>
      </dgm:prSet>
      <dgm:spPr/>
      <dgm:t>
        <a:bodyPr/>
        <a:lstStyle/>
        <a:p>
          <a:endParaRPr lang="fr-FR"/>
        </a:p>
      </dgm:t>
    </dgm:pt>
    <dgm:pt modelId="{BC1E284B-1DC7-4435-ACF7-79FADA3A233C}" type="pres">
      <dgm:prSet presAssocID="{24295812-C55D-4856-8904-D5F651F7838F}" presName="parTxOnlySpace" presStyleCnt="0"/>
      <dgm:spPr/>
    </dgm:pt>
    <dgm:pt modelId="{97A96ECA-C806-4495-A232-0646DF3C50D3}" type="pres">
      <dgm:prSet presAssocID="{D609F719-BE7D-4258-8A5F-4EEA79EA4F74}" presName="parTxOnly" presStyleLbl="node1" presStyleIdx="2" presStyleCnt="4">
        <dgm:presLayoutVars>
          <dgm:chMax val="0"/>
          <dgm:chPref val="0"/>
          <dgm:bulletEnabled val="1"/>
        </dgm:presLayoutVars>
      </dgm:prSet>
      <dgm:spPr/>
      <dgm:t>
        <a:bodyPr/>
        <a:lstStyle/>
        <a:p>
          <a:endParaRPr lang="fr-FR"/>
        </a:p>
      </dgm:t>
    </dgm:pt>
    <dgm:pt modelId="{9FD6CFB1-D789-47AC-802F-478A6098FC16}" type="pres">
      <dgm:prSet presAssocID="{82C10136-181A-45AE-A4AA-C323C0DF123A}" presName="parTxOnlySpace" presStyleCnt="0"/>
      <dgm:spPr/>
    </dgm:pt>
    <dgm:pt modelId="{28637C49-00B9-4960-B2A2-A027110A9DE9}" type="pres">
      <dgm:prSet presAssocID="{67DECF41-329F-4F5D-8F0C-683A66477C89}" presName="parTxOnly" presStyleLbl="node1" presStyleIdx="3" presStyleCnt="4">
        <dgm:presLayoutVars>
          <dgm:chMax val="0"/>
          <dgm:chPref val="0"/>
          <dgm:bulletEnabled val="1"/>
        </dgm:presLayoutVars>
      </dgm:prSet>
      <dgm:spPr/>
      <dgm:t>
        <a:bodyPr/>
        <a:lstStyle/>
        <a:p>
          <a:endParaRPr lang="fr-FR"/>
        </a:p>
      </dgm:t>
    </dgm:pt>
  </dgm:ptLst>
  <dgm:cxnLst>
    <dgm:cxn modelId="{87734D96-C42A-4DEA-81EA-308C00195254}" type="presOf" srcId="{3D7E30AA-D90C-45A2-AB06-B19B2F0593DC}" destId="{D38B8621-671E-4883-942E-0C91E56E1AE8}" srcOrd="0" destOrd="0" presId="urn:microsoft.com/office/officeart/2005/8/layout/chevron1"/>
    <dgm:cxn modelId="{9EBA5905-9A57-452F-B3E4-68D5AA49E568}" srcId="{3D7E30AA-D90C-45A2-AB06-B19B2F0593DC}" destId="{D609F719-BE7D-4258-8A5F-4EEA79EA4F74}" srcOrd="2" destOrd="0" parTransId="{15DAE8AF-464E-4882-8553-0225013F3B09}" sibTransId="{82C10136-181A-45AE-A4AA-C323C0DF123A}"/>
    <dgm:cxn modelId="{C4273AD3-DF91-4FF4-A72F-B9F98009F23B}" srcId="{3D7E30AA-D90C-45A2-AB06-B19B2F0593DC}" destId="{C679449E-C760-463A-97F2-624FF45B1517}" srcOrd="0" destOrd="0" parTransId="{2EE5BDE5-EF17-4420-9756-ED93BB7B15D7}" sibTransId="{2606E544-B5F0-4B9A-A42B-E802748502E0}"/>
    <dgm:cxn modelId="{E67D01A4-37DC-4BFD-BD44-BED1B40C7D8F}" srcId="{3D7E30AA-D90C-45A2-AB06-B19B2F0593DC}" destId="{B4F686E4-272B-4992-9159-34EABC0896F8}" srcOrd="1" destOrd="0" parTransId="{410930AF-C2F8-4314-A95B-A7D42004D624}" sibTransId="{24295812-C55D-4856-8904-D5F651F7838F}"/>
    <dgm:cxn modelId="{CD1708CB-EDC9-4CDA-A3E8-07CD16035737}" srcId="{3D7E30AA-D90C-45A2-AB06-B19B2F0593DC}" destId="{67DECF41-329F-4F5D-8F0C-683A66477C89}" srcOrd="3" destOrd="0" parTransId="{DCD6B430-CE6D-4A2A-874D-D7E06AF58549}" sibTransId="{D0109858-5748-4568-B314-AFC616120412}"/>
    <dgm:cxn modelId="{DE757855-C9EB-46BA-B4FA-5236516DF484}" type="presOf" srcId="{B4F686E4-272B-4992-9159-34EABC0896F8}" destId="{017FD503-8198-450A-A9C8-4F70C4575B57}" srcOrd="0" destOrd="0" presId="urn:microsoft.com/office/officeart/2005/8/layout/chevron1"/>
    <dgm:cxn modelId="{8E093E66-F201-445B-8445-455A5E0E6954}" type="presOf" srcId="{67DECF41-329F-4F5D-8F0C-683A66477C89}" destId="{28637C49-00B9-4960-B2A2-A027110A9DE9}" srcOrd="0" destOrd="0" presId="urn:microsoft.com/office/officeart/2005/8/layout/chevron1"/>
    <dgm:cxn modelId="{EE33C24C-4C44-4B6E-A1A1-03AA9ACB77C8}" type="presOf" srcId="{C679449E-C760-463A-97F2-624FF45B1517}" destId="{419EAC73-0089-412E-8350-D7E0A13862B3}" srcOrd="0" destOrd="0" presId="urn:microsoft.com/office/officeart/2005/8/layout/chevron1"/>
    <dgm:cxn modelId="{38D184EB-FE28-49AC-BFFB-3411B35FD44B}" type="presOf" srcId="{D609F719-BE7D-4258-8A5F-4EEA79EA4F74}" destId="{97A96ECA-C806-4495-A232-0646DF3C50D3}" srcOrd="0" destOrd="0" presId="urn:microsoft.com/office/officeart/2005/8/layout/chevron1"/>
    <dgm:cxn modelId="{57118373-98DB-4688-846B-7663C1C871A5}" type="presParOf" srcId="{D38B8621-671E-4883-942E-0C91E56E1AE8}" destId="{419EAC73-0089-412E-8350-D7E0A13862B3}" srcOrd="0" destOrd="0" presId="urn:microsoft.com/office/officeart/2005/8/layout/chevron1"/>
    <dgm:cxn modelId="{DDA2E986-D7D0-4C3B-B260-64ACEE81341C}" type="presParOf" srcId="{D38B8621-671E-4883-942E-0C91E56E1AE8}" destId="{E060E3E0-FB9E-44C9-96CD-90DA9039E1A0}" srcOrd="1" destOrd="0" presId="urn:microsoft.com/office/officeart/2005/8/layout/chevron1"/>
    <dgm:cxn modelId="{C5374F24-290E-4F4B-A48E-3F954FC07083}" type="presParOf" srcId="{D38B8621-671E-4883-942E-0C91E56E1AE8}" destId="{017FD503-8198-450A-A9C8-4F70C4575B57}" srcOrd="2" destOrd="0" presId="urn:microsoft.com/office/officeart/2005/8/layout/chevron1"/>
    <dgm:cxn modelId="{DD96A82E-9E47-4ECD-97E8-67A20D5AC3B9}" type="presParOf" srcId="{D38B8621-671E-4883-942E-0C91E56E1AE8}" destId="{BC1E284B-1DC7-4435-ACF7-79FADA3A233C}" srcOrd="3" destOrd="0" presId="urn:microsoft.com/office/officeart/2005/8/layout/chevron1"/>
    <dgm:cxn modelId="{98D4CAF0-8B8A-4FE6-B27C-431934A8F531}" type="presParOf" srcId="{D38B8621-671E-4883-942E-0C91E56E1AE8}" destId="{97A96ECA-C806-4495-A232-0646DF3C50D3}" srcOrd="4" destOrd="0" presId="urn:microsoft.com/office/officeart/2005/8/layout/chevron1"/>
    <dgm:cxn modelId="{9D4B28FB-6973-480B-8658-60925CEC7942}" type="presParOf" srcId="{D38B8621-671E-4883-942E-0C91E56E1AE8}" destId="{9FD6CFB1-D789-47AC-802F-478A6098FC16}" srcOrd="5" destOrd="0" presId="urn:microsoft.com/office/officeart/2005/8/layout/chevron1"/>
    <dgm:cxn modelId="{DA189566-0BB7-4512-BFEA-39717427CD4D}" type="presParOf" srcId="{D38B8621-671E-4883-942E-0C91E56E1AE8}" destId="{28637C49-00B9-4960-B2A2-A027110A9DE9}" srcOrd="6" destOrd="0" presId="urn:microsoft.com/office/officeart/2005/8/layout/chevron1"/>
  </dgm:cxnLst>
  <dgm:bg/>
  <dgm:whole/>
</dgm:dataModel>
</file>

<file path=ppt/diagrams/data2.xml><?xml version="1.0" encoding="utf-8"?>
<dgm:dataModel xmlns:dgm="http://schemas.openxmlformats.org/drawingml/2006/diagram" xmlns:a="http://schemas.openxmlformats.org/drawingml/2006/main">
  <dgm:ptLst>
    <dgm:pt modelId="{3D7E30AA-D90C-45A2-AB06-B19B2F0593DC}" type="doc">
      <dgm:prSet loTypeId="urn:microsoft.com/office/officeart/2005/8/layout/chevron1" loCatId="process" qsTypeId="urn:microsoft.com/office/officeart/2005/8/quickstyle/3d1" qsCatId="3D" csTypeId="urn:microsoft.com/office/officeart/2005/8/colors/accent4_4" csCatId="accent4" phldr="1"/>
      <dgm:spPr/>
    </dgm:pt>
    <dgm:pt modelId="{C679449E-C760-463A-97F2-624FF45B1517}">
      <dgm:prSet phldrT="[Texte]"/>
      <dgm:spPr/>
      <dgm:t>
        <a:bodyPr/>
        <a:lstStyle/>
        <a:p>
          <a:r>
            <a:rPr lang="fr-FR" b="1" cap="none" spc="0" dirty="0" smtClean="0">
              <a:ln w="50800"/>
              <a:effectLst/>
            </a:rPr>
            <a:t>Planifier</a:t>
          </a:r>
          <a:endParaRPr lang="fr-FR" b="1" cap="none" spc="0" dirty="0">
            <a:ln w="50800"/>
            <a:effectLst/>
          </a:endParaRPr>
        </a:p>
      </dgm:t>
    </dgm:pt>
    <dgm:pt modelId="{2EE5BDE5-EF17-4420-9756-ED93BB7B15D7}" type="parTrans" cxnId="{C4273AD3-DF91-4FF4-A72F-B9F98009F23B}">
      <dgm:prSet/>
      <dgm:spPr/>
      <dgm:t>
        <a:bodyPr/>
        <a:lstStyle/>
        <a:p>
          <a:endParaRPr lang="fr-FR" b="1" cap="none" spc="0">
            <a:ln w="50800"/>
            <a:solidFill>
              <a:schemeClr val="bg1">
                <a:shade val="50000"/>
              </a:schemeClr>
            </a:solidFill>
            <a:effectLst/>
          </a:endParaRPr>
        </a:p>
      </dgm:t>
    </dgm:pt>
    <dgm:pt modelId="{2606E544-B5F0-4B9A-A42B-E802748502E0}" type="sibTrans" cxnId="{C4273AD3-DF91-4FF4-A72F-B9F98009F23B}">
      <dgm:prSet/>
      <dgm:spPr/>
      <dgm:t>
        <a:bodyPr/>
        <a:lstStyle/>
        <a:p>
          <a:endParaRPr lang="fr-FR" b="1" cap="none" spc="0">
            <a:ln w="50800"/>
            <a:solidFill>
              <a:schemeClr val="bg1">
                <a:shade val="50000"/>
              </a:schemeClr>
            </a:solidFill>
            <a:effectLst/>
          </a:endParaRPr>
        </a:p>
      </dgm:t>
    </dgm:pt>
    <dgm:pt modelId="{B4F686E4-272B-4992-9159-34EABC0896F8}">
      <dgm:prSet phldrT="[Texte]"/>
      <dgm:spPr/>
      <dgm:t>
        <a:bodyPr/>
        <a:lstStyle/>
        <a:p>
          <a:r>
            <a:rPr lang="fr-FR" b="1" cap="none" spc="0" dirty="0" smtClean="0">
              <a:ln w="50800"/>
              <a:effectLst/>
            </a:rPr>
            <a:t>Préparer</a:t>
          </a:r>
          <a:endParaRPr lang="fr-FR" b="1" cap="none" spc="0" dirty="0">
            <a:ln w="50800"/>
            <a:effectLst/>
          </a:endParaRPr>
        </a:p>
      </dgm:t>
    </dgm:pt>
    <dgm:pt modelId="{410930AF-C2F8-4314-A95B-A7D42004D624}" type="parTrans" cxnId="{E67D01A4-37DC-4BFD-BD44-BED1B40C7D8F}">
      <dgm:prSet/>
      <dgm:spPr/>
      <dgm:t>
        <a:bodyPr/>
        <a:lstStyle/>
        <a:p>
          <a:endParaRPr lang="fr-FR" b="1" cap="none" spc="0">
            <a:ln w="50800"/>
            <a:solidFill>
              <a:schemeClr val="bg1">
                <a:shade val="50000"/>
              </a:schemeClr>
            </a:solidFill>
            <a:effectLst/>
          </a:endParaRPr>
        </a:p>
      </dgm:t>
    </dgm:pt>
    <dgm:pt modelId="{24295812-C55D-4856-8904-D5F651F7838F}" type="sibTrans" cxnId="{E67D01A4-37DC-4BFD-BD44-BED1B40C7D8F}">
      <dgm:prSet/>
      <dgm:spPr/>
      <dgm:t>
        <a:bodyPr/>
        <a:lstStyle/>
        <a:p>
          <a:endParaRPr lang="fr-FR" b="1" cap="none" spc="0">
            <a:ln w="50800"/>
            <a:solidFill>
              <a:schemeClr val="bg1">
                <a:shade val="50000"/>
              </a:schemeClr>
            </a:solidFill>
            <a:effectLst/>
          </a:endParaRPr>
        </a:p>
      </dgm:t>
    </dgm:pt>
    <dgm:pt modelId="{D609F719-BE7D-4258-8A5F-4EEA79EA4F74}">
      <dgm:prSet phldrT="[Texte]"/>
      <dgm:spPr/>
      <dgm:t>
        <a:bodyPr/>
        <a:lstStyle/>
        <a:p>
          <a:r>
            <a:rPr lang="fr-FR" b="1" cap="none" spc="0" dirty="0" smtClean="0">
              <a:ln w="50800"/>
              <a:effectLst/>
            </a:rPr>
            <a:t>Déployer</a:t>
          </a:r>
          <a:endParaRPr lang="fr-FR" b="1" cap="none" spc="0" dirty="0">
            <a:ln w="50800"/>
            <a:effectLst/>
          </a:endParaRPr>
        </a:p>
      </dgm:t>
    </dgm:pt>
    <dgm:pt modelId="{15DAE8AF-464E-4882-8553-0225013F3B09}" type="parTrans" cxnId="{9EBA5905-9A57-452F-B3E4-68D5AA49E568}">
      <dgm:prSet/>
      <dgm:spPr/>
      <dgm:t>
        <a:bodyPr/>
        <a:lstStyle/>
        <a:p>
          <a:endParaRPr lang="fr-FR" b="1" cap="none" spc="0">
            <a:ln w="50800"/>
            <a:solidFill>
              <a:schemeClr val="bg1">
                <a:shade val="50000"/>
              </a:schemeClr>
            </a:solidFill>
            <a:effectLst/>
          </a:endParaRPr>
        </a:p>
      </dgm:t>
    </dgm:pt>
    <dgm:pt modelId="{82C10136-181A-45AE-A4AA-C323C0DF123A}" type="sibTrans" cxnId="{9EBA5905-9A57-452F-B3E4-68D5AA49E568}">
      <dgm:prSet/>
      <dgm:spPr/>
      <dgm:t>
        <a:bodyPr/>
        <a:lstStyle/>
        <a:p>
          <a:endParaRPr lang="fr-FR" b="1" cap="none" spc="0">
            <a:ln w="50800"/>
            <a:solidFill>
              <a:schemeClr val="bg1">
                <a:shade val="50000"/>
              </a:schemeClr>
            </a:solidFill>
            <a:effectLst/>
          </a:endParaRPr>
        </a:p>
      </dgm:t>
    </dgm:pt>
    <dgm:pt modelId="{7080F4ED-A8F1-453B-8A58-3C046B3B13A3}">
      <dgm:prSet phldrT="[Texte]"/>
      <dgm:spPr/>
      <dgm:t>
        <a:bodyPr/>
        <a:lstStyle/>
        <a:p>
          <a:r>
            <a:rPr lang="fr-FR" b="1" cap="none" spc="0" smtClean="0">
              <a:ln w="50800"/>
              <a:effectLst/>
            </a:rPr>
            <a:t>Migrer le parc documentaire (facultatif)</a:t>
          </a:r>
          <a:br>
            <a:rPr lang="fr-FR" b="1" cap="none" spc="0" smtClean="0">
              <a:ln w="50800"/>
              <a:effectLst/>
            </a:rPr>
          </a:br>
          <a:r>
            <a:rPr lang="fr-FR" b="1" cap="none" spc="0" smtClean="0">
              <a:ln w="50800"/>
              <a:effectLst/>
            </a:rPr>
            <a:t>Office File Converter (OMPM)</a:t>
          </a:r>
          <a:endParaRPr lang="fr-FR" b="1" cap="none" spc="0" dirty="0">
            <a:ln w="50800"/>
            <a:effectLst/>
          </a:endParaRPr>
        </a:p>
      </dgm:t>
    </dgm:pt>
    <dgm:pt modelId="{6688BDD0-C7DA-490E-8960-80E5B4D0CD8E}" type="parTrans" cxnId="{2F6D01E1-AE46-46F9-989D-39D7273B3266}">
      <dgm:prSet/>
      <dgm:spPr/>
      <dgm:t>
        <a:bodyPr/>
        <a:lstStyle/>
        <a:p>
          <a:endParaRPr lang="fr-FR" b="1" cap="none" spc="0">
            <a:ln w="50800"/>
            <a:solidFill>
              <a:schemeClr val="bg1">
                <a:shade val="50000"/>
              </a:schemeClr>
            </a:solidFill>
            <a:effectLst/>
          </a:endParaRPr>
        </a:p>
      </dgm:t>
    </dgm:pt>
    <dgm:pt modelId="{DE88C5F4-81BD-4B5B-AFEF-B63C910C9CAA}" type="sibTrans" cxnId="{2F6D01E1-AE46-46F9-989D-39D7273B3266}">
      <dgm:prSet/>
      <dgm:spPr/>
      <dgm:t>
        <a:bodyPr/>
        <a:lstStyle/>
        <a:p>
          <a:endParaRPr lang="fr-FR" b="1" cap="none" spc="0">
            <a:ln w="50800"/>
            <a:solidFill>
              <a:schemeClr val="bg1">
                <a:shade val="50000"/>
              </a:schemeClr>
            </a:solidFill>
            <a:effectLst/>
          </a:endParaRPr>
        </a:p>
      </dgm:t>
    </dgm:pt>
    <dgm:pt modelId="{E7308BF0-1B61-4AC4-ACB7-916BCE0D1EB6}">
      <dgm:prSet phldrT="[Texte]"/>
      <dgm:spPr/>
      <dgm:t>
        <a:bodyPr/>
        <a:lstStyle/>
        <a:p>
          <a:r>
            <a:rPr lang="fr-FR" b="1" cap="none" spc="0" dirty="0" smtClean="0">
              <a:ln w="50800"/>
              <a:effectLst/>
            </a:rPr>
            <a:t>Tester</a:t>
          </a:r>
          <a:endParaRPr lang="fr-FR" b="1" cap="none" spc="0" dirty="0">
            <a:ln w="50800"/>
            <a:effectLst/>
          </a:endParaRPr>
        </a:p>
      </dgm:t>
    </dgm:pt>
    <dgm:pt modelId="{962386B6-F331-4CFD-91DC-F2F20854D4E1}" type="parTrans" cxnId="{B35F571F-337F-45B7-97A2-5075B8644ED4}">
      <dgm:prSet/>
      <dgm:spPr/>
      <dgm:t>
        <a:bodyPr/>
        <a:lstStyle/>
        <a:p>
          <a:endParaRPr lang="fr-FR" b="1" cap="none" spc="0">
            <a:ln w="50800"/>
            <a:solidFill>
              <a:schemeClr val="bg1">
                <a:shade val="50000"/>
              </a:schemeClr>
            </a:solidFill>
            <a:effectLst/>
          </a:endParaRPr>
        </a:p>
      </dgm:t>
    </dgm:pt>
    <dgm:pt modelId="{3227C848-4469-4929-98C3-CC7395412FB3}" type="sibTrans" cxnId="{B35F571F-337F-45B7-97A2-5075B8644ED4}">
      <dgm:prSet/>
      <dgm:spPr/>
      <dgm:t>
        <a:bodyPr/>
        <a:lstStyle/>
        <a:p>
          <a:endParaRPr lang="fr-FR" b="1" cap="none" spc="0">
            <a:ln w="50800"/>
            <a:solidFill>
              <a:schemeClr val="bg1">
                <a:shade val="50000"/>
              </a:schemeClr>
            </a:solidFill>
            <a:effectLst/>
          </a:endParaRPr>
        </a:p>
      </dgm:t>
    </dgm:pt>
    <dgm:pt modelId="{DB57FA2E-C9EF-4C75-BD0A-FFC05C09ECF6}">
      <dgm:prSet phldrT="[Texte]"/>
      <dgm:spPr/>
      <dgm:t>
        <a:bodyPr/>
        <a:lstStyle/>
        <a:p>
          <a:r>
            <a:rPr lang="fr-FR" b="1" cap="none" spc="0" dirty="0" smtClean="0">
              <a:ln w="50800"/>
              <a:effectLst/>
            </a:rPr>
            <a:t>Migrer les données utilisateurs</a:t>
          </a:r>
          <a:br>
            <a:rPr lang="fr-FR" b="1" cap="none" spc="0" dirty="0" smtClean="0">
              <a:ln w="50800"/>
              <a:effectLst/>
            </a:rPr>
          </a:br>
          <a:r>
            <a:rPr lang="fr-FR" b="1" cap="none" spc="0" dirty="0" smtClean="0">
              <a:ln w="50800"/>
              <a:effectLst/>
            </a:rPr>
            <a:t>User State Migration Tool</a:t>
          </a:r>
          <a:endParaRPr lang="fr-FR" b="1" cap="none" spc="0" dirty="0">
            <a:ln w="50800"/>
            <a:effectLst/>
          </a:endParaRPr>
        </a:p>
      </dgm:t>
    </dgm:pt>
    <dgm:pt modelId="{66F0B5C5-981F-43E2-986B-D8C8130184CB}" type="parTrans" cxnId="{E6043F4E-32C3-4BAD-968E-740B7A22D315}">
      <dgm:prSet/>
      <dgm:spPr/>
      <dgm:t>
        <a:bodyPr/>
        <a:lstStyle/>
        <a:p>
          <a:endParaRPr lang="fr-FR"/>
        </a:p>
      </dgm:t>
    </dgm:pt>
    <dgm:pt modelId="{5DBC1390-E6C8-4379-9D8E-DC1F2DD6905C}" type="sibTrans" cxnId="{E6043F4E-32C3-4BAD-968E-740B7A22D315}">
      <dgm:prSet/>
      <dgm:spPr/>
      <dgm:t>
        <a:bodyPr/>
        <a:lstStyle/>
        <a:p>
          <a:endParaRPr lang="fr-FR"/>
        </a:p>
      </dgm:t>
    </dgm:pt>
    <dgm:pt modelId="{CF2B3C49-68F6-4FF5-8A6D-F41BF5B3B6EA}">
      <dgm:prSet phldrT="[Texte]"/>
      <dgm:spPr/>
      <dgm:t>
        <a:bodyPr/>
        <a:lstStyle/>
        <a:p>
          <a:r>
            <a:rPr lang="fr-FR" b="1" cap="none" spc="0" dirty="0" smtClean="0">
              <a:ln w="50800"/>
              <a:effectLst/>
            </a:rPr>
            <a:t>Personnaliser l’installation </a:t>
          </a:r>
          <a:br>
            <a:rPr lang="fr-FR" b="1" cap="none" spc="0" dirty="0" smtClean="0">
              <a:ln w="50800"/>
              <a:effectLst/>
            </a:rPr>
          </a:br>
          <a:r>
            <a:rPr lang="fr-FR" b="1" cap="none" spc="0" dirty="0" smtClean="0">
              <a:ln w="50800"/>
              <a:effectLst/>
            </a:rPr>
            <a:t>Office </a:t>
          </a:r>
          <a:r>
            <a:rPr lang="fr-FR" b="1" cap="none" spc="0" dirty="0" err="1" smtClean="0">
              <a:ln w="50800"/>
              <a:effectLst/>
            </a:rPr>
            <a:t>Customization</a:t>
          </a:r>
          <a:r>
            <a:rPr lang="fr-FR" b="1" cap="none" spc="0" dirty="0" smtClean="0">
              <a:ln w="50800"/>
              <a:effectLst/>
            </a:rPr>
            <a:t> Tool</a:t>
          </a:r>
          <a:endParaRPr lang="fr-FR" b="1" cap="none" spc="0" dirty="0">
            <a:ln w="50800"/>
            <a:effectLst/>
          </a:endParaRPr>
        </a:p>
      </dgm:t>
    </dgm:pt>
    <dgm:pt modelId="{EDAD3D98-5CCD-42DA-A62C-3421F66E9C8E}" type="parTrans" cxnId="{AEDA6D25-F6C0-43C4-8872-4ACDC3843154}">
      <dgm:prSet/>
      <dgm:spPr/>
      <dgm:t>
        <a:bodyPr/>
        <a:lstStyle/>
        <a:p>
          <a:endParaRPr lang="fr-FR"/>
        </a:p>
      </dgm:t>
    </dgm:pt>
    <dgm:pt modelId="{7A317018-A072-48EB-8FDA-9EDE56F5B64F}" type="sibTrans" cxnId="{AEDA6D25-F6C0-43C4-8872-4ACDC3843154}">
      <dgm:prSet/>
      <dgm:spPr/>
      <dgm:t>
        <a:bodyPr/>
        <a:lstStyle/>
        <a:p>
          <a:endParaRPr lang="fr-FR"/>
        </a:p>
      </dgm:t>
    </dgm:pt>
    <dgm:pt modelId="{ED89C814-EF2F-4698-AFCB-CE67F6670AA7}">
      <dgm:prSet phldrT="[Texte]"/>
      <dgm:spPr/>
      <dgm:t>
        <a:bodyPr/>
        <a:lstStyle/>
        <a:p>
          <a:r>
            <a:rPr lang="fr-FR" b="1" cap="none" spc="0" dirty="0" smtClean="0">
              <a:ln w="50800"/>
              <a:effectLst/>
            </a:rPr>
            <a:t>Déployer en choisissant la méthode la plus adéquate</a:t>
          </a:r>
          <a:endParaRPr lang="fr-FR" b="1" cap="none" spc="0" dirty="0">
            <a:ln w="50800"/>
            <a:effectLst/>
          </a:endParaRPr>
        </a:p>
      </dgm:t>
    </dgm:pt>
    <dgm:pt modelId="{78E5DD89-6C03-4942-9279-E93F333CDB6C}" type="parTrans" cxnId="{B508B449-440D-400D-B8A8-E08EFA598E44}">
      <dgm:prSet/>
      <dgm:spPr/>
      <dgm:t>
        <a:bodyPr/>
        <a:lstStyle/>
        <a:p>
          <a:endParaRPr lang="fr-FR"/>
        </a:p>
      </dgm:t>
    </dgm:pt>
    <dgm:pt modelId="{4EA2DA4A-64C4-47AA-843C-9981D7041F57}" type="sibTrans" cxnId="{B508B449-440D-400D-B8A8-E08EFA598E44}">
      <dgm:prSet/>
      <dgm:spPr/>
      <dgm:t>
        <a:bodyPr/>
        <a:lstStyle/>
        <a:p>
          <a:endParaRPr lang="fr-FR"/>
        </a:p>
      </dgm:t>
    </dgm:pt>
    <dgm:pt modelId="{88289630-D713-41F9-92A4-DED72994E741}">
      <dgm:prSet phldrT="[Texte]"/>
      <dgm:spPr/>
      <dgm:t>
        <a:bodyPr/>
        <a:lstStyle/>
        <a:p>
          <a:r>
            <a:rPr lang="fr-FR" b="1" cap="none" spc="0" dirty="0" smtClean="0">
              <a:ln w="50800"/>
              <a:effectLst/>
            </a:rPr>
            <a:t>Comprendre comment déployer Office 2007</a:t>
          </a:r>
          <a:br>
            <a:rPr lang="fr-FR" b="1" cap="none" spc="0" dirty="0" smtClean="0">
              <a:ln w="50800"/>
              <a:effectLst/>
            </a:rPr>
          </a:br>
          <a:r>
            <a:rPr lang="fr-FR" b="1" cap="none" spc="0" dirty="0" smtClean="0">
              <a:ln w="50800"/>
              <a:effectLst/>
            </a:rPr>
            <a:t>Office Resource Kit</a:t>
          </a:r>
          <a:endParaRPr lang="fr-FR" b="1" cap="none" spc="0" dirty="0">
            <a:ln w="50800"/>
            <a:effectLst/>
          </a:endParaRPr>
        </a:p>
      </dgm:t>
    </dgm:pt>
    <dgm:pt modelId="{2CCAADF2-DE7E-48B2-BE74-350F74F64FCC}" type="parTrans" cxnId="{3A70EE55-E68C-4703-B35E-3162FB8F773E}">
      <dgm:prSet/>
      <dgm:spPr/>
      <dgm:t>
        <a:bodyPr/>
        <a:lstStyle/>
        <a:p>
          <a:endParaRPr lang="fr-FR"/>
        </a:p>
      </dgm:t>
    </dgm:pt>
    <dgm:pt modelId="{CAA36B58-97E5-4ED2-AA55-CB694870D644}" type="sibTrans" cxnId="{3A70EE55-E68C-4703-B35E-3162FB8F773E}">
      <dgm:prSet/>
      <dgm:spPr/>
      <dgm:t>
        <a:bodyPr/>
        <a:lstStyle/>
        <a:p>
          <a:endParaRPr lang="fr-FR"/>
        </a:p>
      </dgm:t>
    </dgm:pt>
    <dgm:pt modelId="{E2B77D9A-1559-47D1-961F-74B88B72069C}">
      <dgm:prSet phldrT="[Texte]"/>
      <dgm:spPr/>
      <dgm:t>
        <a:bodyPr/>
        <a:lstStyle/>
        <a:p>
          <a:endParaRPr lang="fr-FR" b="1" cap="none" spc="0" dirty="0">
            <a:ln w="50800"/>
            <a:solidFill>
              <a:schemeClr val="tx1"/>
            </a:solidFill>
            <a:effectLst/>
          </a:endParaRPr>
        </a:p>
      </dgm:t>
    </dgm:pt>
    <dgm:pt modelId="{62CDB3E0-0E50-444E-A85A-B2F1027F1E3E}" type="parTrans" cxnId="{CDF24003-052A-4C72-8E09-5E52ED02C8AA}">
      <dgm:prSet/>
      <dgm:spPr/>
      <dgm:t>
        <a:bodyPr/>
        <a:lstStyle/>
        <a:p>
          <a:endParaRPr lang="fr-FR"/>
        </a:p>
      </dgm:t>
    </dgm:pt>
    <dgm:pt modelId="{D9DC84DC-2963-4431-9272-23B18F6B1371}" type="sibTrans" cxnId="{CDF24003-052A-4C72-8E09-5E52ED02C8AA}">
      <dgm:prSet/>
      <dgm:spPr/>
      <dgm:t>
        <a:bodyPr/>
        <a:lstStyle/>
        <a:p>
          <a:endParaRPr lang="fr-FR"/>
        </a:p>
      </dgm:t>
    </dgm:pt>
    <dgm:pt modelId="{727121A6-1A14-4140-955F-EF2C75944CB0}">
      <dgm:prSet phldrT="[Texte]"/>
      <dgm:spPr/>
      <dgm:t>
        <a:bodyPr/>
        <a:lstStyle/>
        <a:p>
          <a:endParaRPr lang="fr-FR" b="1" cap="none" spc="0" dirty="0">
            <a:ln w="50800"/>
            <a:solidFill>
              <a:schemeClr val="tx1"/>
            </a:solidFill>
            <a:effectLst/>
          </a:endParaRPr>
        </a:p>
      </dgm:t>
    </dgm:pt>
    <dgm:pt modelId="{FF1E4F69-E439-4294-8E45-020078E9A985}" type="parTrans" cxnId="{76BB1951-D832-4C30-83B5-315192B24627}">
      <dgm:prSet/>
      <dgm:spPr/>
      <dgm:t>
        <a:bodyPr/>
        <a:lstStyle/>
        <a:p>
          <a:endParaRPr lang="fr-FR"/>
        </a:p>
      </dgm:t>
    </dgm:pt>
    <dgm:pt modelId="{A844C663-F480-4239-81C5-DCF239D09A59}" type="sibTrans" cxnId="{76BB1951-D832-4C30-83B5-315192B24627}">
      <dgm:prSet/>
      <dgm:spPr/>
      <dgm:t>
        <a:bodyPr/>
        <a:lstStyle/>
        <a:p>
          <a:endParaRPr lang="fr-FR"/>
        </a:p>
      </dgm:t>
    </dgm:pt>
    <dgm:pt modelId="{22B74E29-E282-4086-AA29-9B2E921BE526}">
      <dgm:prSet phldrT="[Texte]"/>
      <dgm:spPr/>
      <dgm:t>
        <a:bodyPr/>
        <a:lstStyle/>
        <a:p>
          <a:endParaRPr lang="fr-FR" b="1" cap="none" spc="0" dirty="0">
            <a:ln w="50800"/>
            <a:solidFill>
              <a:schemeClr val="tx1"/>
            </a:solidFill>
            <a:effectLst/>
          </a:endParaRPr>
        </a:p>
      </dgm:t>
    </dgm:pt>
    <dgm:pt modelId="{8C05E14D-6A48-4DCE-A242-04E6C5E8DFE4}" type="parTrans" cxnId="{B203D0AC-7971-47B4-879C-B0D63027FC0B}">
      <dgm:prSet/>
      <dgm:spPr/>
      <dgm:t>
        <a:bodyPr/>
        <a:lstStyle/>
        <a:p>
          <a:endParaRPr lang="fr-FR"/>
        </a:p>
      </dgm:t>
    </dgm:pt>
    <dgm:pt modelId="{17813E27-860A-4969-9C17-3ACDFAE0A293}" type="sibTrans" cxnId="{B203D0AC-7971-47B4-879C-B0D63027FC0B}">
      <dgm:prSet/>
      <dgm:spPr/>
      <dgm:t>
        <a:bodyPr/>
        <a:lstStyle/>
        <a:p>
          <a:endParaRPr lang="fr-FR"/>
        </a:p>
      </dgm:t>
    </dgm:pt>
    <dgm:pt modelId="{2A5F6CF9-5305-400C-B62C-83B9860FF88B}">
      <dgm:prSet phldrT="[Texte]"/>
      <dgm:spPr/>
      <dgm:t>
        <a:bodyPr/>
        <a:lstStyle/>
        <a:p>
          <a:endParaRPr lang="fr-FR" b="1" cap="none" spc="0" dirty="0">
            <a:ln w="50800"/>
            <a:solidFill>
              <a:schemeClr val="tx1"/>
            </a:solidFill>
            <a:effectLst/>
          </a:endParaRPr>
        </a:p>
      </dgm:t>
    </dgm:pt>
    <dgm:pt modelId="{785246BC-C95E-4F53-8238-BBFBB0912539}" type="parTrans" cxnId="{8E72110E-0963-4C21-92C5-BA8A7EE425C4}">
      <dgm:prSet/>
      <dgm:spPr/>
      <dgm:t>
        <a:bodyPr/>
        <a:lstStyle/>
        <a:p>
          <a:endParaRPr lang="fr-FR"/>
        </a:p>
      </dgm:t>
    </dgm:pt>
    <dgm:pt modelId="{85DDD5DD-7417-4BF0-BBF7-80F9F691E604}" type="sibTrans" cxnId="{8E72110E-0963-4C21-92C5-BA8A7EE425C4}">
      <dgm:prSet/>
      <dgm:spPr/>
      <dgm:t>
        <a:bodyPr/>
        <a:lstStyle/>
        <a:p>
          <a:endParaRPr lang="fr-FR"/>
        </a:p>
      </dgm:t>
    </dgm:pt>
    <dgm:pt modelId="{67DECF41-329F-4F5D-8F0C-683A66477C89}">
      <dgm:prSet phldrT="[Texte]"/>
      <dgm:spPr/>
      <dgm:t>
        <a:bodyPr/>
        <a:lstStyle/>
        <a:p>
          <a:r>
            <a:rPr lang="fr-FR" b="1" cap="none" spc="0" dirty="0" smtClean="0">
              <a:ln w="50800"/>
              <a:effectLst/>
            </a:rPr>
            <a:t>Former</a:t>
          </a:r>
          <a:endParaRPr lang="fr-FR" b="1" cap="none" spc="0" dirty="0">
            <a:ln w="50800"/>
            <a:effectLst/>
          </a:endParaRPr>
        </a:p>
      </dgm:t>
    </dgm:pt>
    <dgm:pt modelId="{DCD6B430-CE6D-4A2A-874D-D7E06AF58549}" type="parTrans" cxnId="{CD1708CB-EDC9-4CDA-A3E8-07CD16035737}">
      <dgm:prSet/>
      <dgm:spPr/>
      <dgm:t>
        <a:bodyPr/>
        <a:lstStyle/>
        <a:p>
          <a:endParaRPr lang="fr-FR"/>
        </a:p>
      </dgm:t>
    </dgm:pt>
    <dgm:pt modelId="{D0109858-5748-4568-B314-AFC616120412}" type="sibTrans" cxnId="{CD1708CB-EDC9-4CDA-A3E8-07CD16035737}">
      <dgm:prSet/>
      <dgm:spPr/>
      <dgm:t>
        <a:bodyPr/>
        <a:lstStyle/>
        <a:p>
          <a:endParaRPr lang="fr-FR"/>
        </a:p>
      </dgm:t>
    </dgm:pt>
    <dgm:pt modelId="{827E6140-987D-4F7B-B4B3-75F206F10FC4}">
      <dgm:prSet phldrT="[Texte]"/>
      <dgm:spPr/>
      <dgm:t>
        <a:bodyPr/>
        <a:lstStyle/>
        <a:p>
          <a:endParaRPr lang="fr-FR" b="1" cap="none" spc="0" dirty="0">
            <a:ln w="50800"/>
            <a:solidFill>
              <a:schemeClr val="tx1"/>
            </a:solidFill>
            <a:effectLst/>
          </a:endParaRPr>
        </a:p>
      </dgm:t>
    </dgm:pt>
    <dgm:pt modelId="{92278CE7-DA1A-42E6-8673-1C5EDB8FFD54}" type="parTrans" cxnId="{4D086579-E00E-4E71-B357-6DF2C4A0616D}">
      <dgm:prSet/>
      <dgm:spPr/>
      <dgm:t>
        <a:bodyPr/>
        <a:lstStyle/>
        <a:p>
          <a:endParaRPr lang="fr-FR"/>
        </a:p>
      </dgm:t>
    </dgm:pt>
    <dgm:pt modelId="{EE446FF2-9917-4FCF-8A5E-971CC996862A}" type="sibTrans" cxnId="{4D086579-E00E-4E71-B357-6DF2C4A0616D}">
      <dgm:prSet/>
      <dgm:spPr/>
      <dgm:t>
        <a:bodyPr/>
        <a:lstStyle/>
        <a:p>
          <a:endParaRPr lang="fr-FR"/>
        </a:p>
      </dgm:t>
    </dgm:pt>
    <dgm:pt modelId="{91D9FCB6-F940-4BE1-8F8C-6015CBF8A9B9}">
      <dgm:prSet phldrT="[Texte]"/>
      <dgm:spPr/>
      <dgm:t>
        <a:bodyPr/>
        <a:lstStyle/>
        <a:p>
          <a:r>
            <a:rPr lang="fr-FR" b="1" cap="none" spc="0" dirty="0" smtClean="0">
              <a:ln w="50800"/>
              <a:effectLst/>
            </a:rPr>
            <a:t>Comment vont réagir mes utilisateurs ???</a:t>
          </a:r>
          <a:endParaRPr lang="fr-FR" b="1" cap="none" spc="0" dirty="0">
            <a:ln w="50800"/>
            <a:effectLst/>
          </a:endParaRPr>
        </a:p>
      </dgm:t>
    </dgm:pt>
    <dgm:pt modelId="{A5DAC455-D4F0-4236-AB0C-3D18BC0FF6E8}" type="parTrans" cxnId="{44A4FCF1-85FA-4F9F-94F1-5D6090D86C60}">
      <dgm:prSet/>
      <dgm:spPr/>
      <dgm:t>
        <a:bodyPr/>
        <a:lstStyle/>
        <a:p>
          <a:endParaRPr lang="fr-FR"/>
        </a:p>
      </dgm:t>
    </dgm:pt>
    <dgm:pt modelId="{5DBEC53A-57E4-42D7-BF31-DFEBB456A171}" type="sibTrans" cxnId="{44A4FCF1-85FA-4F9F-94F1-5D6090D86C60}">
      <dgm:prSet/>
      <dgm:spPr/>
      <dgm:t>
        <a:bodyPr/>
        <a:lstStyle/>
        <a:p>
          <a:endParaRPr lang="fr-FR"/>
        </a:p>
      </dgm:t>
    </dgm:pt>
    <dgm:pt modelId="{1BBDD3AB-9CFE-4A22-ABE1-6FE4BC84F064}">
      <dgm:prSet phldrT="[Texte]"/>
      <dgm:spPr/>
      <dgm:t>
        <a:bodyPr/>
        <a:lstStyle/>
        <a:p>
          <a:endParaRPr lang="fr-FR" b="1" cap="none" spc="0" dirty="0">
            <a:ln w="50800"/>
            <a:solidFill>
              <a:schemeClr val="tx1"/>
            </a:solidFill>
            <a:effectLst/>
          </a:endParaRPr>
        </a:p>
      </dgm:t>
    </dgm:pt>
    <dgm:pt modelId="{4AA04CE7-9C84-4859-867E-8AEFB295F60D}" type="parTrans" cxnId="{B338946E-ED3F-4C81-9346-1090CE34AA64}">
      <dgm:prSet/>
      <dgm:spPr/>
      <dgm:t>
        <a:bodyPr/>
        <a:lstStyle/>
        <a:p>
          <a:endParaRPr lang="fr-FR"/>
        </a:p>
      </dgm:t>
    </dgm:pt>
    <dgm:pt modelId="{D1854CBD-222B-4743-8BE6-8446D4202582}" type="sibTrans" cxnId="{B338946E-ED3F-4C81-9346-1090CE34AA64}">
      <dgm:prSet/>
      <dgm:spPr/>
      <dgm:t>
        <a:bodyPr/>
        <a:lstStyle/>
        <a:p>
          <a:endParaRPr lang="fr-FR"/>
        </a:p>
      </dgm:t>
    </dgm:pt>
    <dgm:pt modelId="{42F3C80B-FE5C-4610-A552-120A5DADD874}">
      <dgm:prSet phldrT="[Texte]"/>
      <dgm:spPr/>
      <dgm:t>
        <a:bodyPr/>
        <a:lstStyle/>
        <a:p>
          <a:r>
            <a:rPr lang="fr-FR" b="1" cap="none" spc="0" dirty="0" smtClean="0">
              <a:ln w="50800"/>
              <a:effectLst/>
            </a:rPr>
            <a:t>Microsoft Deployment </a:t>
          </a:r>
          <a:r>
            <a:rPr lang="fr-FR" b="1" cap="none" spc="0" dirty="0" err="1" smtClean="0">
              <a:ln w="50800"/>
              <a:effectLst/>
            </a:rPr>
            <a:t>ToolKit</a:t>
          </a:r>
          <a:endParaRPr lang="fr-FR" b="1" cap="none" spc="0" dirty="0">
            <a:ln w="50800"/>
            <a:effectLst/>
          </a:endParaRPr>
        </a:p>
      </dgm:t>
    </dgm:pt>
    <dgm:pt modelId="{8C7CA2B0-3F88-43EF-9003-E5E2CF02A315}" type="parTrans" cxnId="{9EB131B7-1325-4711-B5D4-4F5A8D445DB7}">
      <dgm:prSet/>
      <dgm:spPr/>
      <dgm:t>
        <a:bodyPr/>
        <a:lstStyle/>
        <a:p>
          <a:endParaRPr lang="fr-FR"/>
        </a:p>
      </dgm:t>
    </dgm:pt>
    <dgm:pt modelId="{2F2A1056-5E65-4EB0-A74D-147DCE8FF37A}" type="sibTrans" cxnId="{9EB131B7-1325-4711-B5D4-4F5A8D445DB7}">
      <dgm:prSet/>
      <dgm:spPr/>
      <dgm:t>
        <a:bodyPr/>
        <a:lstStyle/>
        <a:p>
          <a:endParaRPr lang="fr-FR"/>
        </a:p>
      </dgm:t>
    </dgm:pt>
    <dgm:pt modelId="{ACDA53B4-3776-4DED-B58A-579C928D9738}">
      <dgm:prSet phldrT="[Texte]"/>
      <dgm:spPr/>
      <dgm:t>
        <a:bodyPr/>
        <a:lstStyle/>
        <a:p>
          <a:r>
            <a:rPr lang="fr-FR" b="1" cap="none" spc="0" smtClean="0">
              <a:ln w="50800"/>
              <a:effectLst/>
            </a:rPr>
            <a:t>SMS/SCCM</a:t>
          </a:r>
          <a:endParaRPr lang="fr-FR" b="1" cap="none" spc="0" dirty="0">
            <a:ln w="50800"/>
            <a:effectLst/>
          </a:endParaRPr>
        </a:p>
      </dgm:t>
    </dgm:pt>
    <dgm:pt modelId="{ACC3B5E5-5354-4CE4-9888-F7514207BCFF}" type="parTrans" cxnId="{D7F3C3A0-614C-4D50-8649-00AF285131D6}">
      <dgm:prSet/>
      <dgm:spPr/>
      <dgm:t>
        <a:bodyPr/>
        <a:lstStyle/>
        <a:p>
          <a:endParaRPr lang="fr-FR"/>
        </a:p>
      </dgm:t>
    </dgm:pt>
    <dgm:pt modelId="{20715692-DA57-4EB2-8C46-0A50BF71FAA8}" type="sibTrans" cxnId="{D7F3C3A0-614C-4D50-8649-00AF285131D6}">
      <dgm:prSet/>
      <dgm:spPr/>
      <dgm:t>
        <a:bodyPr/>
        <a:lstStyle/>
        <a:p>
          <a:endParaRPr lang="fr-FR"/>
        </a:p>
      </dgm:t>
    </dgm:pt>
    <dgm:pt modelId="{A5BA96E6-C364-42F5-85CA-39756F639784}">
      <dgm:prSet phldrT="[Texte]"/>
      <dgm:spPr/>
      <dgm:t>
        <a:bodyPr/>
        <a:lstStyle/>
        <a:p>
          <a:r>
            <a:rPr lang="fr-FR" b="1" cap="none" spc="0" smtClean="0">
              <a:ln w="50800"/>
              <a:effectLst/>
            </a:rPr>
            <a:t>Softgrid</a:t>
          </a:r>
          <a:endParaRPr lang="fr-FR" b="1" cap="none" spc="0" dirty="0">
            <a:ln w="50800"/>
            <a:effectLst/>
          </a:endParaRPr>
        </a:p>
      </dgm:t>
    </dgm:pt>
    <dgm:pt modelId="{1A07D081-5D2F-42E0-8BC3-9AAD28559896}" type="parTrans" cxnId="{8DE1051D-92A8-4AE2-92D9-7BC553A1A94B}">
      <dgm:prSet/>
      <dgm:spPr/>
      <dgm:t>
        <a:bodyPr/>
        <a:lstStyle/>
        <a:p>
          <a:endParaRPr lang="fr-FR"/>
        </a:p>
      </dgm:t>
    </dgm:pt>
    <dgm:pt modelId="{3D151A26-31E2-4FF6-A6CA-AC685280298E}" type="sibTrans" cxnId="{8DE1051D-92A8-4AE2-92D9-7BC553A1A94B}">
      <dgm:prSet/>
      <dgm:spPr/>
      <dgm:t>
        <a:bodyPr/>
        <a:lstStyle/>
        <a:p>
          <a:endParaRPr lang="fr-FR"/>
        </a:p>
      </dgm:t>
    </dgm:pt>
    <dgm:pt modelId="{7E77974E-D45D-417D-92EB-562B54360F87}">
      <dgm:prSet phldrT="[Texte]"/>
      <dgm:spPr/>
      <dgm:t>
        <a:bodyPr/>
        <a:lstStyle/>
        <a:p>
          <a:r>
            <a:rPr lang="fr-FR" b="1" cap="none" spc="0" smtClean="0">
              <a:ln w="50800"/>
              <a:effectLst/>
            </a:rPr>
            <a:t>GPO etc…</a:t>
          </a:r>
          <a:endParaRPr lang="fr-FR" b="1" cap="none" spc="0" dirty="0">
            <a:ln w="50800"/>
            <a:effectLst/>
          </a:endParaRPr>
        </a:p>
      </dgm:t>
    </dgm:pt>
    <dgm:pt modelId="{D9EBC654-457B-4390-92F5-72059BF0D42E}" type="parTrans" cxnId="{E1E58F5D-C4DF-415B-A79D-97D041F11076}">
      <dgm:prSet/>
      <dgm:spPr/>
      <dgm:t>
        <a:bodyPr/>
        <a:lstStyle/>
        <a:p>
          <a:endParaRPr lang="fr-FR"/>
        </a:p>
      </dgm:t>
    </dgm:pt>
    <dgm:pt modelId="{66031E39-BF99-4ADF-8B21-A44F0BDD70EA}" type="sibTrans" cxnId="{E1E58F5D-C4DF-415B-A79D-97D041F11076}">
      <dgm:prSet/>
      <dgm:spPr/>
      <dgm:t>
        <a:bodyPr/>
        <a:lstStyle/>
        <a:p>
          <a:endParaRPr lang="fr-FR"/>
        </a:p>
      </dgm:t>
    </dgm:pt>
    <dgm:pt modelId="{166D4F27-8594-4031-B8E9-EFDB3564C0CB}">
      <dgm:prSet phldrT="[Texte]"/>
      <dgm:spPr/>
      <dgm:t>
        <a:bodyPr/>
        <a:lstStyle/>
        <a:p>
          <a:r>
            <a:rPr lang="fr-FR" b="1" cap="none" spc="0" smtClean="0">
              <a:ln w="50800"/>
              <a:effectLst/>
            </a:rPr>
            <a:t>Office Online</a:t>
          </a:r>
          <a:endParaRPr lang="fr-FR" b="1" cap="none" spc="0" dirty="0">
            <a:ln w="50800"/>
            <a:effectLst/>
          </a:endParaRPr>
        </a:p>
      </dgm:t>
    </dgm:pt>
    <dgm:pt modelId="{A267C7E0-FC8F-44F4-8C31-3A45B7305D34}" type="parTrans" cxnId="{790A5AD2-04F8-450D-A2A8-98B375B20B9F}">
      <dgm:prSet/>
      <dgm:spPr/>
      <dgm:t>
        <a:bodyPr/>
        <a:lstStyle/>
        <a:p>
          <a:endParaRPr lang="fr-FR"/>
        </a:p>
      </dgm:t>
    </dgm:pt>
    <dgm:pt modelId="{AEA562FF-E3B2-40B5-9CD8-8FB93F279E91}" type="sibTrans" cxnId="{790A5AD2-04F8-450D-A2A8-98B375B20B9F}">
      <dgm:prSet/>
      <dgm:spPr/>
      <dgm:t>
        <a:bodyPr/>
        <a:lstStyle/>
        <a:p>
          <a:endParaRPr lang="fr-FR"/>
        </a:p>
      </dgm:t>
    </dgm:pt>
    <dgm:pt modelId="{F90DAF79-0683-43C3-BE08-B0DC754D0117}">
      <dgm:prSet phldrT="[Texte]"/>
      <dgm:spPr/>
      <dgm:t>
        <a:bodyPr/>
        <a:lstStyle/>
        <a:p>
          <a:r>
            <a:rPr lang="fr-FR" b="1" cap="none" spc="0" smtClean="0">
              <a:ln w="50800"/>
              <a:effectLst/>
            </a:rPr>
            <a:t>Kits eLearning</a:t>
          </a:r>
          <a:endParaRPr lang="fr-FR" b="1" cap="none" spc="0" dirty="0">
            <a:ln w="50800"/>
            <a:effectLst/>
          </a:endParaRPr>
        </a:p>
      </dgm:t>
    </dgm:pt>
    <dgm:pt modelId="{19DFDF41-6654-4A5F-891F-186884BCBA08}" type="parTrans" cxnId="{2D4F3D9F-52F7-45AC-9237-48439989B31F}">
      <dgm:prSet/>
      <dgm:spPr/>
      <dgm:t>
        <a:bodyPr/>
        <a:lstStyle/>
        <a:p>
          <a:endParaRPr lang="fr-FR"/>
        </a:p>
      </dgm:t>
    </dgm:pt>
    <dgm:pt modelId="{C555A26A-3FC1-4F88-8D4C-4A7381EF338D}" type="sibTrans" cxnId="{2D4F3D9F-52F7-45AC-9237-48439989B31F}">
      <dgm:prSet/>
      <dgm:spPr/>
      <dgm:t>
        <a:bodyPr/>
        <a:lstStyle/>
        <a:p>
          <a:endParaRPr lang="fr-FR"/>
        </a:p>
      </dgm:t>
    </dgm:pt>
    <dgm:pt modelId="{B4A3F26A-D8DB-4C56-8B65-7FD6E5598B36}">
      <dgm:prSet phldrT="[Texte]"/>
      <dgm:spPr/>
      <dgm:t>
        <a:bodyPr/>
        <a:lstStyle/>
        <a:p>
          <a:r>
            <a:rPr lang="fr-FR" b="1" cap="none" spc="0" smtClean="0">
              <a:ln w="50800"/>
              <a:effectLst/>
            </a:rPr>
            <a:t>Guides interactifs de la nouvelle interface</a:t>
          </a:r>
          <a:br>
            <a:rPr lang="fr-FR" b="1" cap="none" spc="0" smtClean="0">
              <a:ln w="50800"/>
              <a:effectLst/>
            </a:rPr>
          </a:br>
          <a:r>
            <a:rPr lang="fr-FR" b="1" cap="none" spc="0" smtClean="0">
              <a:ln w="50800"/>
              <a:effectLst/>
            </a:rPr>
            <a:t>Et bien d’autres !</a:t>
          </a:r>
          <a:endParaRPr lang="fr-FR" b="1" cap="none" spc="0" dirty="0">
            <a:ln w="50800"/>
            <a:effectLst/>
          </a:endParaRPr>
        </a:p>
      </dgm:t>
    </dgm:pt>
    <dgm:pt modelId="{F21CB194-3890-4FE0-8056-EAA8CD6E7716}" type="parTrans" cxnId="{1DCC21A4-7EB1-4A3C-A876-6F43E4A0B32F}">
      <dgm:prSet/>
      <dgm:spPr/>
      <dgm:t>
        <a:bodyPr/>
        <a:lstStyle/>
        <a:p>
          <a:endParaRPr lang="fr-FR"/>
        </a:p>
      </dgm:t>
    </dgm:pt>
    <dgm:pt modelId="{1AE2A7D4-2498-487F-9A79-1DD01BACCAB4}" type="sibTrans" cxnId="{1DCC21A4-7EB1-4A3C-A876-6F43E4A0B32F}">
      <dgm:prSet/>
      <dgm:spPr/>
      <dgm:t>
        <a:bodyPr/>
        <a:lstStyle/>
        <a:p>
          <a:endParaRPr lang="fr-FR"/>
        </a:p>
      </dgm:t>
    </dgm:pt>
    <dgm:pt modelId="{39CBFF4A-6B2B-40CA-9C54-B214F7E9CE07}">
      <dgm:prSet/>
      <dgm:spPr/>
      <dgm:t>
        <a:bodyPr/>
        <a:lstStyle/>
        <a:p>
          <a:endParaRPr lang="fr-FR" b="1" cap="none" spc="0" dirty="0">
            <a:ln w="50800"/>
            <a:solidFill>
              <a:schemeClr val="tx1"/>
            </a:solidFill>
            <a:effectLst/>
          </a:endParaRPr>
        </a:p>
      </dgm:t>
    </dgm:pt>
    <dgm:pt modelId="{BF6E4BC5-2082-40D8-80B2-AFDBC554A36E}" type="parTrans" cxnId="{212CCA60-D9CD-412E-B50E-EB7280CD4FE7}">
      <dgm:prSet/>
      <dgm:spPr/>
      <dgm:t>
        <a:bodyPr/>
        <a:lstStyle/>
        <a:p>
          <a:endParaRPr lang="fr-FR"/>
        </a:p>
      </dgm:t>
    </dgm:pt>
    <dgm:pt modelId="{B494DA1C-CC49-4652-A96A-FD21311B6C5D}" type="sibTrans" cxnId="{212CCA60-D9CD-412E-B50E-EB7280CD4FE7}">
      <dgm:prSet/>
      <dgm:spPr/>
      <dgm:t>
        <a:bodyPr/>
        <a:lstStyle/>
        <a:p>
          <a:endParaRPr lang="fr-FR"/>
        </a:p>
      </dgm:t>
    </dgm:pt>
    <dgm:pt modelId="{77E9546D-2C24-44B4-8EF2-123B19094CF5}">
      <dgm:prSet/>
      <dgm:spPr/>
      <dgm:t>
        <a:bodyPr/>
        <a:lstStyle/>
        <a:p>
          <a:r>
            <a:rPr lang="fr-FR" b="1" cap="none" spc="0" dirty="0" smtClean="0">
              <a:ln w="50800"/>
              <a:effectLst/>
            </a:rPr>
            <a:t>Elaborer votre projet de déploiement</a:t>
          </a:r>
          <a:br>
            <a:rPr lang="fr-FR" b="1" cap="none" spc="0" dirty="0" smtClean="0">
              <a:ln w="50800"/>
              <a:effectLst/>
            </a:rPr>
          </a:br>
          <a:r>
            <a:rPr lang="fr-FR" b="1" cap="none" spc="0" dirty="0" smtClean="0">
              <a:ln w="50800"/>
              <a:effectLst/>
            </a:rPr>
            <a:t>Microsoft Deployment </a:t>
          </a:r>
          <a:r>
            <a:rPr lang="fr-FR" b="1" cap="none" spc="0" dirty="0" err="1" smtClean="0">
              <a:ln w="50800"/>
              <a:effectLst/>
            </a:rPr>
            <a:t>ToolKit</a:t>
          </a:r>
          <a:endParaRPr lang="fr-FR" b="1" cap="none" spc="0" dirty="0">
            <a:ln w="50800"/>
            <a:effectLst/>
          </a:endParaRPr>
        </a:p>
      </dgm:t>
    </dgm:pt>
    <dgm:pt modelId="{EA997BD0-030F-4206-AAC7-9A6E33997423}" type="parTrans" cxnId="{2E0C94E2-285D-4C22-B06F-583EFFCB8F31}">
      <dgm:prSet/>
      <dgm:spPr/>
      <dgm:t>
        <a:bodyPr/>
        <a:lstStyle/>
        <a:p>
          <a:endParaRPr lang="fr-FR"/>
        </a:p>
      </dgm:t>
    </dgm:pt>
    <dgm:pt modelId="{8AE70169-AE33-490B-AF6F-C107B5415874}" type="sibTrans" cxnId="{2E0C94E2-285D-4C22-B06F-583EFFCB8F31}">
      <dgm:prSet/>
      <dgm:spPr/>
      <dgm:t>
        <a:bodyPr/>
        <a:lstStyle/>
        <a:p>
          <a:endParaRPr lang="fr-FR"/>
        </a:p>
      </dgm:t>
    </dgm:pt>
    <dgm:pt modelId="{0A5CAB1E-66C8-4A85-9F72-628CF91CE0BC}">
      <dgm:prSet/>
      <dgm:spPr/>
      <dgm:t>
        <a:bodyPr/>
        <a:lstStyle/>
        <a:p>
          <a:endParaRPr lang="fr-FR" b="1" cap="none" spc="0" dirty="0">
            <a:ln w="50800"/>
            <a:solidFill>
              <a:schemeClr val="tx1"/>
            </a:solidFill>
            <a:effectLst/>
          </a:endParaRPr>
        </a:p>
      </dgm:t>
    </dgm:pt>
    <dgm:pt modelId="{EC808BE6-C62D-4C6A-AEAC-7D89AE6CEC0A}" type="parTrans" cxnId="{3819C270-56FC-404E-9CF5-A1C6946FF652}">
      <dgm:prSet/>
      <dgm:spPr/>
      <dgm:t>
        <a:bodyPr/>
        <a:lstStyle/>
        <a:p>
          <a:endParaRPr lang="fr-FR"/>
        </a:p>
      </dgm:t>
    </dgm:pt>
    <dgm:pt modelId="{42F2F1FD-2935-4E14-8C14-99F1055EAA61}" type="sibTrans" cxnId="{3819C270-56FC-404E-9CF5-A1C6946FF652}">
      <dgm:prSet/>
      <dgm:spPr/>
      <dgm:t>
        <a:bodyPr/>
        <a:lstStyle/>
        <a:p>
          <a:endParaRPr lang="fr-FR"/>
        </a:p>
      </dgm:t>
    </dgm:pt>
    <dgm:pt modelId="{AAAEBA2D-EAB4-49B8-897D-568F7299E5A9}">
      <dgm:prSet/>
      <dgm:spPr/>
      <dgm:t>
        <a:bodyPr/>
        <a:lstStyle/>
        <a:p>
          <a:r>
            <a:rPr lang="fr-FR" b="1" cap="none" spc="0" smtClean="0">
              <a:ln w="50800"/>
              <a:effectLst/>
            </a:rPr>
            <a:t>Auditer votre environnement</a:t>
          </a:r>
          <a:br>
            <a:rPr lang="fr-FR" b="1" cap="none" spc="0" smtClean="0">
              <a:ln w="50800"/>
              <a:effectLst/>
            </a:rPr>
          </a:br>
          <a:r>
            <a:rPr lang="fr-FR" b="1" cap="none" spc="0" smtClean="0">
              <a:ln w="50800"/>
              <a:effectLst/>
            </a:rPr>
            <a:t>Office Migration Planning Manager</a:t>
          </a:r>
          <a:endParaRPr lang="fr-FR" b="1" cap="none" spc="0" dirty="0">
            <a:ln w="50800"/>
            <a:effectLst/>
          </a:endParaRPr>
        </a:p>
      </dgm:t>
    </dgm:pt>
    <dgm:pt modelId="{33A1DEF2-A97F-47BA-9FC5-C9797103E2F3}" type="parTrans" cxnId="{13E5C2AE-6E50-4103-B817-20F81DB3CDFF}">
      <dgm:prSet/>
      <dgm:spPr/>
      <dgm:t>
        <a:bodyPr/>
        <a:lstStyle/>
        <a:p>
          <a:endParaRPr lang="fr-FR"/>
        </a:p>
      </dgm:t>
    </dgm:pt>
    <dgm:pt modelId="{A6EF8B05-0503-455F-8AA4-C2AF4A93F0C2}" type="sibTrans" cxnId="{13E5C2AE-6E50-4103-B817-20F81DB3CDFF}">
      <dgm:prSet/>
      <dgm:spPr/>
      <dgm:t>
        <a:bodyPr/>
        <a:lstStyle/>
        <a:p>
          <a:endParaRPr lang="fr-FR"/>
        </a:p>
      </dgm:t>
    </dgm:pt>
    <dgm:pt modelId="{B85878FB-8541-4BF4-84EF-1B5A12519519}">
      <dgm:prSet phldrT="[Texte]"/>
      <dgm:spPr/>
      <dgm:t>
        <a:bodyPr/>
        <a:lstStyle/>
        <a:p>
          <a:endParaRPr lang="fr-FR" b="1" cap="none" spc="0" dirty="0">
            <a:ln w="50800"/>
            <a:solidFill>
              <a:schemeClr val="tx1"/>
            </a:solidFill>
            <a:effectLst/>
          </a:endParaRPr>
        </a:p>
      </dgm:t>
    </dgm:pt>
    <dgm:pt modelId="{D6F40174-6CC7-46E9-9697-695D25352B83}" type="parTrans" cxnId="{A821E2B4-E1A5-4C76-A0EC-F4419567A065}">
      <dgm:prSet/>
      <dgm:spPr/>
      <dgm:t>
        <a:bodyPr/>
        <a:lstStyle/>
        <a:p>
          <a:endParaRPr lang="fr-FR"/>
        </a:p>
      </dgm:t>
    </dgm:pt>
    <dgm:pt modelId="{A3308469-12BE-414C-8660-AB2A93A9BADC}" type="sibTrans" cxnId="{A821E2B4-E1A5-4C76-A0EC-F4419567A065}">
      <dgm:prSet/>
      <dgm:spPr/>
      <dgm:t>
        <a:bodyPr/>
        <a:lstStyle/>
        <a:p>
          <a:endParaRPr lang="fr-FR"/>
        </a:p>
      </dgm:t>
    </dgm:pt>
    <dgm:pt modelId="{D38B8621-671E-4883-942E-0C91E56E1AE8}" type="pres">
      <dgm:prSet presAssocID="{3D7E30AA-D90C-45A2-AB06-B19B2F0593DC}" presName="Name0" presStyleCnt="0">
        <dgm:presLayoutVars>
          <dgm:dir/>
          <dgm:animLvl val="lvl"/>
          <dgm:resizeHandles val="exact"/>
        </dgm:presLayoutVars>
      </dgm:prSet>
      <dgm:spPr/>
    </dgm:pt>
    <dgm:pt modelId="{63B4FC25-873B-44CC-A16D-8341B01F5DEF}" type="pres">
      <dgm:prSet presAssocID="{C679449E-C760-463A-97F2-624FF45B1517}" presName="composite" presStyleCnt="0"/>
      <dgm:spPr/>
    </dgm:pt>
    <dgm:pt modelId="{CF51B1DE-C0A5-4329-992F-01E00869D4B6}" type="pres">
      <dgm:prSet presAssocID="{C679449E-C760-463A-97F2-624FF45B1517}" presName="parTx" presStyleLbl="node1" presStyleIdx="0" presStyleCnt="4">
        <dgm:presLayoutVars>
          <dgm:chMax val="0"/>
          <dgm:chPref val="0"/>
          <dgm:bulletEnabled val="1"/>
        </dgm:presLayoutVars>
      </dgm:prSet>
      <dgm:spPr/>
      <dgm:t>
        <a:bodyPr/>
        <a:lstStyle/>
        <a:p>
          <a:endParaRPr lang="fr-FR"/>
        </a:p>
      </dgm:t>
    </dgm:pt>
    <dgm:pt modelId="{F5A4C6B4-9D22-40E6-B5D9-96BE586D921B}" type="pres">
      <dgm:prSet presAssocID="{C679449E-C760-463A-97F2-624FF45B1517}" presName="desTx" presStyleLbl="revTx" presStyleIdx="0" presStyleCnt="4">
        <dgm:presLayoutVars>
          <dgm:bulletEnabled val="1"/>
        </dgm:presLayoutVars>
      </dgm:prSet>
      <dgm:spPr/>
      <dgm:t>
        <a:bodyPr/>
        <a:lstStyle/>
        <a:p>
          <a:endParaRPr lang="fr-FR"/>
        </a:p>
      </dgm:t>
    </dgm:pt>
    <dgm:pt modelId="{46EFF744-2548-4E4B-BFD1-BEC8DE6E1CC6}" type="pres">
      <dgm:prSet presAssocID="{2606E544-B5F0-4B9A-A42B-E802748502E0}" presName="space" presStyleCnt="0"/>
      <dgm:spPr/>
    </dgm:pt>
    <dgm:pt modelId="{5A91DD14-7B35-418D-A29F-5226BBBC2555}" type="pres">
      <dgm:prSet presAssocID="{B4F686E4-272B-4992-9159-34EABC0896F8}" presName="composite" presStyleCnt="0"/>
      <dgm:spPr/>
    </dgm:pt>
    <dgm:pt modelId="{525C7D31-2B28-4F6D-944C-70A7E9866F5B}" type="pres">
      <dgm:prSet presAssocID="{B4F686E4-272B-4992-9159-34EABC0896F8}" presName="parTx" presStyleLbl="node1" presStyleIdx="1" presStyleCnt="4">
        <dgm:presLayoutVars>
          <dgm:chMax val="0"/>
          <dgm:chPref val="0"/>
          <dgm:bulletEnabled val="1"/>
        </dgm:presLayoutVars>
      </dgm:prSet>
      <dgm:spPr/>
      <dgm:t>
        <a:bodyPr/>
        <a:lstStyle/>
        <a:p>
          <a:endParaRPr lang="fr-FR"/>
        </a:p>
      </dgm:t>
    </dgm:pt>
    <dgm:pt modelId="{1566C4CC-70B6-4D92-8C7E-FADC15F584F3}" type="pres">
      <dgm:prSet presAssocID="{B4F686E4-272B-4992-9159-34EABC0896F8}" presName="desTx" presStyleLbl="revTx" presStyleIdx="1" presStyleCnt="4">
        <dgm:presLayoutVars>
          <dgm:bulletEnabled val="1"/>
        </dgm:presLayoutVars>
      </dgm:prSet>
      <dgm:spPr/>
      <dgm:t>
        <a:bodyPr/>
        <a:lstStyle/>
        <a:p>
          <a:endParaRPr lang="fr-FR"/>
        </a:p>
      </dgm:t>
    </dgm:pt>
    <dgm:pt modelId="{3D11D52E-D5BF-48A6-8B9A-95D665FC88F0}" type="pres">
      <dgm:prSet presAssocID="{24295812-C55D-4856-8904-D5F651F7838F}" presName="space" presStyleCnt="0"/>
      <dgm:spPr/>
    </dgm:pt>
    <dgm:pt modelId="{DEBC8124-0EED-4EDC-88C5-0128A635DD61}" type="pres">
      <dgm:prSet presAssocID="{D609F719-BE7D-4258-8A5F-4EEA79EA4F74}" presName="composite" presStyleCnt="0"/>
      <dgm:spPr/>
    </dgm:pt>
    <dgm:pt modelId="{7A628CA0-45BE-4560-AE97-0C03BD52FF8E}" type="pres">
      <dgm:prSet presAssocID="{D609F719-BE7D-4258-8A5F-4EEA79EA4F74}" presName="parTx" presStyleLbl="node1" presStyleIdx="2" presStyleCnt="4">
        <dgm:presLayoutVars>
          <dgm:chMax val="0"/>
          <dgm:chPref val="0"/>
          <dgm:bulletEnabled val="1"/>
        </dgm:presLayoutVars>
      </dgm:prSet>
      <dgm:spPr/>
      <dgm:t>
        <a:bodyPr/>
        <a:lstStyle/>
        <a:p>
          <a:endParaRPr lang="fr-FR"/>
        </a:p>
      </dgm:t>
    </dgm:pt>
    <dgm:pt modelId="{AFE0276D-225D-48D6-A216-4348B24F06BB}" type="pres">
      <dgm:prSet presAssocID="{D609F719-BE7D-4258-8A5F-4EEA79EA4F74}" presName="desTx" presStyleLbl="revTx" presStyleIdx="2" presStyleCnt="4">
        <dgm:presLayoutVars>
          <dgm:bulletEnabled val="1"/>
        </dgm:presLayoutVars>
      </dgm:prSet>
      <dgm:spPr/>
      <dgm:t>
        <a:bodyPr/>
        <a:lstStyle/>
        <a:p>
          <a:endParaRPr lang="fr-FR"/>
        </a:p>
      </dgm:t>
    </dgm:pt>
    <dgm:pt modelId="{8CFE2D7F-6554-4ECA-8CAE-10C395F57F93}" type="pres">
      <dgm:prSet presAssocID="{82C10136-181A-45AE-A4AA-C323C0DF123A}" presName="space" presStyleCnt="0"/>
      <dgm:spPr/>
    </dgm:pt>
    <dgm:pt modelId="{F4FDE7C5-E6E0-41F9-AA46-D47730F58BB8}" type="pres">
      <dgm:prSet presAssocID="{67DECF41-329F-4F5D-8F0C-683A66477C89}" presName="composite" presStyleCnt="0"/>
      <dgm:spPr/>
    </dgm:pt>
    <dgm:pt modelId="{EC08A1AF-41FA-4A00-956B-4C480368C7C7}" type="pres">
      <dgm:prSet presAssocID="{67DECF41-329F-4F5D-8F0C-683A66477C89}" presName="parTx" presStyleLbl="node1" presStyleIdx="3" presStyleCnt="4">
        <dgm:presLayoutVars>
          <dgm:chMax val="0"/>
          <dgm:chPref val="0"/>
          <dgm:bulletEnabled val="1"/>
        </dgm:presLayoutVars>
      </dgm:prSet>
      <dgm:spPr/>
      <dgm:t>
        <a:bodyPr/>
        <a:lstStyle/>
        <a:p>
          <a:endParaRPr lang="fr-FR"/>
        </a:p>
      </dgm:t>
    </dgm:pt>
    <dgm:pt modelId="{2484DC0A-AE6C-4801-A9EA-A22589B1126E}" type="pres">
      <dgm:prSet presAssocID="{67DECF41-329F-4F5D-8F0C-683A66477C89}" presName="desTx" presStyleLbl="revTx" presStyleIdx="3" presStyleCnt="4">
        <dgm:presLayoutVars>
          <dgm:bulletEnabled val="1"/>
        </dgm:presLayoutVars>
      </dgm:prSet>
      <dgm:spPr/>
      <dgm:t>
        <a:bodyPr/>
        <a:lstStyle/>
        <a:p>
          <a:endParaRPr lang="fr-FR"/>
        </a:p>
      </dgm:t>
    </dgm:pt>
  </dgm:ptLst>
  <dgm:cxnLst>
    <dgm:cxn modelId="{212CCA60-D9CD-412E-B50E-EB7280CD4FE7}" srcId="{C679449E-C760-463A-97F2-624FF45B1517}" destId="{39CBFF4A-6B2B-40CA-9C54-B214F7E9CE07}" srcOrd="2" destOrd="0" parTransId="{BF6E4BC5-2082-40D8-80B2-AFDBC554A36E}" sibTransId="{B494DA1C-CC49-4652-A96A-FD21311B6C5D}"/>
    <dgm:cxn modelId="{44A4FCF1-85FA-4F9F-94F1-5D6090D86C60}" srcId="{67DECF41-329F-4F5D-8F0C-683A66477C89}" destId="{91D9FCB6-F940-4BE1-8F8C-6015CBF8A9B9}" srcOrd="1" destOrd="0" parTransId="{A5DAC455-D4F0-4236-AB0C-3D18BC0FF6E8}" sibTransId="{5DBEC53A-57E4-42D7-BF31-DFEBB456A171}"/>
    <dgm:cxn modelId="{AEDA6D25-F6C0-43C4-8872-4ACDC3843154}" srcId="{B4F686E4-272B-4992-9159-34EABC0896F8}" destId="{CF2B3C49-68F6-4FF5-8A6D-F41BF5B3B6EA}" srcOrd="5" destOrd="0" parTransId="{EDAD3D98-5CCD-42DA-A62C-3421F66E9C8E}" sibTransId="{7A317018-A072-48EB-8FDA-9EDE56F5B64F}"/>
    <dgm:cxn modelId="{8E72110E-0963-4C21-92C5-BA8A7EE425C4}" srcId="{B4F686E4-272B-4992-9159-34EABC0896F8}" destId="{2A5F6CF9-5305-400C-B62C-83B9860FF88B}" srcOrd="0" destOrd="0" parTransId="{785246BC-C95E-4F53-8238-BBFBB0912539}" sibTransId="{85DDD5DD-7417-4BF0-BBF7-80F9F691E604}"/>
    <dgm:cxn modelId="{1DCC21A4-7EB1-4A3C-A876-6F43E4A0B32F}" srcId="{91D9FCB6-F940-4BE1-8F8C-6015CBF8A9B9}" destId="{B4A3F26A-D8DB-4C56-8B65-7FD6E5598B36}" srcOrd="2" destOrd="0" parTransId="{F21CB194-3890-4FE0-8056-EAA8CD6E7716}" sibTransId="{1AE2A7D4-2498-487F-9A79-1DD01BACCAB4}"/>
    <dgm:cxn modelId="{CA895D25-1AF4-4761-BAC6-3B52AA2B2F34}" type="presOf" srcId="{77E9546D-2C24-44B4-8EF2-123B19094CF5}" destId="{F5A4C6B4-9D22-40E6-B5D9-96BE586D921B}" srcOrd="0" destOrd="3" presId="urn:microsoft.com/office/officeart/2005/8/layout/chevron1"/>
    <dgm:cxn modelId="{50468A5F-1874-4950-A531-2A7552208CDF}" type="presOf" srcId="{7E77974E-D45D-417D-92EB-562B54360F87}" destId="{AFE0276D-225D-48D6-A216-4348B24F06BB}" srcOrd="0" destOrd="7" presId="urn:microsoft.com/office/officeart/2005/8/layout/chevron1"/>
    <dgm:cxn modelId="{C4273AD3-DF91-4FF4-A72F-B9F98009F23B}" srcId="{3D7E30AA-D90C-45A2-AB06-B19B2F0593DC}" destId="{C679449E-C760-463A-97F2-624FF45B1517}" srcOrd="0" destOrd="0" parTransId="{2EE5BDE5-EF17-4420-9756-ED93BB7B15D7}" sibTransId="{2606E544-B5F0-4B9A-A42B-E802748502E0}"/>
    <dgm:cxn modelId="{E1E58F5D-C4DF-415B-A79D-97D041F11076}" srcId="{ED89C814-EF2F-4698-AFCB-CE67F6670AA7}" destId="{7E77974E-D45D-417D-92EB-562B54360F87}" srcOrd="3" destOrd="0" parTransId="{D9EBC654-457B-4390-92F5-72059BF0D42E}" sibTransId="{66031E39-BF99-4ADF-8B21-A44F0BDD70EA}"/>
    <dgm:cxn modelId="{2E0C94E2-285D-4C22-B06F-583EFFCB8F31}" srcId="{C679449E-C760-463A-97F2-624FF45B1517}" destId="{77E9546D-2C24-44B4-8EF2-123B19094CF5}" srcOrd="3" destOrd="0" parTransId="{EA997BD0-030F-4206-AAC7-9A6E33997423}" sibTransId="{8AE70169-AE33-490B-AF6F-C107B5415874}"/>
    <dgm:cxn modelId="{841A2367-3FBF-4285-8356-F0516D3EAEF4}" type="presOf" srcId="{42F3C80B-FE5C-4610-A552-120A5DADD874}" destId="{AFE0276D-225D-48D6-A216-4348B24F06BB}" srcOrd="0" destOrd="4" presId="urn:microsoft.com/office/officeart/2005/8/layout/chevron1"/>
    <dgm:cxn modelId="{B338946E-ED3F-4C81-9346-1090CE34AA64}" srcId="{B4F686E4-272B-4992-9159-34EABC0896F8}" destId="{1BBDD3AB-9CFE-4A22-ABE1-6FE4BC84F064}" srcOrd="4" destOrd="0" parTransId="{4AA04CE7-9C84-4859-867E-8AEFB295F60D}" sibTransId="{D1854CBD-222B-4743-8BE6-8446D4202582}"/>
    <dgm:cxn modelId="{CE4F8674-CC64-490E-A140-63ED19DF36AD}" type="presOf" srcId="{1BBDD3AB-9CFE-4A22-ABE1-6FE4BC84F064}" destId="{1566C4CC-70B6-4D92-8C7E-FADC15F584F3}" srcOrd="0" destOrd="4" presId="urn:microsoft.com/office/officeart/2005/8/layout/chevron1"/>
    <dgm:cxn modelId="{D22B1C0E-FCF9-43F2-A229-CB8CC31AC27A}" type="presOf" srcId="{2A5F6CF9-5305-400C-B62C-83B9860FF88B}" destId="{1566C4CC-70B6-4D92-8C7E-FADC15F584F3}" srcOrd="0" destOrd="0" presId="urn:microsoft.com/office/officeart/2005/8/layout/chevron1"/>
    <dgm:cxn modelId="{3827CB56-1126-48F5-973D-B292909D1155}" type="presOf" srcId="{39CBFF4A-6B2B-40CA-9C54-B214F7E9CE07}" destId="{F5A4C6B4-9D22-40E6-B5D9-96BE586D921B}" srcOrd="0" destOrd="2" presId="urn:microsoft.com/office/officeart/2005/8/layout/chevron1"/>
    <dgm:cxn modelId="{C1FA6FB9-15BC-4FCC-9E6F-FE0A0D158382}" type="presOf" srcId="{A5BA96E6-C364-42F5-85CA-39756F639784}" destId="{AFE0276D-225D-48D6-A216-4348B24F06BB}" srcOrd="0" destOrd="6" presId="urn:microsoft.com/office/officeart/2005/8/layout/chevron1"/>
    <dgm:cxn modelId="{D7F3C3A0-614C-4D50-8649-00AF285131D6}" srcId="{ED89C814-EF2F-4698-AFCB-CE67F6670AA7}" destId="{ACDA53B4-3776-4DED-B58A-579C928D9738}" srcOrd="1" destOrd="0" parTransId="{ACC3B5E5-5354-4CE4-9888-F7514207BCFF}" sibTransId="{20715692-DA57-4EB2-8C46-0A50BF71FAA8}"/>
    <dgm:cxn modelId="{0D5628E8-694F-4C2B-9520-1E87E0E46E6E}" type="presOf" srcId="{E2B77D9A-1559-47D1-961F-74B88B72069C}" destId="{1566C4CC-70B6-4D92-8C7E-FADC15F584F3}" srcOrd="0" destOrd="2" presId="urn:microsoft.com/office/officeart/2005/8/layout/chevron1"/>
    <dgm:cxn modelId="{40F0482E-E436-4F69-90E1-D22FE1620F40}" type="presOf" srcId="{DB57FA2E-C9EF-4C75-BD0A-FFC05C09ECF6}" destId="{1566C4CC-70B6-4D92-8C7E-FADC15F584F3}" srcOrd="0" destOrd="3" presId="urn:microsoft.com/office/officeart/2005/8/layout/chevron1"/>
    <dgm:cxn modelId="{CD1708CB-EDC9-4CDA-A3E8-07CD16035737}" srcId="{3D7E30AA-D90C-45A2-AB06-B19B2F0593DC}" destId="{67DECF41-329F-4F5D-8F0C-683A66477C89}" srcOrd="3" destOrd="0" parTransId="{DCD6B430-CE6D-4A2A-874D-D7E06AF58549}" sibTransId="{D0109858-5748-4568-B314-AFC616120412}"/>
    <dgm:cxn modelId="{0BCFE513-BE48-4C1F-B872-08376B9A20D5}" type="presOf" srcId="{166D4F27-8594-4031-B8E9-EFDB3564C0CB}" destId="{2484DC0A-AE6C-4801-A9EA-A22589B1126E}" srcOrd="0" destOrd="2" presId="urn:microsoft.com/office/officeart/2005/8/layout/chevron1"/>
    <dgm:cxn modelId="{BBE8C686-DA2C-4BC2-B45E-D950C29C9161}" type="presOf" srcId="{91D9FCB6-F940-4BE1-8F8C-6015CBF8A9B9}" destId="{2484DC0A-AE6C-4801-A9EA-A22589B1126E}" srcOrd="0" destOrd="1" presId="urn:microsoft.com/office/officeart/2005/8/layout/chevron1"/>
    <dgm:cxn modelId="{07A29A64-A037-4189-968F-0DAD64BD2C17}" type="presOf" srcId="{E7308BF0-1B61-4AC4-ACB7-916BCE0D1EB6}" destId="{AFE0276D-225D-48D6-A216-4348B24F06BB}" srcOrd="0" destOrd="1" presId="urn:microsoft.com/office/officeart/2005/8/layout/chevron1"/>
    <dgm:cxn modelId="{A33C1239-4DB5-4A18-BC9F-CC176EA18EAB}" type="presOf" srcId="{F90DAF79-0683-43C3-BE08-B0DC754D0117}" destId="{2484DC0A-AE6C-4801-A9EA-A22589B1126E}" srcOrd="0" destOrd="3" presId="urn:microsoft.com/office/officeart/2005/8/layout/chevron1"/>
    <dgm:cxn modelId="{B203D0AC-7971-47B4-879C-B0D63027FC0B}" srcId="{D609F719-BE7D-4258-8A5F-4EEA79EA4F74}" destId="{22B74E29-E282-4086-AA29-9B2E921BE526}" srcOrd="2" destOrd="0" parTransId="{8C05E14D-6A48-4DCE-A242-04E6C5E8DFE4}" sibTransId="{17813E27-860A-4969-9C17-3ACDFAE0A293}"/>
    <dgm:cxn modelId="{3819C270-56FC-404E-9CF5-A1C6946FF652}" srcId="{C679449E-C760-463A-97F2-624FF45B1517}" destId="{0A5CAB1E-66C8-4A85-9F72-628CF91CE0BC}" srcOrd="4" destOrd="0" parTransId="{EC808BE6-C62D-4C6A-AEAC-7D89AE6CEC0A}" sibTransId="{42F2F1FD-2935-4E14-8C14-99F1055EAA61}"/>
    <dgm:cxn modelId="{9EBA5905-9A57-452F-B3E4-68D5AA49E568}" srcId="{3D7E30AA-D90C-45A2-AB06-B19B2F0593DC}" destId="{D609F719-BE7D-4258-8A5F-4EEA79EA4F74}" srcOrd="2" destOrd="0" parTransId="{15DAE8AF-464E-4882-8553-0225013F3B09}" sibTransId="{82C10136-181A-45AE-A4AA-C323C0DF123A}"/>
    <dgm:cxn modelId="{3B1EA557-325D-42B2-99FD-8E36605BB535}" type="presOf" srcId="{ACDA53B4-3776-4DED-B58A-579C928D9738}" destId="{AFE0276D-225D-48D6-A216-4348B24F06BB}" srcOrd="0" destOrd="5" presId="urn:microsoft.com/office/officeart/2005/8/layout/chevron1"/>
    <dgm:cxn modelId="{004430F8-2282-4E98-9833-36972D50CCC3}" type="presOf" srcId="{7080F4ED-A8F1-453B-8A58-3C046B3B13A3}" destId="{1566C4CC-70B6-4D92-8C7E-FADC15F584F3}" srcOrd="0" destOrd="1" presId="urn:microsoft.com/office/officeart/2005/8/layout/chevron1"/>
    <dgm:cxn modelId="{677766BD-0A88-4A54-88DA-8A33FB178E05}" type="presOf" srcId="{727121A6-1A14-4140-955F-EF2C75944CB0}" destId="{AFE0276D-225D-48D6-A216-4348B24F06BB}" srcOrd="0" destOrd="0" presId="urn:microsoft.com/office/officeart/2005/8/layout/chevron1"/>
    <dgm:cxn modelId="{BCA4DDAF-CA2B-4FEA-94EE-0AD8AD1976AF}" type="presOf" srcId="{3D7E30AA-D90C-45A2-AB06-B19B2F0593DC}" destId="{D38B8621-671E-4883-942E-0C91E56E1AE8}" srcOrd="0" destOrd="0" presId="urn:microsoft.com/office/officeart/2005/8/layout/chevron1"/>
    <dgm:cxn modelId="{29FD8445-D8E2-43D9-8EFB-35A75A7613D2}" type="presOf" srcId="{CF2B3C49-68F6-4FF5-8A6D-F41BF5B3B6EA}" destId="{1566C4CC-70B6-4D92-8C7E-FADC15F584F3}" srcOrd="0" destOrd="5" presId="urn:microsoft.com/office/officeart/2005/8/layout/chevron1"/>
    <dgm:cxn modelId="{790A5AD2-04F8-450D-A2A8-98B375B20B9F}" srcId="{91D9FCB6-F940-4BE1-8F8C-6015CBF8A9B9}" destId="{166D4F27-8594-4031-B8E9-EFDB3564C0CB}" srcOrd="0" destOrd="0" parTransId="{A267C7E0-FC8F-44F4-8C31-3A45B7305D34}" sibTransId="{AEA562FF-E3B2-40B5-9CD8-8FB93F279E91}"/>
    <dgm:cxn modelId="{F3A003DD-37CF-4A21-9FFA-648E667655F9}" type="presOf" srcId="{AAAEBA2D-EAB4-49B8-897D-568F7299E5A9}" destId="{F5A4C6B4-9D22-40E6-B5D9-96BE586D921B}" srcOrd="0" destOrd="5" presId="urn:microsoft.com/office/officeart/2005/8/layout/chevron1"/>
    <dgm:cxn modelId="{BFA99A5A-33F2-4D09-9BAA-480C3630BBC4}" type="presOf" srcId="{D609F719-BE7D-4258-8A5F-4EEA79EA4F74}" destId="{7A628CA0-45BE-4560-AE97-0C03BD52FF8E}" srcOrd="0" destOrd="0" presId="urn:microsoft.com/office/officeart/2005/8/layout/chevron1"/>
    <dgm:cxn modelId="{76BB1951-D832-4C30-83B5-315192B24627}" srcId="{D609F719-BE7D-4258-8A5F-4EEA79EA4F74}" destId="{727121A6-1A14-4140-955F-EF2C75944CB0}" srcOrd="0" destOrd="0" parTransId="{FF1E4F69-E439-4294-8E45-020078E9A985}" sibTransId="{A844C663-F480-4239-81C5-DCF239D09A59}"/>
    <dgm:cxn modelId="{A821E2B4-E1A5-4C76-A0EC-F4419567A065}" srcId="{C679449E-C760-463A-97F2-624FF45B1517}" destId="{B85878FB-8541-4BF4-84EF-1B5A12519519}" srcOrd="0" destOrd="0" parTransId="{D6F40174-6CC7-46E9-9697-695D25352B83}" sibTransId="{A3308469-12BE-414C-8660-AB2A93A9BADC}"/>
    <dgm:cxn modelId="{E6043F4E-32C3-4BAD-968E-740B7A22D315}" srcId="{B4F686E4-272B-4992-9159-34EABC0896F8}" destId="{DB57FA2E-C9EF-4C75-BD0A-FFC05C09ECF6}" srcOrd="3" destOrd="0" parTransId="{66F0B5C5-981F-43E2-986B-D8C8130184CB}" sibTransId="{5DBC1390-E6C8-4379-9D8E-DC1F2DD6905C}"/>
    <dgm:cxn modelId="{B508B449-440D-400D-B8A8-E08EFA598E44}" srcId="{D609F719-BE7D-4258-8A5F-4EEA79EA4F74}" destId="{ED89C814-EF2F-4698-AFCB-CE67F6670AA7}" srcOrd="3" destOrd="0" parTransId="{78E5DD89-6C03-4942-9279-E93F333CDB6C}" sibTransId="{4EA2DA4A-64C4-47AA-843C-9981D7041F57}"/>
    <dgm:cxn modelId="{B35F571F-337F-45B7-97A2-5075B8644ED4}" srcId="{D609F719-BE7D-4258-8A5F-4EEA79EA4F74}" destId="{E7308BF0-1B61-4AC4-ACB7-916BCE0D1EB6}" srcOrd="1" destOrd="0" parTransId="{962386B6-F331-4CFD-91DC-F2F20854D4E1}" sibTransId="{3227C848-4469-4929-98C3-CC7395412FB3}"/>
    <dgm:cxn modelId="{2D4F3D9F-52F7-45AC-9237-48439989B31F}" srcId="{91D9FCB6-F940-4BE1-8F8C-6015CBF8A9B9}" destId="{F90DAF79-0683-43C3-BE08-B0DC754D0117}" srcOrd="1" destOrd="0" parTransId="{19DFDF41-6654-4A5F-891F-186884BCBA08}" sibTransId="{C555A26A-3FC1-4F88-8D4C-4A7381EF338D}"/>
    <dgm:cxn modelId="{0C12B9F6-26BD-416A-A7C2-BC8AC2C95B5C}" type="presOf" srcId="{827E6140-987D-4F7B-B4B3-75F206F10FC4}" destId="{2484DC0A-AE6C-4801-A9EA-A22589B1126E}" srcOrd="0" destOrd="0" presId="urn:microsoft.com/office/officeart/2005/8/layout/chevron1"/>
    <dgm:cxn modelId="{4D086579-E00E-4E71-B357-6DF2C4A0616D}" srcId="{67DECF41-329F-4F5D-8F0C-683A66477C89}" destId="{827E6140-987D-4F7B-B4B3-75F206F10FC4}" srcOrd="0" destOrd="0" parTransId="{92278CE7-DA1A-42E6-8673-1C5EDB8FFD54}" sibTransId="{EE446FF2-9917-4FCF-8A5E-971CC996862A}"/>
    <dgm:cxn modelId="{47840CB2-1C9C-484E-920A-3F0959A3C324}" type="presOf" srcId="{67DECF41-329F-4F5D-8F0C-683A66477C89}" destId="{EC08A1AF-41FA-4A00-956B-4C480368C7C7}" srcOrd="0" destOrd="0" presId="urn:microsoft.com/office/officeart/2005/8/layout/chevron1"/>
    <dgm:cxn modelId="{8DE1051D-92A8-4AE2-92D9-7BC553A1A94B}" srcId="{ED89C814-EF2F-4698-AFCB-CE67F6670AA7}" destId="{A5BA96E6-C364-42F5-85CA-39756F639784}" srcOrd="2" destOrd="0" parTransId="{1A07D081-5D2F-42E0-8BC3-9AAD28559896}" sibTransId="{3D151A26-31E2-4FF6-A6CA-AC685280298E}"/>
    <dgm:cxn modelId="{E67D01A4-37DC-4BFD-BD44-BED1B40C7D8F}" srcId="{3D7E30AA-D90C-45A2-AB06-B19B2F0593DC}" destId="{B4F686E4-272B-4992-9159-34EABC0896F8}" srcOrd="1" destOrd="0" parTransId="{410930AF-C2F8-4314-A95B-A7D42004D624}" sibTransId="{24295812-C55D-4856-8904-D5F651F7838F}"/>
    <dgm:cxn modelId="{440FA3F5-F6D0-4C7F-B907-9EC1B461F968}" type="presOf" srcId="{B85878FB-8541-4BF4-84EF-1B5A12519519}" destId="{F5A4C6B4-9D22-40E6-B5D9-96BE586D921B}" srcOrd="0" destOrd="0" presId="urn:microsoft.com/office/officeart/2005/8/layout/chevron1"/>
    <dgm:cxn modelId="{3A70EE55-E68C-4703-B35E-3162FB8F773E}" srcId="{C679449E-C760-463A-97F2-624FF45B1517}" destId="{88289630-D713-41F9-92A4-DED72994E741}" srcOrd="1" destOrd="0" parTransId="{2CCAADF2-DE7E-48B2-BE74-350F74F64FCC}" sibTransId="{CAA36B58-97E5-4ED2-AA55-CB694870D644}"/>
    <dgm:cxn modelId="{2F6D01E1-AE46-46F9-989D-39D7273B3266}" srcId="{B4F686E4-272B-4992-9159-34EABC0896F8}" destId="{7080F4ED-A8F1-453B-8A58-3C046B3B13A3}" srcOrd="1" destOrd="0" parTransId="{6688BDD0-C7DA-490E-8960-80E5B4D0CD8E}" sibTransId="{DE88C5F4-81BD-4B5B-AFEF-B63C910C9CAA}"/>
    <dgm:cxn modelId="{7FC25A61-587D-4A86-BA8C-4DACFCB33038}" type="presOf" srcId="{0A5CAB1E-66C8-4A85-9F72-628CF91CE0BC}" destId="{F5A4C6B4-9D22-40E6-B5D9-96BE586D921B}" srcOrd="0" destOrd="4" presId="urn:microsoft.com/office/officeart/2005/8/layout/chevron1"/>
    <dgm:cxn modelId="{9FC64672-A2F2-49F8-8077-1B4EDF31271D}" type="presOf" srcId="{B4A3F26A-D8DB-4C56-8B65-7FD6E5598B36}" destId="{2484DC0A-AE6C-4801-A9EA-A22589B1126E}" srcOrd="0" destOrd="4" presId="urn:microsoft.com/office/officeart/2005/8/layout/chevron1"/>
    <dgm:cxn modelId="{9EB131B7-1325-4711-B5D4-4F5A8D445DB7}" srcId="{ED89C814-EF2F-4698-AFCB-CE67F6670AA7}" destId="{42F3C80B-FE5C-4610-A552-120A5DADD874}" srcOrd="0" destOrd="0" parTransId="{8C7CA2B0-3F88-43EF-9003-E5E2CF02A315}" sibTransId="{2F2A1056-5E65-4EB0-A74D-147DCE8FF37A}"/>
    <dgm:cxn modelId="{93A925DF-1790-4318-B3C7-77B1280C34FF}" type="presOf" srcId="{B4F686E4-272B-4992-9159-34EABC0896F8}" destId="{525C7D31-2B28-4F6D-944C-70A7E9866F5B}" srcOrd="0" destOrd="0" presId="urn:microsoft.com/office/officeart/2005/8/layout/chevron1"/>
    <dgm:cxn modelId="{13E5C2AE-6E50-4103-B817-20F81DB3CDFF}" srcId="{C679449E-C760-463A-97F2-624FF45B1517}" destId="{AAAEBA2D-EAB4-49B8-897D-568F7299E5A9}" srcOrd="5" destOrd="0" parTransId="{33A1DEF2-A97F-47BA-9FC5-C9797103E2F3}" sibTransId="{A6EF8B05-0503-455F-8AA4-C2AF4A93F0C2}"/>
    <dgm:cxn modelId="{CDF24003-052A-4C72-8E09-5E52ED02C8AA}" srcId="{B4F686E4-272B-4992-9159-34EABC0896F8}" destId="{E2B77D9A-1559-47D1-961F-74B88B72069C}" srcOrd="2" destOrd="0" parTransId="{62CDB3E0-0E50-444E-A85A-B2F1027F1E3E}" sibTransId="{D9DC84DC-2963-4431-9272-23B18F6B1371}"/>
    <dgm:cxn modelId="{4A357B66-4B66-412B-B356-59A5F54477E3}" type="presOf" srcId="{22B74E29-E282-4086-AA29-9B2E921BE526}" destId="{AFE0276D-225D-48D6-A216-4348B24F06BB}" srcOrd="0" destOrd="2" presId="urn:microsoft.com/office/officeart/2005/8/layout/chevron1"/>
    <dgm:cxn modelId="{5DA23482-C131-4B4F-B3C4-E04F318E4B40}" type="presOf" srcId="{ED89C814-EF2F-4698-AFCB-CE67F6670AA7}" destId="{AFE0276D-225D-48D6-A216-4348B24F06BB}" srcOrd="0" destOrd="3" presId="urn:microsoft.com/office/officeart/2005/8/layout/chevron1"/>
    <dgm:cxn modelId="{27D692E1-9F70-44FD-80EA-E0666A488D29}" type="presOf" srcId="{88289630-D713-41F9-92A4-DED72994E741}" destId="{F5A4C6B4-9D22-40E6-B5D9-96BE586D921B}" srcOrd="0" destOrd="1" presId="urn:microsoft.com/office/officeart/2005/8/layout/chevron1"/>
    <dgm:cxn modelId="{C22C1CC9-FD64-4E43-ABA2-B5561EE60AD2}" type="presOf" srcId="{C679449E-C760-463A-97F2-624FF45B1517}" destId="{CF51B1DE-C0A5-4329-992F-01E00869D4B6}" srcOrd="0" destOrd="0" presId="urn:microsoft.com/office/officeart/2005/8/layout/chevron1"/>
    <dgm:cxn modelId="{2AF49AEA-1505-431D-B4C9-5136D50FBE6C}" type="presParOf" srcId="{D38B8621-671E-4883-942E-0C91E56E1AE8}" destId="{63B4FC25-873B-44CC-A16D-8341B01F5DEF}" srcOrd="0" destOrd="0" presId="urn:microsoft.com/office/officeart/2005/8/layout/chevron1"/>
    <dgm:cxn modelId="{8959A760-82AF-4C83-AB69-CFC47BA28883}" type="presParOf" srcId="{63B4FC25-873B-44CC-A16D-8341B01F5DEF}" destId="{CF51B1DE-C0A5-4329-992F-01E00869D4B6}" srcOrd="0" destOrd="0" presId="urn:microsoft.com/office/officeart/2005/8/layout/chevron1"/>
    <dgm:cxn modelId="{C25C2FED-AA75-4347-BA7F-6B52BE99E3D3}" type="presParOf" srcId="{63B4FC25-873B-44CC-A16D-8341B01F5DEF}" destId="{F5A4C6B4-9D22-40E6-B5D9-96BE586D921B}" srcOrd="1" destOrd="0" presId="urn:microsoft.com/office/officeart/2005/8/layout/chevron1"/>
    <dgm:cxn modelId="{EF93863D-D63D-4BFA-B805-9FED5AF61DD9}" type="presParOf" srcId="{D38B8621-671E-4883-942E-0C91E56E1AE8}" destId="{46EFF744-2548-4E4B-BFD1-BEC8DE6E1CC6}" srcOrd="1" destOrd="0" presId="urn:microsoft.com/office/officeart/2005/8/layout/chevron1"/>
    <dgm:cxn modelId="{0C02D01F-66AC-47D2-9F97-E5C57AFC8B68}" type="presParOf" srcId="{D38B8621-671E-4883-942E-0C91E56E1AE8}" destId="{5A91DD14-7B35-418D-A29F-5226BBBC2555}" srcOrd="2" destOrd="0" presId="urn:microsoft.com/office/officeart/2005/8/layout/chevron1"/>
    <dgm:cxn modelId="{279A38B4-BF35-4F47-8E46-171EA1B412C3}" type="presParOf" srcId="{5A91DD14-7B35-418D-A29F-5226BBBC2555}" destId="{525C7D31-2B28-4F6D-944C-70A7E9866F5B}" srcOrd="0" destOrd="0" presId="urn:microsoft.com/office/officeart/2005/8/layout/chevron1"/>
    <dgm:cxn modelId="{1136953D-86D2-4BF4-B85B-593512743BC2}" type="presParOf" srcId="{5A91DD14-7B35-418D-A29F-5226BBBC2555}" destId="{1566C4CC-70B6-4D92-8C7E-FADC15F584F3}" srcOrd="1" destOrd="0" presId="urn:microsoft.com/office/officeart/2005/8/layout/chevron1"/>
    <dgm:cxn modelId="{5DB1706D-9C00-4D77-A155-768A89CFEAFC}" type="presParOf" srcId="{D38B8621-671E-4883-942E-0C91E56E1AE8}" destId="{3D11D52E-D5BF-48A6-8B9A-95D665FC88F0}" srcOrd="3" destOrd="0" presId="urn:microsoft.com/office/officeart/2005/8/layout/chevron1"/>
    <dgm:cxn modelId="{63F78427-B546-48DF-8E02-178870073813}" type="presParOf" srcId="{D38B8621-671E-4883-942E-0C91E56E1AE8}" destId="{DEBC8124-0EED-4EDC-88C5-0128A635DD61}" srcOrd="4" destOrd="0" presId="urn:microsoft.com/office/officeart/2005/8/layout/chevron1"/>
    <dgm:cxn modelId="{1C76F571-9552-46B2-8F3F-E9FDF00BCDC2}" type="presParOf" srcId="{DEBC8124-0EED-4EDC-88C5-0128A635DD61}" destId="{7A628CA0-45BE-4560-AE97-0C03BD52FF8E}" srcOrd="0" destOrd="0" presId="urn:microsoft.com/office/officeart/2005/8/layout/chevron1"/>
    <dgm:cxn modelId="{C56B4DD0-EBE0-4715-A3D5-F5A63792D9BD}" type="presParOf" srcId="{DEBC8124-0EED-4EDC-88C5-0128A635DD61}" destId="{AFE0276D-225D-48D6-A216-4348B24F06BB}" srcOrd="1" destOrd="0" presId="urn:microsoft.com/office/officeart/2005/8/layout/chevron1"/>
    <dgm:cxn modelId="{66326821-D301-4A37-827F-AF603A2AF917}" type="presParOf" srcId="{D38B8621-671E-4883-942E-0C91E56E1AE8}" destId="{8CFE2D7F-6554-4ECA-8CAE-10C395F57F93}" srcOrd="5" destOrd="0" presId="urn:microsoft.com/office/officeart/2005/8/layout/chevron1"/>
    <dgm:cxn modelId="{F2B03E69-BC58-40BB-A273-8CE06B7B9B68}" type="presParOf" srcId="{D38B8621-671E-4883-942E-0C91E56E1AE8}" destId="{F4FDE7C5-E6E0-41F9-AA46-D47730F58BB8}" srcOrd="6" destOrd="0" presId="urn:microsoft.com/office/officeart/2005/8/layout/chevron1"/>
    <dgm:cxn modelId="{A165789B-3B5C-422C-917D-B9BD169BA710}" type="presParOf" srcId="{F4FDE7C5-E6E0-41F9-AA46-D47730F58BB8}" destId="{EC08A1AF-41FA-4A00-956B-4C480368C7C7}" srcOrd="0" destOrd="0" presId="urn:microsoft.com/office/officeart/2005/8/layout/chevron1"/>
    <dgm:cxn modelId="{D2C2451D-AE79-494B-9A74-687DE5D2583F}" type="presParOf" srcId="{F4FDE7C5-E6E0-41F9-AA46-D47730F58BB8}" destId="{2484DC0A-AE6C-4801-A9EA-A22589B1126E}" srcOrd="1" destOrd="0" presId="urn:microsoft.com/office/officeart/2005/8/layout/chevron1"/>
  </dgm:cxnLst>
  <dgm:bg/>
  <dgm:whole/>
</dgm:dataModel>
</file>

<file path=ppt/diagrams/data3.xml><?xml version="1.0" encoding="utf-8"?>
<dgm:dataModel xmlns:dgm="http://schemas.openxmlformats.org/drawingml/2006/diagram" xmlns:a="http://schemas.openxmlformats.org/drawingml/2006/main">
  <dgm:ptLst>
    <dgm:pt modelId="{3D7E30AA-D90C-45A2-AB06-B19B2F0593DC}" type="doc">
      <dgm:prSet loTypeId="urn:microsoft.com/office/officeart/2005/8/layout/chevron1" loCatId="process" qsTypeId="urn:microsoft.com/office/officeart/2005/8/quickstyle/3d1" qsCatId="3D" csTypeId="urn:microsoft.com/office/officeart/2005/8/colors/accent3_1" csCatId="accent3" phldr="1"/>
      <dgm:spPr/>
    </dgm:pt>
    <dgm:pt modelId="{C679449E-C760-463A-97F2-624FF45B1517}">
      <dgm:prSet phldrT="[Texte]" custT="1">
        <dgm:style>
          <a:lnRef idx="0">
            <a:schemeClr val="accent3"/>
          </a:lnRef>
          <a:fillRef idx="3">
            <a:schemeClr val="accent3"/>
          </a:fillRef>
          <a:effectRef idx="3">
            <a:schemeClr val="accent3"/>
          </a:effectRef>
          <a:fontRef idx="minor">
            <a:schemeClr val="lt1"/>
          </a:fontRef>
        </dgm:style>
      </dgm:prSet>
      <dgm:spPr/>
      <dgm:t>
        <a:bodyPr/>
        <a:lstStyle/>
        <a:p>
          <a:r>
            <a:rPr lang="fr-FR" sz="900" b="1" cap="none" spc="0" dirty="0" smtClean="0">
              <a:ln w="50800"/>
              <a:solidFill>
                <a:schemeClr val="tx1"/>
              </a:solidFill>
              <a:effectLst>
                <a:outerShdw blurRad="38100" dist="38100" dir="2700000" algn="tl">
                  <a:srgbClr val="000000">
                    <a:alpha val="43137"/>
                  </a:srgbClr>
                </a:outerShdw>
              </a:effectLst>
            </a:rPr>
            <a:t>Planifier</a:t>
          </a:r>
          <a:endParaRPr lang="fr-FR" sz="900" b="1" cap="none" spc="0" dirty="0">
            <a:ln w="50800"/>
            <a:solidFill>
              <a:schemeClr val="tx1"/>
            </a:solidFill>
            <a:effectLst>
              <a:outerShdw blurRad="38100" dist="38100" dir="2700000" algn="tl">
                <a:srgbClr val="000000">
                  <a:alpha val="43137"/>
                </a:srgbClr>
              </a:outerShdw>
            </a:effectLst>
          </a:endParaRPr>
        </a:p>
      </dgm:t>
    </dgm:pt>
    <dgm:pt modelId="{2EE5BDE5-EF17-4420-9756-ED93BB7B15D7}" type="parTrans" cxnId="{C4273AD3-DF91-4FF4-A72F-B9F98009F23B}">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2606E544-B5F0-4B9A-A42B-E802748502E0}" type="sibTrans" cxnId="{C4273AD3-DF91-4FF4-A72F-B9F98009F23B}">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B4F686E4-272B-4992-9159-34EABC0896F8}">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900" b="1" cap="none" spc="0" dirty="0" smtClean="0">
              <a:ln w="50800"/>
              <a:solidFill>
                <a:schemeClr val="tx1"/>
              </a:solidFill>
              <a:effectLst>
                <a:outerShdw blurRad="38100" dist="38100" dir="2700000" algn="tl">
                  <a:srgbClr val="000000">
                    <a:alpha val="43137"/>
                  </a:srgbClr>
                </a:outerShdw>
              </a:effectLst>
            </a:rPr>
            <a:t>Préparer</a:t>
          </a:r>
          <a:endParaRPr lang="fr-FR" sz="900" b="1" cap="none" spc="0" dirty="0">
            <a:ln w="50800"/>
            <a:solidFill>
              <a:schemeClr val="tx1"/>
            </a:solidFill>
            <a:effectLst>
              <a:outerShdw blurRad="38100" dist="38100" dir="2700000" algn="tl">
                <a:srgbClr val="000000">
                  <a:alpha val="43137"/>
                </a:srgbClr>
              </a:outerShdw>
            </a:effectLst>
          </a:endParaRPr>
        </a:p>
      </dgm:t>
    </dgm:pt>
    <dgm:pt modelId="{410930AF-C2F8-4314-A95B-A7D42004D624}" type="parTrans" cxnId="{E67D01A4-37DC-4BFD-BD44-BED1B40C7D8F}">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24295812-C55D-4856-8904-D5F651F7838F}" type="sibTrans" cxnId="{E67D01A4-37DC-4BFD-BD44-BED1B40C7D8F}">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D609F719-BE7D-4258-8A5F-4EEA79EA4F74}">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900" b="1" cap="none" spc="0" dirty="0" smtClean="0">
              <a:ln w="50800"/>
              <a:solidFill>
                <a:schemeClr val="tx1"/>
              </a:solidFill>
              <a:effectLst>
                <a:outerShdw blurRad="38100" dist="38100" dir="2700000" algn="tl">
                  <a:srgbClr val="000000">
                    <a:alpha val="43137"/>
                  </a:srgbClr>
                </a:outerShdw>
              </a:effectLst>
            </a:rPr>
            <a:t>Déployer</a:t>
          </a:r>
          <a:endParaRPr lang="fr-FR" sz="900" b="1" cap="none" spc="0" dirty="0">
            <a:ln w="50800"/>
            <a:solidFill>
              <a:schemeClr val="tx1"/>
            </a:solidFill>
            <a:effectLst>
              <a:outerShdw blurRad="38100" dist="38100" dir="2700000" algn="tl">
                <a:srgbClr val="000000">
                  <a:alpha val="43137"/>
                </a:srgbClr>
              </a:outerShdw>
            </a:effectLst>
          </a:endParaRPr>
        </a:p>
      </dgm:t>
    </dgm:pt>
    <dgm:pt modelId="{15DAE8AF-464E-4882-8553-0225013F3B09}" type="parTrans" cxnId="{9EBA5905-9A57-452F-B3E4-68D5AA49E568}">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82C10136-181A-45AE-A4AA-C323C0DF123A}" type="sibTrans" cxnId="{9EBA5905-9A57-452F-B3E4-68D5AA49E568}">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67DECF41-329F-4F5D-8F0C-683A66477C89}">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900" b="1" cap="none" spc="0" dirty="0" smtClean="0">
              <a:ln w="50800"/>
              <a:solidFill>
                <a:schemeClr val="tx1"/>
              </a:solidFill>
              <a:effectLst>
                <a:outerShdw blurRad="38100" dist="38100" dir="2700000" algn="tl">
                  <a:srgbClr val="000000">
                    <a:alpha val="43137"/>
                  </a:srgbClr>
                </a:outerShdw>
              </a:effectLst>
            </a:rPr>
            <a:t>Former</a:t>
          </a:r>
          <a:endParaRPr lang="fr-FR" sz="900" b="1" cap="none" spc="0" dirty="0">
            <a:ln w="50800"/>
            <a:solidFill>
              <a:schemeClr val="tx1"/>
            </a:solidFill>
            <a:effectLst>
              <a:outerShdw blurRad="38100" dist="38100" dir="2700000" algn="tl">
                <a:srgbClr val="000000">
                  <a:alpha val="43137"/>
                </a:srgbClr>
              </a:outerShdw>
            </a:effectLst>
          </a:endParaRPr>
        </a:p>
      </dgm:t>
    </dgm:pt>
    <dgm:pt modelId="{DCD6B430-CE6D-4A2A-874D-D7E06AF58549}" type="parTrans" cxnId="{CD1708CB-EDC9-4CDA-A3E8-07CD16035737}">
      <dgm:prSet/>
      <dgm:spPr/>
      <dgm:t>
        <a:bodyPr/>
        <a:lstStyle/>
        <a:p>
          <a:endParaRPr lang="fr-FR" sz="2400">
            <a:effectLst>
              <a:outerShdw blurRad="38100" dist="38100" dir="2700000" algn="tl">
                <a:srgbClr val="000000">
                  <a:alpha val="43137"/>
                </a:srgbClr>
              </a:outerShdw>
            </a:effectLst>
          </a:endParaRPr>
        </a:p>
      </dgm:t>
    </dgm:pt>
    <dgm:pt modelId="{D0109858-5748-4568-B314-AFC616120412}" type="sibTrans" cxnId="{CD1708CB-EDC9-4CDA-A3E8-07CD16035737}">
      <dgm:prSet/>
      <dgm:spPr/>
      <dgm:t>
        <a:bodyPr/>
        <a:lstStyle/>
        <a:p>
          <a:endParaRPr lang="fr-FR" sz="2400">
            <a:effectLst>
              <a:outerShdw blurRad="38100" dist="38100" dir="2700000" algn="tl">
                <a:srgbClr val="000000">
                  <a:alpha val="43137"/>
                </a:srgbClr>
              </a:outerShdw>
            </a:effectLst>
          </a:endParaRPr>
        </a:p>
      </dgm:t>
    </dgm:pt>
    <dgm:pt modelId="{D38B8621-671E-4883-942E-0C91E56E1AE8}" type="pres">
      <dgm:prSet presAssocID="{3D7E30AA-D90C-45A2-AB06-B19B2F0593DC}" presName="Name0" presStyleCnt="0">
        <dgm:presLayoutVars>
          <dgm:dir/>
          <dgm:animLvl val="lvl"/>
          <dgm:resizeHandles val="exact"/>
        </dgm:presLayoutVars>
      </dgm:prSet>
      <dgm:spPr/>
    </dgm:pt>
    <dgm:pt modelId="{419EAC73-0089-412E-8350-D7E0A13862B3}" type="pres">
      <dgm:prSet presAssocID="{C679449E-C760-463A-97F2-624FF45B1517}" presName="parTxOnly" presStyleLbl="node1" presStyleIdx="0" presStyleCnt="4">
        <dgm:presLayoutVars>
          <dgm:chMax val="0"/>
          <dgm:chPref val="0"/>
          <dgm:bulletEnabled val="1"/>
        </dgm:presLayoutVars>
      </dgm:prSet>
      <dgm:spPr/>
      <dgm:t>
        <a:bodyPr/>
        <a:lstStyle/>
        <a:p>
          <a:endParaRPr lang="fr-FR"/>
        </a:p>
      </dgm:t>
    </dgm:pt>
    <dgm:pt modelId="{E060E3E0-FB9E-44C9-96CD-90DA9039E1A0}" type="pres">
      <dgm:prSet presAssocID="{2606E544-B5F0-4B9A-A42B-E802748502E0}" presName="parTxOnlySpace" presStyleCnt="0"/>
      <dgm:spPr/>
    </dgm:pt>
    <dgm:pt modelId="{017FD503-8198-450A-A9C8-4F70C4575B57}" type="pres">
      <dgm:prSet presAssocID="{B4F686E4-272B-4992-9159-34EABC0896F8}" presName="parTxOnly" presStyleLbl="node1" presStyleIdx="1" presStyleCnt="4">
        <dgm:presLayoutVars>
          <dgm:chMax val="0"/>
          <dgm:chPref val="0"/>
          <dgm:bulletEnabled val="1"/>
        </dgm:presLayoutVars>
      </dgm:prSet>
      <dgm:spPr/>
      <dgm:t>
        <a:bodyPr/>
        <a:lstStyle/>
        <a:p>
          <a:endParaRPr lang="fr-FR"/>
        </a:p>
      </dgm:t>
    </dgm:pt>
    <dgm:pt modelId="{BC1E284B-1DC7-4435-ACF7-79FADA3A233C}" type="pres">
      <dgm:prSet presAssocID="{24295812-C55D-4856-8904-D5F651F7838F}" presName="parTxOnlySpace" presStyleCnt="0"/>
      <dgm:spPr/>
    </dgm:pt>
    <dgm:pt modelId="{97A96ECA-C806-4495-A232-0646DF3C50D3}" type="pres">
      <dgm:prSet presAssocID="{D609F719-BE7D-4258-8A5F-4EEA79EA4F74}" presName="parTxOnly" presStyleLbl="node1" presStyleIdx="2" presStyleCnt="4">
        <dgm:presLayoutVars>
          <dgm:chMax val="0"/>
          <dgm:chPref val="0"/>
          <dgm:bulletEnabled val="1"/>
        </dgm:presLayoutVars>
      </dgm:prSet>
      <dgm:spPr/>
      <dgm:t>
        <a:bodyPr/>
        <a:lstStyle/>
        <a:p>
          <a:endParaRPr lang="fr-FR"/>
        </a:p>
      </dgm:t>
    </dgm:pt>
    <dgm:pt modelId="{9FD6CFB1-D789-47AC-802F-478A6098FC16}" type="pres">
      <dgm:prSet presAssocID="{82C10136-181A-45AE-A4AA-C323C0DF123A}" presName="parTxOnlySpace" presStyleCnt="0"/>
      <dgm:spPr/>
    </dgm:pt>
    <dgm:pt modelId="{28637C49-00B9-4960-B2A2-A027110A9DE9}" type="pres">
      <dgm:prSet presAssocID="{67DECF41-329F-4F5D-8F0C-683A66477C89}" presName="parTxOnly" presStyleLbl="node1" presStyleIdx="3" presStyleCnt="4">
        <dgm:presLayoutVars>
          <dgm:chMax val="0"/>
          <dgm:chPref val="0"/>
          <dgm:bulletEnabled val="1"/>
        </dgm:presLayoutVars>
      </dgm:prSet>
      <dgm:spPr/>
      <dgm:t>
        <a:bodyPr/>
        <a:lstStyle/>
        <a:p>
          <a:endParaRPr lang="fr-FR"/>
        </a:p>
      </dgm:t>
    </dgm:pt>
  </dgm:ptLst>
  <dgm:cxnLst>
    <dgm:cxn modelId="{3D43BDAE-C2DB-4E61-A5FC-306E7CAEFB77}" type="presOf" srcId="{3D7E30AA-D90C-45A2-AB06-B19B2F0593DC}" destId="{D38B8621-671E-4883-942E-0C91E56E1AE8}" srcOrd="0" destOrd="0" presId="urn:microsoft.com/office/officeart/2005/8/layout/chevron1"/>
    <dgm:cxn modelId="{9EBA5905-9A57-452F-B3E4-68D5AA49E568}" srcId="{3D7E30AA-D90C-45A2-AB06-B19B2F0593DC}" destId="{D609F719-BE7D-4258-8A5F-4EEA79EA4F74}" srcOrd="2" destOrd="0" parTransId="{15DAE8AF-464E-4882-8553-0225013F3B09}" sibTransId="{82C10136-181A-45AE-A4AA-C323C0DF123A}"/>
    <dgm:cxn modelId="{C4273AD3-DF91-4FF4-A72F-B9F98009F23B}" srcId="{3D7E30AA-D90C-45A2-AB06-B19B2F0593DC}" destId="{C679449E-C760-463A-97F2-624FF45B1517}" srcOrd="0" destOrd="0" parTransId="{2EE5BDE5-EF17-4420-9756-ED93BB7B15D7}" sibTransId="{2606E544-B5F0-4B9A-A42B-E802748502E0}"/>
    <dgm:cxn modelId="{E67D01A4-37DC-4BFD-BD44-BED1B40C7D8F}" srcId="{3D7E30AA-D90C-45A2-AB06-B19B2F0593DC}" destId="{B4F686E4-272B-4992-9159-34EABC0896F8}" srcOrd="1" destOrd="0" parTransId="{410930AF-C2F8-4314-A95B-A7D42004D624}" sibTransId="{24295812-C55D-4856-8904-D5F651F7838F}"/>
    <dgm:cxn modelId="{5165A10E-633B-411C-B9C5-9567BA82C3AF}" type="presOf" srcId="{67DECF41-329F-4F5D-8F0C-683A66477C89}" destId="{28637C49-00B9-4960-B2A2-A027110A9DE9}" srcOrd="0" destOrd="0" presId="urn:microsoft.com/office/officeart/2005/8/layout/chevron1"/>
    <dgm:cxn modelId="{A468ED7C-1CAE-49CE-8370-003524FB63CC}" type="presOf" srcId="{B4F686E4-272B-4992-9159-34EABC0896F8}" destId="{017FD503-8198-450A-A9C8-4F70C4575B57}" srcOrd="0" destOrd="0" presId="urn:microsoft.com/office/officeart/2005/8/layout/chevron1"/>
    <dgm:cxn modelId="{8DB49A95-8CC9-4673-99CA-E7B8E7A967D9}" type="presOf" srcId="{D609F719-BE7D-4258-8A5F-4EEA79EA4F74}" destId="{97A96ECA-C806-4495-A232-0646DF3C50D3}" srcOrd="0" destOrd="0" presId="urn:microsoft.com/office/officeart/2005/8/layout/chevron1"/>
    <dgm:cxn modelId="{CD1708CB-EDC9-4CDA-A3E8-07CD16035737}" srcId="{3D7E30AA-D90C-45A2-AB06-B19B2F0593DC}" destId="{67DECF41-329F-4F5D-8F0C-683A66477C89}" srcOrd="3" destOrd="0" parTransId="{DCD6B430-CE6D-4A2A-874D-D7E06AF58549}" sibTransId="{D0109858-5748-4568-B314-AFC616120412}"/>
    <dgm:cxn modelId="{7D37EF22-D937-4763-A953-CC85699D178B}" type="presOf" srcId="{C679449E-C760-463A-97F2-624FF45B1517}" destId="{419EAC73-0089-412E-8350-D7E0A13862B3}" srcOrd="0" destOrd="0" presId="urn:microsoft.com/office/officeart/2005/8/layout/chevron1"/>
    <dgm:cxn modelId="{D7AADB5A-C393-418A-B223-8012AABC6999}" type="presParOf" srcId="{D38B8621-671E-4883-942E-0C91E56E1AE8}" destId="{419EAC73-0089-412E-8350-D7E0A13862B3}" srcOrd="0" destOrd="0" presId="urn:microsoft.com/office/officeart/2005/8/layout/chevron1"/>
    <dgm:cxn modelId="{3015146E-6B76-435A-BB81-CEDB1AAAD3C9}" type="presParOf" srcId="{D38B8621-671E-4883-942E-0C91E56E1AE8}" destId="{E060E3E0-FB9E-44C9-96CD-90DA9039E1A0}" srcOrd="1" destOrd="0" presId="urn:microsoft.com/office/officeart/2005/8/layout/chevron1"/>
    <dgm:cxn modelId="{1FACD9FD-4362-4686-86FD-3D70C428605A}" type="presParOf" srcId="{D38B8621-671E-4883-942E-0C91E56E1AE8}" destId="{017FD503-8198-450A-A9C8-4F70C4575B57}" srcOrd="2" destOrd="0" presId="urn:microsoft.com/office/officeart/2005/8/layout/chevron1"/>
    <dgm:cxn modelId="{78F8E509-2298-4AA0-8DDF-CBD8D31B97DF}" type="presParOf" srcId="{D38B8621-671E-4883-942E-0C91E56E1AE8}" destId="{BC1E284B-1DC7-4435-ACF7-79FADA3A233C}" srcOrd="3" destOrd="0" presId="urn:microsoft.com/office/officeart/2005/8/layout/chevron1"/>
    <dgm:cxn modelId="{EC51F4B3-B332-4A21-BF9A-C8E3296175B8}" type="presParOf" srcId="{D38B8621-671E-4883-942E-0C91E56E1AE8}" destId="{97A96ECA-C806-4495-A232-0646DF3C50D3}" srcOrd="4" destOrd="0" presId="urn:microsoft.com/office/officeart/2005/8/layout/chevron1"/>
    <dgm:cxn modelId="{18CF7643-489F-47D7-8462-10BE88D30EFF}" type="presParOf" srcId="{D38B8621-671E-4883-942E-0C91E56E1AE8}" destId="{9FD6CFB1-D789-47AC-802F-478A6098FC16}" srcOrd="5" destOrd="0" presId="urn:microsoft.com/office/officeart/2005/8/layout/chevron1"/>
    <dgm:cxn modelId="{15BE90F6-0999-4729-ABC7-B4815C0F18C1}" type="presParOf" srcId="{D38B8621-671E-4883-942E-0C91E56E1AE8}" destId="{28637C49-00B9-4960-B2A2-A027110A9DE9}" srcOrd="6" destOrd="0" presId="urn:microsoft.com/office/officeart/2005/8/layout/chevron1"/>
  </dgm:cxnLst>
  <dgm:bg/>
  <dgm:whole/>
</dgm:dataModel>
</file>

<file path=ppt/diagrams/data4.xml><?xml version="1.0" encoding="utf-8"?>
<dgm:dataModel xmlns:dgm="http://schemas.openxmlformats.org/drawingml/2006/diagram" xmlns:a="http://schemas.openxmlformats.org/drawingml/2006/main">
  <dgm:ptLst>
    <dgm:pt modelId="{3D7E30AA-D90C-45A2-AB06-B19B2F0593DC}" type="doc">
      <dgm:prSet loTypeId="urn:microsoft.com/office/officeart/2005/8/layout/chevron1" loCatId="process" qsTypeId="urn:microsoft.com/office/officeart/2005/8/quickstyle/3d1" qsCatId="3D" csTypeId="urn:microsoft.com/office/officeart/2005/8/colors/accent3_1" csCatId="accent3" phldr="1"/>
      <dgm:spPr/>
    </dgm:pt>
    <dgm:pt modelId="{C679449E-C760-463A-97F2-624FF45B1517}">
      <dgm:prSet phldrT="[Texte]" custT="1">
        <dgm:style>
          <a:lnRef idx="0">
            <a:schemeClr val="accent3"/>
          </a:lnRef>
          <a:fillRef idx="3">
            <a:schemeClr val="accent3"/>
          </a:fillRef>
          <a:effectRef idx="3">
            <a:schemeClr val="accent3"/>
          </a:effectRef>
          <a:fontRef idx="minor">
            <a:schemeClr val="lt1"/>
          </a:fontRef>
        </dgm:style>
      </dgm:prSet>
      <dgm:spPr/>
      <dgm:t>
        <a:bodyPr/>
        <a:lstStyle/>
        <a:p>
          <a:r>
            <a:rPr lang="fr-FR" sz="900" b="1" cap="none" spc="0" dirty="0" smtClean="0">
              <a:ln w="50800"/>
              <a:solidFill>
                <a:schemeClr val="tx1"/>
              </a:solidFill>
              <a:effectLst>
                <a:outerShdw blurRad="38100" dist="38100" dir="2700000" algn="tl">
                  <a:srgbClr val="000000">
                    <a:alpha val="43137"/>
                  </a:srgbClr>
                </a:outerShdw>
              </a:effectLst>
            </a:rPr>
            <a:t>Planifier</a:t>
          </a:r>
          <a:endParaRPr lang="fr-FR" sz="900" b="1" cap="none" spc="0" dirty="0">
            <a:ln w="50800"/>
            <a:solidFill>
              <a:schemeClr val="tx1"/>
            </a:solidFill>
            <a:effectLst>
              <a:outerShdw blurRad="38100" dist="38100" dir="2700000" algn="tl">
                <a:srgbClr val="000000">
                  <a:alpha val="43137"/>
                </a:srgbClr>
              </a:outerShdw>
            </a:effectLst>
          </a:endParaRPr>
        </a:p>
      </dgm:t>
    </dgm:pt>
    <dgm:pt modelId="{2EE5BDE5-EF17-4420-9756-ED93BB7B15D7}" type="parTrans" cxnId="{C4273AD3-DF91-4FF4-A72F-B9F98009F23B}">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2606E544-B5F0-4B9A-A42B-E802748502E0}" type="sibTrans" cxnId="{C4273AD3-DF91-4FF4-A72F-B9F98009F23B}">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B4F686E4-272B-4992-9159-34EABC0896F8}">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900" b="1" cap="none" spc="0" dirty="0" smtClean="0">
              <a:ln w="50800"/>
              <a:solidFill>
                <a:schemeClr val="tx1"/>
              </a:solidFill>
              <a:effectLst>
                <a:outerShdw blurRad="38100" dist="38100" dir="2700000" algn="tl">
                  <a:srgbClr val="000000">
                    <a:alpha val="43137"/>
                  </a:srgbClr>
                </a:outerShdw>
              </a:effectLst>
            </a:rPr>
            <a:t>Préparer</a:t>
          </a:r>
          <a:endParaRPr lang="fr-FR" sz="900" b="1" cap="none" spc="0" dirty="0">
            <a:ln w="50800"/>
            <a:solidFill>
              <a:schemeClr val="tx1"/>
            </a:solidFill>
            <a:effectLst>
              <a:outerShdw blurRad="38100" dist="38100" dir="2700000" algn="tl">
                <a:srgbClr val="000000">
                  <a:alpha val="43137"/>
                </a:srgbClr>
              </a:outerShdw>
            </a:effectLst>
          </a:endParaRPr>
        </a:p>
      </dgm:t>
    </dgm:pt>
    <dgm:pt modelId="{410930AF-C2F8-4314-A95B-A7D42004D624}" type="parTrans" cxnId="{E67D01A4-37DC-4BFD-BD44-BED1B40C7D8F}">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24295812-C55D-4856-8904-D5F651F7838F}" type="sibTrans" cxnId="{E67D01A4-37DC-4BFD-BD44-BED1B40C7D8F}">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D609F719-BE7D-4258-8A5F-4EEA79EA4F74}">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900" b="1" cap="none" spc="0" dirty="0" smtClean="0">
              <a:ln w="50800"/>
              <a:solidFill>
                <a:schemeClr val="tx1"/>
              </a:solidFill>
              <a:effectLst>
                <a:outerShdw blurRad="38100" dist="38100" dir="2700000" algn="tl">
                  <a:srgbClr val="000000">
                    <a:alpha val="43137"/>
                  </a:srgbClr>
                </a:outerShdw>
              </a:effectLst>
            </a:rPr>
            <a:t>Déployer</a:t>
          </a:r>
          <a:endParaRPr lang="fr-FR" sz="900" b="1" cap="none" spc="0" dirty="0">
            <a:ln w="50800"/>
            <a:solidFill>
              <a:schemeClr val="tx1"/>
            </a:solidFill>
            <a:effectLst>
              <a:outerShdw blurRad="38100" dist="38100" dir="2700000" algn="tl">
                <a:srgbClr val="000000">
                  <a:alpha val="43137"/>
                </a:srgbClr>
              </a:outerShdw>
            </a:effectLst>
          </a:endParaRPr>
        </a:p>
      </dgm:t>
    </dgm:pt>
    <dgm:pt modelId="{15DAE8AF-464E-4882-8553-0225013F3B09}" type="parTrans" cxnId="{9EBA5905-9A57-452F-B3E4-68D5AA49E568}">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82C10136-181A-45AE-A4AA-C323C0DF123A}" type="sibTrans" cxnId="{9EBA5905-9A57-452F-B3E4-68D5AA49E568}">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67DECF41-329F-4F5D-8F0C-683A66477C89}">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900" b="1" cap="none" spc="0" dirty="0" smtClean="0">
              <a:ln w="50800"/>
              <a:solidFill>
                <a:schemeClr val="tx1"/>
              </a:solidFill>
              <a:effectLst>
                <a:outerShdw blurRad="38100" dist="38100" dir="2700000" algn="tl">
                  <a:srgbClr val="000000">
                    <a:alpha val="43137"/>
                  </a:srgbClr>
                </a:outerShdw>
              </a:effectLst>
            </a:rPr>
            <a:t>Former</a:t>
          </a:r>
          <a:endParaRPr lang="fr-FR" sz="900" b="1" cap="none" spc="0" dirty="0">
            <a:ln w="50800"/>
            <a:solidFill>
              <a:schemeClr val="tx1"/>
            </a:solidFill>
            <a:effectLst>
              <a:outerShdw blurRad="38100" dist="38100" dir="2700000" algn="tl">
                <a:srgbClr val="000000">
                  <a:alpha val="43137"/>
                </a:srgbClr>
              </a:outerShdw>
            </a:effectLst>
          </a:endParaRPr>
        </a:p>
      </dgm:t>
    </dgm:pt>
    <dgm:pt modelId="{DCD6B430-CE6D-4A2A-874D-D7E06AF58549}" type="parTrans" cxnId="{CD1708CB-EDC9-4CDA-A3E8-07CD16035737}">
      <dgm:prSet/>
      <dgm:spPr/>
      <dgm:t>
        <a:bodyPr/>
        <a:lstStyle/>
        <a:p>
          <a:endParaRPr lang="fr-FR" sz="2400">
            <a:effectLst>
              <a:outerShdw blurRad="38100" dist="38100" dir="2700000" algn="tl">
                <a:srgbClr val="000000">
                  <a:alpha val="43137"/>
                </a:srgbClr>
              </a:outerShdw>
            </a:effectLst>
          </a:endParaRPr>
        </a:p>
      </dgm:t>
    </dgm:pt>
    <dgm:pt modelId="{D0109858-5748-4568-B314-AFC616120412}" type="sibTrans" cxnId="{CD1708CB-EDC9-4CDA-A3E8-07CD16035737}">
      <dgm:prSet/>
      <dgm:spPr/>
      <dgm:t>
        <a:bodyPr/>
        <a:lstStyle/>
        <a:p>
          <a:endParaRPr lang="fr-FR" sz="2400">
            <a:effectLst>
              <a:outerShdw blurRad="38100" dist="38100" dir="2700000" algn="tl">
                <a:srgbClr val="000000">
                  <a:alpha val="43137"/>
                </a:srgbClr>
              </a:outerShdw>
            </a:effectLst>
          </a:endParaRPr>
        </a:p>
      </dgm:t>
    </dgm:pt>
    <dgm:pt modelId="{D38B8621-671E-4883-942E-0C91E56E1AE8}" type="pres">
      <dgm:prSet presAssocID="{3D7E30AA-D90C-45A2-AB06-B19B2F0593DC}" presName="Name0" presStyleCnt="0">
        <dgm:presLayoutVars>
          <dgm:dir/>
          <dgm:animLvl val="lvl"/>
          <dgm:resizeHandles val="exact"/>
        </dgm:presLayoutVars>
      </dgm:prSet>
      <dgm:spPr/>
    </dgm:pt>
    <dgm:pt modelId="{419EAC73-0089-412E-8350-D7E0A13862B3}" type="pres">
      <dgm:prSet presAssocID="{C679449E-C760-463A-97F2-624FF45B1517}" presName="parTxOnly" presStyleLbl="node1" presStyleIdx="0" presStyleCnt="4">
        <dgm:presLayoutVars>
          <dgm:chMax val="0"/>
          <dgm:chPref val="0"/>
          <dgm:bulletEnabled val="1"/>
        </dgm:presLayoutVars>
      </dgm:prSet>
      <dgm:spPr/>
      <dgm:t>
        <a:bodyPr/>
        <a:lstStyle/>
        <a:p>
          <a:endParaRPr lang="fr-FR"/>
        </a:p>
      </dgm:t>
    </dgm:pt>
    <dgm:pt modelId="{E060E3E0-FB9E-44C9-96CD-90DA9039E1A0}" type="pres">
      <dgm:prSet presAssocID="{2606E544-B5F0-4B9A-A42B-E802748502E0}" presName="parTxOnlySpace" presStyleCnt="0"/>
      <dgm:spPr/>
    </dgm:pt>
    <dgm:pt modelId="{017FD503-8198-450A-A9C8-4F70C4575B57}" type="pres">
      <dgm:prSet presAssocID="{B4F686E4-272B-4992-9159-34EABC0896F8}" presName="parTxOnly" presStyleLbl="node1" presStyleIdx="1" presStyleCnt="4">
        <dgm:presLayoutVars>
          <dgm:chMax val="0"/>
          <dgm:chPref val="0"/>
          <dgm:bulletEnabled val="1"/>
        </dgm:presLayoutVars>
      </dgm:prSet>
      <dgm:spPr/>
      <dgm:t>
        <a:bodyPr/>
        <a:lstStyle/>
        <a:p>
          <a:endParaRPr lang="fr-FR"/>
        </a:p>
      </dgm:t>
    </dgm:pt>
    <dgm:pt modelId="{BC1E284B-1DC7-4435-ACF7-79FADA3A233C}" type="pres">
      <dgm:prSet presAssocID="{24295812-C55D-4856-8904-D5F651F7838F}" presName="parTxOnlySpace" presStyleCnt="0"/>
      <dgm:spPr/>
    </dgm:pt>
    <dgm:pt modelId="{97A96ECA-C806-4495-A232-0646DF3C50D3}" type="pres">
      <dgm:prSet presAssocID="{D609F719-BE7D-4258-8A5F-4EEA79EA4F74}" presName="parTxOnly" presStyleLbl="node1" presStyleIdx="2" presStyleCnt="4">
        <dgm:presLayoutVars>
          <dgm:chMax val="0"/>
          <dgm:chPref val="0"/>
          <dgm:bulletEnabled val="1"/>
        </dgm:presLayoutVars>
      </dgm:prSet>
      <dgm:spPr/>
      <dgm:t>
        <a:bodyPr/>
        <a:lstStyle/>
        <a:p>
          <a:endParaRPr lang="fr-FR"/>
        </a:p>
      </dgm:t>
    </dgm:pt>
    <dgm:pt modelId="{9FD6CFB1-D789-47AC-802F-478A6098FC16}" type="pres">
      <dgm:prSet presAssocID="{82C10136-181A-45AE-A4AA-C323C0DF123A}" presName="parTxOnlySpace" presStyleCnt="0"/>
      <dgm:spPr/>
    </dgm:pt>
    <dgm:pt modelId="{28637C49-00B9-4960-B2A2-A027110A9DE9}" type="pres">
      <dgm:prSet presAssocID="{67DECF41-329F-4F5D-8F0C-683A66477C89}" presName="parTxOnly" presStyleLbl="node1" presStyleIdx="3" presStyleCnt="4">
        <dgm:presLayoutVars>
          <dgm:chMax val="0"/>
          <dgm:chPref val="0"/>
          <dgm:bulletEnabled val="1"/>
        </dgm:presLayoutVars>
      </dgm:prSet>
      <dgm:spPr/>
      <dgm:t>
        <a:bodyPr/>
        <a:lstStyle/>
        <a:p>
          <a:endParaRPr lang="fr-FR"/>
        </a:p>
      </dgm:t>
    </dgm:pt>
  </dgm:ptLst>
  <dgm:cxnLst>
    <dgm:cxn modelId="{9EBA5905-9A57-452F-B3E4-68D5AA49E568}" srcId="{3D7E30AA-D90C-45A2-AB06-B19B2F0593DC}" destId="{D609F719-BE7D-4258-8A5F-4EEA79EA4F74}" srcOrd="2" destOrd="0" parTransId="{15DAE8AF-464E-4882-8553-0225013F3B09}" sibTransId="{82C10136-181A-45AE-A4AA-C323C0DF123A}"/>
    <dgm:cxn modelId="{C4273AD3-DF91-4FF4-A72F-B9F98009F23B}" srcId="{3D7E30AA-D90C-45A2-AB06-B19B2F0593DC}" destId="{C679449E-C760-463A-97F2-624FF45B1517}" srcOrd="0" destOrd="0" parTransId="{2EE5BDE5-EF17-4420-9756-ED93BB7B15D7}" sibTransId="{2606E544-B5F0-4B9A-A42B-E802748502E0}"/>
    <dgm:cxn modelId="{E67D01A4-37DC-4BFD-BD44-BED1B40C7D8F}" srcId="{3D7E30AA-D90C-45A2-AB06-B19B2F0593DC}" destId="{B4F686E4-272B-4992-9159-34EABC0896F8}" srcOrd="1" destOrd="0" parTransId="{410930AF-C2F8-4314-A95B-A7D42004D624}" sibTransId="{24295812-C55D-4856-8904-D5F651F7838F}"/>
    <dgm:cxn modelId="{9FD4F2E7-0D75-40B7-B295-4A34987F8309}" type="presOf" srcId="{B4F686E4-272B-4992-9159-34EABC0896F8}" destId="{017FD503-8198-450A-A9C8-4F70C4575B57}" srcOrd="0" destOrd="0" presId="urn:microsoft.com/office/officeart/2005/8/layout/chevron1"/>
    <dgm:cxn modelId="{D7429529-9657-4397-B18D-17CB3CE1EE0D}" type="presOf" srcId="{67DECF41-329F-4F5D-8F0C-683A66477C89}" destId="{28637C49-00B9-4960-B2A2-A027110A9DE9}" srcOrd="0" destOrd="0" presId="urn:microsoft.com/office/officeart/2005/8/layout/chevron1"/>
    <dgm:cxn modelId="{CD1708CB-EDC9-4CDA-A3E8-07CD16035737}" srcId="{3D7E30AA-D90C-45A2-AB06-B19B2F0593DC}" destId="{67DECF41-329F-4F5D-8F0C-683A66477C89}" srcOrd="3" destOrd="0" parTransId="{DCD6B430-CE6D-4A2A-874D-D7E06AF58549}" sibTransId="{D0109858-5748-4568-B314-AFC616120412}"/>
    <dgm:cxn modelId="{64FE5586-970D-466E-B7D8-29FC1F1746CC}" type="presOf" srcId="{D609F719-BE7D-4258-8A5F-4EEA79EA4F74}" destId="{97A96ECA-C806-4495-A232-0646DF3C50D3}" srcOrd="0" destOrd="0" presId="urn:microsoft.com/office/officeart/2005/8/layout/chevron1"/>
    <dgm:cxn modelId="{6F9CBF0D-B87A-4BA0-AAB8-565837D55AEB}" type="presOf" srcId="{C679449E-C760-463A-97F2-624FF45B1517}" destId="{419EAC73-0089-412E-8350-D7E0A13862B3}" srcOrd="0" destOrd="0" presId="urn:microsoft.com/office/officeart/2005/8/layout/chevron1"/>
    <dgm:cxn modelId="{E8016E9B-11C2-47CF-8E55-B8E02E4B16A6}" type="presOf" srcId="{3D7E30AA-D90C-45A2-AB06-B19B2F0593DC}" destId="{D38B8621-671E-4883-942E-0C91E56E1AE8}" srcOrd="0" destOrd="0" presId="urn:microsoft.com/office/officeart/2005/8/layout/chevron1"/>
    <dgm:cxn modelId="{CE48D5E8-D3E1-4235-83DB-80C79A0BF718}" type="presParOf" srcId="{D38B8621-671E-4883-942E-0C91E56E1AE8}" destId="{419EAC73-0089-412E-8350-D7E0A13862B3}" srcOrd="0" destOrd="0" presId="urn:microsoft.com/office/officeart/2005/8/layout/chevron1"/>
    <dgm:cxn modelId="{3F1649D9-D821-4724-8C97-32C83E73F804}" type="presParOf" srcId="{D38B8621-671E-4883-942E-0C91E56E1AE8}" destId="{E060E3E0-FB9E-44C9-96CD-90DA9039E1A0}" srcOrd="1" destOrd="0" presId="urn:microsoft.com/office/officeart/2005/8/layout/chevron1"/>
    <dgm:cxn modelId="{43DB46DD-97B2-4695-9F53-DCBC774C0853}" type="presParOf" srcId="{D38B8621-671E-4883-942E-0C91E56E1AE8}" destId="{017FD503-8198-450A-A9C8-4F70C4575B57}" srcOrd="2" destOrd="0" presId="urn:microsoft.com/office/officeart/2005/8/layout/chevron1"/>
    <dgm:cxn modelId="{4B550CD2-6BB5-43DD-B2C0-3BFAA9303D2E}" type="presParOf" srcId="{D38B8621-671E-4883-942E-0C91E56E1AE8}" destId="{BC1E284B-1DC7-4435-ACF7-79FADA3A233C}" srcOrd="3" destOrd="0" presId="urn:microsoft.com/office/officeart/2005/8/layout/chevron1"/>
    <dgm:cxn modelId="{51F17A7E-7507-476B-8804-0E989737C62A}" type="presParOf" srcId="{D38B8621-671E-4883-942E-0C91E56E1AE8}" destId="{97A96ECA-C806-4495-A232-0646DF3C50D3}" srcOrd="4" destOrd="0" presId="urn:microsoft.com/office/officeart/2005/8/layout/chevron1"/>
    <dgm:cxn modelId="{85C77573-089C-4863-901A-0980FE929F52}" type="presParOf" srcId="{D38B8621-671E-4883-942E-0C91E56E1AE8}" destId="{9FD6CFB1-D789-47AC-802F-478A6098FC16}" srcOrd="5" destOrd="0" presId="urn:microsoft.com/office/officeart/2005/8/layout/chevron1"/>
    <dgm:cxn modelId="{58B0499B-6E45-4DDF-A855-064E802D4B2C}" type="presParOf" srcId="{D38B8621-671E-4883-942E-0C91E56E1AE8}" destId="{28637C49-00B9-4960-B2A2-A027110A9DE9}" srcOrd="6" destOrd="0" presId="urn:microsoft.com/office/officeart/2005/8/layout/chevron1"/>
  </dgm:cxnLst>
  <dgm:bg/>
  <dgm:whole/>
</dgm:dataModel>
</file>

<file path=ppt/diagrams/data5.xml><?xml version="1.0" encoding="utf-8"?>
<dgm:dataModel xmlns:dgm="http://schemas.openxmlformats.org/drawingml/2006/diagram" xmlns:a="http://schemas.openxmlformats.org/drawingml/2006/main">
  <dgm:ptLst>
    <dgm:pt modelId="{3D7E30AA-D90C-45A2-AB06-B19B2F0593DC}" type="doc">
      <dgm:prSet loTypeId="urn:microsoft.com/office/officeart/2005/8/layout/chevron1" loCatId="process" qsTypeId="urn:microsoft.com/office/officeart/2005/8/quickstyle/3d1" qsCatId="3D" csTypeId="urn:microsoft.com/office/officeart/2005/8/colors/accent3_1" csCatId="accent3" phldr="1"/>
      <dgm:spPr/>
    </dgm:pt>
    <dgm:pt modelId="{C679449E-C760-463A-97F2-624FF45B1517}">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900" b="1" cap="none" spc="0" dirty="0" smtClean="0">
              <a:ln w="50800"/>
              <a:solidFill>
                <a:schemeClr val="tx1"/>
              </a:solidFill>
              <a:effectLst>
                <a:outerShdw blurRad="38100" dist="38100" dir="2700000" algn="tl">
                  <a:srgbClr val="000000">
                    <a:alpha val="43137"/>
                  </a:srgbClr>
                </a:outerShdw>
              </a:effectLst>
            </a:rPr>
            <a:t>Planifier</a:t>
          </a:r>
          <a:endParaRPr lang="fr-FR" sz="900" b="1" cap="none" spc="0" dirty="0">
            <a:ln w="50800"/>
            <a:solidFill>
              <a:schemeClr val="tx1"/>
            </a:solidFill>
            <a:effectLst>
              <a:outerShdw blurRad="38100" dist="38100" dir="2700000" algn="tl">
                <a:srgbClr val="000000">
                  <a:alpha val="43137"/>
                </a:srgbClr>
              </a:outerShdw>
            </a:effectLst>
          </a:endParaRPr>
        </a:p>
      </dgm:t>
    </dgm:pt>
    <dgm:pt modelId="{2EE5BDE5-EF17-4420-9756-ED93BB7B15D7}" type="parTrans" cxnId="{C4273AD3-DF91-4FF4-A72F-B9F98009F23B}">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2606E544-B5F0-4B9A-A42B-E802748502E0}" type="sibTrans" cxnId="{C4273AD3-DF91-4FF4-A72F-B9F98009F23B}">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B4F686E4-272B-4992-9159-34EABC0896F8}">
      <dgm:prSet phldrT="[Texte]" custT="1">
        <dgm:style>
          <a:lnRef idx="0">
            <a:schemeClr val="accent3"/>
          </a:lnRef>
          <a:fillRef idx="3">
            <a:schemeClr val="accent3"/>
          </a:fillRef>
          <a:effectRef idx="3">
            <a:schemeClr val="accent3"/>
          </a:effectRef>
          <a:fontRef idx="minor">
            <a:schemeClr val="lt1"/>
          </a:fontRef>
        </dgm:style>
      </dgm:prSet>
      <dgm:spPr/>
      <dgm:t>
        <a:bodyPr/>
        <a:lstStyle/>
        <a:p>
          <a:r>
            <a:rPr lang="fr-FR" sz="900" b="1" cap="none" spc="0" dirty="0" smtClean="0">
              <a:ln w="50800"/>
              <a:solidFill>
                <a:schemeClr val="tx1"/>
              </a:solidFill>
              <a:effectLst>
                <a:outerShdw blurRad="38100" dist="38100" dir="2700000" algn="tl">
                  <a:srgbClr val="000000">
                    <a:alpha val="43137"/>
                  </a:srgbClr>
                </a:outerShdw>
              </a:effectLst>
            </a:rPr>
            <a:t>Préparer</a:t>
          </a:r>
          <a:endParaRPr lang="fr-FR" sz="900" b="1" cap="none" spc="0" dirty="0">
            <a:ln w="50800"/>
            <a:solidFill>
              <a:schemeClr val="tx1"/>
            </a:solidFill>
            <a:effectLst>
              <a:outerShdw blurRad="38100" dist="38100" dir="2700000" algn="tl">
                <a:srgbClr val="000000">
                  <a:alpha val="43137"/>
                </a:srgbClr>
              </a:outerShdw>
            </a:effectLst>
          </a:endParaRPr>
        </a:p>
      </dgm:t>
    </dgm:pt>
    <dgm:pt modelId="{410930AF-C2F8-4314-A95B-A7D42004D624}" type="parTrans" cxnId="{E67D01A4-37DC-4BFD-BD44-BED1B40C7D8F}">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24295812-C55D-4856-8904-D5F651F7838F}" type="sibTrans" cxnId="{E67D01A4-37DC-4BFD-BD44-BED1B40C7D8F}">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D609F719-BE7D-4258-8A5F-4EEA79EA4F74}">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900" b="1" cap="none" spc="0" dirty="0" smtClean="0">
              <a:ln w="50800"/>
              <a:solidFill>
                <a:schemeClr val="tx1"/>
              </a:solidFill>
              <a:effectLst>
                <a:outerShdw blurRad="38100" dist="38100" dir="2700000" algn="tl">
                  <a:srgbClr val="000000">
                    <a:alpha val="43137"/>
                  </a:srgbClr>
                </a:outerShdw>
              </a:effectLst>
            </a:rPr>
            <a:t>Déployer</a:t>
          </a:r>
          <a:endParaRPr lang="fr-FR" sz="900" b="1" cap="none" spc="0" dirty="0">
            <a:ln w="50800"/>
            <a:solidFill>
              <a:schemeClr val="tx1"/>
            </a:solidFill>
            <a:effectLst>
              <a:outerShdw blurRad="38100" dist="38100" dir="2700000" algn="tl">
                <a:srgbClr val="000000">
                  <a:alpha val="43137"/>
                </a:srgbClr>
              </a:outerShdw>
            </a:effectLst>
          </a:endParaRPr>
        </a:p>
      </dgm:t>
    </dgm:pt>
    <dgm:pt modelId="{15DAE8AF-464E-4882-8553-0225013F3B09}" type="parTrans" cxnId="{9EBA5905-9A57-452F-B3E4-68D5AA49E568}">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82C10136-181A-45AE-A4AA-C323C0DF123A}" type="sibTrans" cxnId="{9EBA5905-9A57-452F-B3E4-68D5AA49E568}">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67DECF41-329F-4F5D-8F0C-683A66477C89}">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900" b="1" cap="none" spc="0" dirty="0" smtClean="0">
              <a:ln w="50800"/>
              <a:solidFill>
                <a:schemeClr val="tx1"/>
              </a:solidFill>
              <a:effectLst>
                <a:outerShdw blurRad="38100" dist="38100" dir="2700000" algn="tl">
                  <a:srgbClr val="000000">
                    <a:alpha val="43137"/>
                  </a:srgbClr>
                </a:outerShdw>
              </a:effectLst>
            </a:rPr>
            <a:t>Former</a:t>
          </a:r>
          <a:endParaRPr lang="fr-FR" sz="900" b="1" cap="none" spc="0" dirty="0">
            <a:ln w="50800"/>
            <a:solidFill>
              <a:schemeClr val="tx1"/>
            </a:solidFill>
            <a:effectLst>
              <a:outerShdw blurRad="38100" dist="38100" dir="2700000" algn="tl">
                <a:srgbClr val="000000">
                  <a:alpha val="43137"/>
                </a:srgbClr>
              </a:outerShdw>
            </a:effectLst>
          </a:endParaRPr>
        </a:p>
      </dgm:t>
    </dgm:pt>
    <dgm:pt modelId="{DCD6B430-CE6D-4A2A-874D-D7E06AF58549}" type="parTrans" cxnId="{CD1708CB-EDC9-4CDA-A3E8-07CD16035737}">
      <dgm:prSet/>
      <dgm:spPr/>
      <dgm:t>
        <a:bodyPr/>
        <a:lstStyle/>
        <a:p>
          <a:endParaRPr lang="fr-FR" sz="2400">
            <a:effectLst>
              <a:outerShdw blurRad="38100" dist="38100" dir="2700000" algn="tl">
                <a:srgbClr val="000000">
                  <a:alpha val="43137"/>
                </a:srgbClr>
              </a:outerShdw>
            </a:effectLst>
          </a:endParaRPr>
        </a:p>
      </dgm:t>
    </dgm:pt>
    <dgm:pt modelId="{D0109858-5748-4568-B314-AFC616120412}" type="sibTrans" cxnId="{CD1708CB-EDC9-4CDA-A3E8-07CD16035737}">
      <dgm:prSet/>
      <dgm:spPr/>
      <dgm:t>
        <a:bodyPr/>
        <a:lstStyle/>
        <a:p>
          <a:endParaRPr lang="fr-FR" sz="2400">
            <a:effectLst>
              <a:outerShdw blurRad="38100" dist="38100" dir="2700000" algn="tl">
                <a:srgbClr val="000000">
                  <a:alpha val="43137"/>
                </a:srgbClr>
              </a:outerShdw>
            </a:effectLst>
          </a:endParaRPr>
        </a:p>
      </dgm:t>
    </dgm:pt>
    <dgm:pt modelId="{D38B8621-671E-4883-942E-0C91E56E1AE8}" type="pres">
      <dgm:prSet presAssocID="{3D7E30AA-D90C-45A2-AB06-B19B2F0593DC}" presName="Name0" presStyleCnt="0">
        <dgm:presLayoutVars>
          <dgm:dir/>
          <dgm:animLvl val="lvl"/>
          <dgm:resizeHandles val="exact"/>
        </dgm:presLayoutVars>
      </dgm:prSet>
      <dgm:spPr/>
    </dgm:pt>
    <dgm:pt modelId="{419EAC73-0089-412E-8350-D7E0A13862B3}" type="pres">
      <dgm:prSet presAssocID="{C679449E-C760-463A-97F2-624FF45B1517}" presName="parTxOnly" presStyleLbl="node1" presStyleIdx="0" presStyleCnt="4">
        <dgm:presLayoutVars>
          <dgm:chMax val="0"/>
          <dgm:chPref val="0"/>
          <dgm:bulletEnabled val="1"/>
        </dgm:presLayoutVars>
      </dgm:prSet>
      <dgm:spPr/>
      <dgm:t>
        <a:bodyPr/>
        <a:lstStyle/>
        <a:p>
          <a:endParaRPr lang="fr-FR"/>
        </a:p>
      </dgm:t>
    </dgm:pt>
    <dgm:pt modelId="{E060E3E0-FB9E-44C9-96CD-90DA9039E1A0}" type="pres">
      <dgm:prSet presAssocID="{2606E544-B5F0-4B9A-A42B-E802748502E0}" presName="parTxOnlySpace" presStyleCnt="0"/>
      <dgm:spPr/>
    </dgm:pt>
    <dgm:pt modelId="{017FD503-8198-450A-A9C8-4F70C4575B57}" type="pres">
      <dgm:prSet presAssocID="{B4F686E4-272B-4992-9159-34EABC0896F8}" presName="parTxOnly" presStyleLbl="node1" presStyleIdx="1" presStyleCnt="4">
        <dgm:presLayoutVars>
          <dgm:chMax val="0"/>
          <dgm:chPref val="0"/>
          <dgm:bulletEnabled val="1"/>
        </dgm:presLayoutVars>
      </dgm:prSet>
      <dgm:spPr/>
      <dgm:t>
        <a:bodyPr/>
        <a:lstStyle/>
        <a:p>
          <a:endParaRPr lang="fr-FR"/>
        </a:p>
      </dgm:t>
    </dgm:pt>
    <dgm:pt modelId="{BC1E284B-1DC7-4435-ACF7-79FADA3A233C}" type="pres">
      <dgm:prSet presAssocID="{24295812-C55D-4856-8904-D5F651F7838F}" presName="parTxOnlySpace" presStyleCnt="0"/>
      <dgm:spPr/>
    </dgm:pt>
    <dgm:pt modelId="{97A96ECA-C806-4495-A232-0646DF3C50D3}" type="pres">
      <dgm:prSet presAssocID="{D609F719-BE7D-4258-8A5F-4EEA79EA4F74}" presName="parTxOnly" presStyleLbl="node1" presStyleIdx="2" presStyleCnt="4">
        <dgm:presLayoutVars>
          <dgm:chMax val="0"/>
          <dgm:chPref val="0"/>
          <dgm:bulletEnabled val="1"/>
        </dgm:presLayoutVars>
      </dgm:prSet>
      <dgm:spPr/>
      <dgm:t>
        <a:bodyPr/>
        <a:lstStyle/>
        <a:p>
          <a:endParaRPr lang="fr-FR"/>
        </a:p>
      </dgm:t>
    </dgm:pt>
    <dgm:pt modelId="{9FD6CFB1-D789-47AC-802F-478A6098FC16}" type="pres">
      <dgm:prSet presAssocID="{82C10136-181A-45AE-A4AA-C323C0DF123A}" presName="parTxOnlySpace" presStyleCnt="0"/>
      <dgm:spPr/>
    </dgm:pt>
    <dgm:pt modelId="{28637C49-00B9-4960-B2A2-A027110A9DE9}" type="pres">
      <dgm:prSet presAssocID="{67DECF41-329F-4F5D-8F0C-683A66477C89}" presName="parTxOnly" presStyleLbl="node1" presStyleIdx="3" presStyleCnt="4">
        <dgm:presLayoutVars>
          <dgm:chMax val="0"/>
          <dgm:chPref val="0"/>
          <dgm:bulletEnabled val="1"/>
        </dgm:presLayoutVars>
      </dgm:prSet>
      <dgm:spPr/>
      <dgm:t>
        <a:bodyPr/>
        <a:lstStyle/>
        <a:p>
          <a:endParaRPr lang="fr-FR"/>
        </a:p>
      </dgm:t>
    </dgm:pt>
  </dgm:ptLst>
  <dgm:cxnLst>
    <dgm:cxn modelId="{9EBA5905-9A57-452F-B3E4-68D5AA49E568}" srcId="{3D7E30AA-D90C-45A2-AB06-B19B2F0593DC}" destId="{D609F719-BE7D-4258-8A5F-4EEA79EA4F74}" srcOrd="2" destOrd="0" parTransId="{15DAE8AF-464E-4882-8553-0225013F3B09}" sibTransId="{82C10136-181A-45AE-A4AA-C323C0DF123A}"/>
    <dgm:cxn modelId="{C4273AD3-DF91-4FF4-A72F-B9F98009F23B}" srcId="{3D7E30AA-D90C-45A2-AB06-B19B2F0593DC}" destId="{C679449E-C760-463A-97F2-624FF45B1517}" srcOrd="0" destOrd="0" parTransId="{2EE5BDE5-EF17-4420-9756-ED93BB7B15D7}" sibTransId="{2606E544-B5F0-4B9A-A42B-E802748502E0}"/>
    <dgm:cxn modelId="{F96F02A5-09FC-4372-BF39-DA97EAB4D507}" type="presOf" srcId="{3D7E30AA-D90C-45A2-AB06-B19B2F0593DC}" destId="{D38B8621-671E-4883-942E-0C91E56E1AE8}" srcOrd="0" destOrd="0" presId="urn:microsoft.com/office/officeart/2005/8/layout/chevron1"/>
    <dgm:cxn modelId="{E67D01A4-37DC-4BFD-BD44-BED1B40C7D8F}" srcId="{3D7E30AA-D90C-45A2-AB06-B19B2F0593DC}" destId="{B4F686E4-272B-4992-9159-34EABC0896F8}" srcOrd="1" destOrd="0" parTransId="{410930AF-C2F8-4314-A95B-A7D42004D624}" sibTransId="{24295812-C55D-4856-8904-D5F651F7838F}"/>
    <dgm:cxn modelId="{A7E41730-4578-429E-A45D-2A750608C6D1}" type="presOf" srcId="{D609F719-BE7D-4258-8A5F-4EEA79EA4F74}" destId="{97A96ECA-C806-4495-A232-0646DF3C50D3}" srcOrd="0" destOrd="0" presId="urn:microsoft.com/office/officeart/2005/8/layout/chevron1"/>
    <dgm:cxn modelId="{CD1708CB-EDC9-4CDA-A3E8-07CD16035737}" srcId="{3D7E30AA-D90C-45A2-AB06-B19B2F0593DC}" destId="{67DECF41-329F-4F5D-8F0C-683A66477C89}" srcOrd="3" destOrd="0" parTransId="{DCD6B430-CE6D-4A2A-874D-D7E06AF58549}" sibTransId="{D0109858-5748-4568-B314-AFC616120412}"/>
    <dgm:cxn modelId="{DC934FC4-25D8-4CD9-A84E-557E9236F6D1}" type="presOf" srcId="{B4F686E4-272B-4992-9159-34EABC0896F8}" destId="{017FD503-8198-450A-A9C8-4F70C4575B57}" srcOrd="0" destOrd="0" presId="urn:microsoft.com/office/officeart/2005/8/layout/chevron1"/>
    <dgm:cxn modelId="{193F5E09-895D-4D9D-9C9C-31FC4719F0BD}" type="presOf" srcId="{C679449E-C760-463A-97F2-624FF45B1517}" destId="{419EAC73-0089-412E-8350-D7E0A13862B3}" srcOrd="0" destOrd="0" presId="urn:microsoft.com/office/officeart/2005/8/layout/chevron1"/>
    <dgm:cxn modelId="{03269C5A-BD1A-40BD-A1BA-44D43D7E69CE}" type="presOf" srcId="{67DECF41-329F-4F5D-8F0C-683A66477C89}" destId="{28637C49-00B9-4960-B2A2-A027110A9DE9}" srcOrd="0" destOrd="0" presId="urn:microsoft.com/office/officeart/2005/8/layout/chevron1"/>
    <dgm:cxn modelId="{17D75194-71A4-4CD4-B51B-F368215B7BD9}" type="presParOf" srcId="{D38B8621-671E-4883-942E-0C91E56E1AE8}" destId="{419EAC73-0089-412E-8350-D7E0A13862B3}" srcOrd="0" destOrd="0" presId="urn:microsoft.com/office/officeart/2005/8/layout/chevron1"/>
    <dgm:cxn modelId="{209525CA-6BD8-4673-91B8-C9ED3B7E0C11}" type="presParOf" srcId="{D38B8621-671E-4883-942E-0C91E56E1AE8}" destId="{E060E3E0-FB9E-44C9-96CD-90DA9039E1A0}" srcOrd="1" destOrd="0" presId="urn:microsoft.com/office/officeart/2005/8/layout/chevron1"/>
    <dgm:cxn modelId="{83654835-0B1E-4229-9106-ECBBA2D43BE4}" type="presParOf" srcId="{D38B8621-671E-4883-942E-0C91E56E1AE8}" destId="{017FD503-8198-450A-A9C8-4F70C4575B57}" srcOrd="2" destOrd="0" presId="urn:microsoft.com/office/officeart/2005/8/layout/chevron1"/>
    <dgm:cxn modelId="{7E99B6B6-6B59-40A0-A922-ABD4B57BE8EC}" type="presParOf" srcId="{D38B8621-671E-4883-942E-0C91E56E1AE8}" destId="{BC1E284B-1DC7-4435-ACF7-79FADA3A233C}" srcOrd="3" destOrd="0" presId="urn:microsoft.com/office/officeart/2005/8/layout/chevron1"/>
    <dgm:cxn modelId="{340F8CFD-F66A-470A-9FBC-89C3239E2753}" type="presParOf" srcId="{D38B8621-671E-4883-942E-0C91E56E1AE8}" destId="{97A96ECA-C806-4495-A232-0646DF3C50D3}" srcOrd="4" destOrd="0" presId="urn:microsoft.com/office/officeart/2005/8/layout/chevron1"/>
    <dgm:cxn modelId="{5BFD980A-1126-457B-9D38-6D4AA8E12FAF}" type="presParOf" srcId="{D38B8621-671E-4883-942E-0C91E56E1AE8}" destId="{9FD6CFB1-D789-47AC-802F-478A6098FC16}" srcOrd="5" destOrd="0" presId="urn:microsoft.com/office/officeart/2005/8/layout/chevron1"/>
    <dgm:cxn modelId="{3D16CC22-F065-4183-8315-F8E79A582610}" type="presParOf" srcId="{D38B8621-671E-4883-942E-0C91E56E1AE8}" destId="{28637C49-00B9-4960-B2A2-A027110A9DE9}" srcOrd="6" destOrd="0" presId="urn:microsoft.com/office/officeart/2005/8/layout/chevron1"/>
  </dgm:cxnLst>
  <dgm:bg/>
  <dgm:whole/>
</dgm:dataModel>
</file>

<file path=ppt/diagrams/data6.xml><?xml version="1.0" encoding="utf-8"?>
<dgm:dataModel xmlns:dgm="http://schemas.openxmlformats.org/drawingml/2006/diagram" xmlns:a="http://schemas.openxmlformats.org/drawingml/2006/main">
  <dgm:ptLst>
    <dgm:pt modelId="{3D7E30AA-D90C-45A2-AB06-B19B2F0593DC}" type="doc">
      <dgm:prSet loTypeId="urn:microsoft.com/office/officeart/2005/8/layout/chevron1" loCatId="process" qsTypeId="urn:microsoft.com/office/officeart/2005/8/quickstyle/3d1" qsCatId="3D" csTypeId="urn:microsoft.com/office/officeart/2005/8/colors/accent3_1" csCatId="accent3" phldr="1"/>
      <dgm:spPr/>
    </dgm:pt>
    <dgm:pt modelId="{C679449E-C760-463A-97F2-624FF45B1517}">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900" b="1" cap="none" spc="0" dirty="0" smtClean="0">
              <a:ln w="50800"/>
              <a:solidFill>
                <a:schemeClr val="tx1"/>
              </a:solidFill>
              <a:effectLst>
                <a:outerShdw blurRad="38100" dist="38100" dir="2700000" algn="tl">
                  <a:srgbClr val="000000">
                    <a:alpha val="43137"/>
                  </a:srgbClr>
                </a:outerShdw>
              </a:effectLst>
            </a:rPr>
            <a:t>Planifier</a:t>
          </a:r>
          <a:endParaRPr lang="fr-FR" sz="900" b="1" cap="none" spc="0" dirty="0">
            <a:ln w="50800"/>
            <a:solidFill>
              <a:schemeClr val="tx1"/>
            </a:solidFill>
            <a:effectLst>
              <a:outerShdw blurRad="38100" dist="38100" dir="2700000" algn="tl">
                <a:srgbClr val="000000">
                  <a:alpha val="43137"/>
                </a:srgbClr>
              </a:outerShdw>
            </a:effectLst>
          </a:endParaRPr>
        </a:p>
      </dgm:t>
    </dgm:pt>
    <dgm:pt modelId="{2EE5BDE5-EF17-4420-9756-ED93BB7B15D7}" type="parTrans" cxnId="{C4273AD3-DF91-4FF4-A72F-B9F98009F23B}">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2606E544-B5F0-4B9A-A42B-E802748502E0}" type="sibTrans" cxnId="{C4273AD3-DF91-4FF4-A72F-B9F98009F23B}">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B4F686E4-272B-4992-9159-34EABC0896F8}">
      <dgm:prSet phldrT="[Texte]" custT="1">
        <dgm:style>
          <a:lnRef idx="0">
            <a:schemeClr val="accent3"/>
          </a:lnRef>
          <a:fillRef idx="3">
            <a:schemeClr val="accent3"/>
          </a:fillRef>
          <a:effectRef idx="3">
            <a:schemeClr val="accent3"/>
          </a:effectRef>
          <a:fontRef idx="minor">
            <a:schemeClr val="lt1"/>
          </a:fontRef>
        </dgm:style>
      </dgm:prSet>
      <dgm:spPr/>
      <dgm:t>
        <a:bodyPr/>
        <a:lstStyle/>
        <a:p>
          <a:r>
            <a:rPr lang="fr-FR" sz="900" b="1" cap="none" spc="0" dirty="0" smtClean="0">
              <a:ln w="50800"/>
              <a:solidFill>
                <a:schemeClr val="tx1"/>
              </a:solidFill>
              <a:effectLst>
                <a:outerShdw blurRad="38100" dist="38100" dir="2700000" algn="tl">
                  <a:srgbClr val="000000">
                    <a:alpha val="43137"/>
                  </a:srgbClr>
                </a:outerShdw>
              </a:effectLst>
            </a:rPr>
            <a:t>Préparer</a:t>
          </a:r>
          <a:endParaRPr lang="fr-FR" sz="900" b="1" cap="none" spc="0" dirty="0">
            <a:ln w="50800"/>
            <a:solidFill>
              <a:schemeClr val="tx1"/>
            </a:solidFill>
            <a:effectLst>
              <a:outerShdw blurRad="38100" dist="38100" dir="2700000" algn="tl">
                <a:srgbClr val="000000">
                  <a:alpha val="43137"/>
                </a:srgbClr>
              </a:outerShdw>
            </a:effectLst>
          </a:endParaRPr>
        </a:p>
      </dgm:t>
    </dgm:pt>
    <dgm:pt modelId="{410930AF-C2F8-4314-A95B-A7D42004D624}" type="parTrans" cxnId="{E67D01A4-37DC-4BFD-BD44-BED1B40C7D8F}">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24295812-C55D-4856-8904-D5F651F7838F}" type="sibTrans" cxnId="{E67D01A4-37DC-4BFD-BD44-BED1B40C7D8F}">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D609F719-BE7D-4258-8A5F-4EEA79EA4F74}">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900" b="1" cap="none" spc="0" dirty="0" smtClean="0">
              <a:ln w="50800"/>
              <a:solidFill>
                <a:schemeClr val="tx1"/>
              </a:solidFill>
              <a:effectLst>
                <a:outerShdw blurRad="38100" dist="38100" dir="2700000" algn="tl">
                  <a:srgbClr val="000000">
                    <a:alpha val="43137"/>
                  </a:srgbClr>
                </a:outerShdw>
              </a:effectLst>
            </a:rPr>
            <a:t>Déployer</a:t>
          </a:r>
          <a:endParaRPr lang="fr-FR" sz="900" b="1" cap="none" spc="0" dirty="0">
            <a:ln w="50800"/>
            <a:solidFill>
              <a:schemeClr val="tx1"/>
            </a:solidFill>
            <a:effectLst>
              <a:outerShdw blurRad="38100" dist="38100" dir="2700000" algn="tl">
                <a:srgbClr val="000000">
                  <a:alpha val="43137"/>
                </a:srgbClr>
              </a:outerShdw>
            </a:effectLst>
          </a:endParaRPr>
        </a:p>
      </dgm:t>
    </dgm:pt>
    <dgm:pt modelId="{15DAE8AF-464E-4882-8553-0225013F3B09}" type="parTrans" cxnId="{9EBA5905-9A57-452F-B3E4-68D5AA49E568}">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82C10136-181A-45AE-A4AA-C323C0DF123A}" type="sibTrans" cxnId="{9EBA5905-9A57-452F-B3E4-68D5AA49E568}">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67DECF41-329F-4F5D-8F0C-683A66477C89}">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900" b="1" cap="none" spc="0" dirty="0" smtClean="0">
              <a:ln w="50800"/>
              <a:solidFill>
                <a:schemeClr val="tx1"/>
              </a:solidFill>
              <a:effectLst>
                <a:outerShdw blurRad="38100" dist="38100" dir="2700000" algn="tl">
                  <a:srgbClr val="000000">
                    <a:alpha val="43137"/>
                  </a:srgbClr>
                </a:outerShdw>
              </a:effectLst>
            </a:rPr>
            <a:t>Former</a:t>
          </a:r>
          <a:endParaRPr lang="fr-FR" sz="900" b="1" cap="none" spc="0" dirty="0">
            <a:ln w="50800"/>
            <a:solidFill>
              <a:schemeClr val="tx1"/>
            </a:solidFill>
            <a:effectLst>
              <a:outerShdw blurRad="38100" dist="38100" dir="2700000" algn="tl">
                <a:srgbClr val="000000">
                  <a:alpha val="43137"/>
                </a:srgbClr>
              </a:outerShdw>
            </a:effectLst>
          </a:endParaRPr>
        </a:p>
      </dgm:t>
    </dgm:pt>
    <dgm:pt modelId="{DCD6B430-CE6D-4A2A-874D-D7E06AF58549}" type="parTrans" cxnId="{CD1708CB-EDC9-4CDA-A3E8-07CD16035737}">
      <dgm:prSet/>
      <dgm:spPr/>
      <dgm:t>
        <a:bodyPr/>
        <a:lstStyle/>
        <a:p>
          <a:endParaRPr lang="fr-FR" sz="2400">
            <a:effectLst>
              <a:outerShdw blurRad="38100" dist="38100" dir="2700000" algn="tl">
                <a:srgbClr val="000000">
                  <a:alpha val="43137"/>
                </a:srgbClr>
              </a:outerShdw>
            </a:effectLst>
          </a:endParaRPr>
        </a:p>
      </dgm:t>
    </dgm:pt>
    <dgm:pt modelId="{D0109858-5748-4568-B314-AFC616120412}" type="sibTrans" cxnId="{CD1708CB-EDC9-4CDA-A3E8-07CD16035737}">
      <dgm:prSet/>
      <dgm:spPr/>
      <dgm:t>
        <a:bodyPr/>
        <a:lstStyle/>
        <a:p>
          <a:endParaRPr lang="fr-FR" sz="2400">
            <a:effectLst>
              <a:outerShdw blurRad="38100" dist="38100" dir="2700000" algn="tl">
                <a:srgbClr val="000000">
                  <a:alpha val="43137"/>
                </a:srgbClr>
              </a:outerShdw>
            </a:effectLst>
          </a:endParaRPr>
        </a:p>
      </dgm:t>
    </dgm:pt>
    <dgm:pt modelId="{D38B8621-671E-4883-942E-0C91E56E1AE8}" type="pres">
      <dgm:prSet presAssocID="{3D7E30AA-D90C-45A2-AB06-B19B2F0593DC}" presName="Name0" presStyleCnt="0">
        <dgm:presLayoutVars>
          <dgm:dir/>
          <dgm:animLvl val="lvl"/>
          <dgm:resizeHandles val="exact"/>
        </dgm:presLayoutVars>
      </dgm:prSet>
      <dgm:spPr/>
    </dgm:pt>
    <dgm:pt modelId="{419EAC73-0089-412E-8350-D7E0A13862B3}" type="pres">
      <dgm:prSet presAssocID="{C679449E-C760-463A-97F2-624FF45B1517}" presName="parTxOnly" presStyleLbl="node1" presStyleIdx="0" presStyleCnt="4">
        <dgm:presLayoutVars>
          <dgm:chMax val="0"/>
          <dgm:chPref val="0"/>
          <dgm:bulletEnabled val="1"/>
        </dgm:presLayoutVars>
      </dgm:prSet>
      <dgm:spPr/>
      <dgm:t>
        <a:bodyPr/>
        <a:lstStyle/>
        <a:p>
          <a:endParaRPr lang="fr-FR"/>
        </a:p>
      </dgm:t>
    </dgm:pt>
    <dgm:pt modelId="{E060E3E0-FB9E-44C9-96CD-90DA9039E1A0}" type="pres">
      <dgm:prSet presAssocID="{2606E544-B5F0-4B9A-A42B-E802748502E0}" presName="parTxOnlySpace" presStyleCnt="0"/>
      <dgm:spPr/>
    </dgm:pt>
    <dgm:pt modelId="{017FD503-8198-450A-A9C8-4F70C4575B57}" type="pres">
      <dgm:prSet presAssocID="{B4F686E4-272B-4992-9159-34EABC0896F8}" presName="parTxOnly" presStyleLbl="node1" presStyleIdx="1" presStyleCnt="4">
        <dgm:presLayoutVars>
          <dgm:chMax val="0"/>
          <dgm:chPref val="0"/>
          <dgm:bulletEnabled val="1"/>
        </dgm:presLayoutVars>
      </dgm:prSet>
      <dgm:spPr/>
      <dgm:t>
        <a:bodyPr/>
        <a:lstStyle/>
        <a:p>
          <a:endParaRPr lang="fr-FR"/>
        </a:p>
      </dgm:t>
    </dgm:pt>
    <dgm:pt modelId="{BC1E284B-1DC7-4435-ACF7-79FADA3A233C}" type="pres">
      <dgm:prSet presAssocID="{24295812-C55D-4856-8904-D5F651F7838F}" presName="parTxOnlySpace" presStyleCnt="0"/>
      <dgm:spPr/>
    </dgm:pt>
    <dgm:pt modelId="{97A96ECA-C806-4495-A232-0646DF3C50D3}" type="pres">
      <dgm:prSet presAssocID="{D609F719-BE7D-4258-8A5F-4EEA79EA4F74}" presName="parTxOnly" presStyleLbl="node1" presStyleIdx="2" presStyleCnt="4">
        <dgm:presLayoutVars>
          <dgm:chMax val="0"/>
          <dgm:chPref val="0"/>
          <dgm:bulletEnabled val="1"/>
        </dgm:presLayoutVars>
      </dgm:prSet>
      <dgm:spPr/>
      <dgm:t>
        <a:bodyPr/>
        <a:lstStyle/>
        <a:p>
          <a:endParaRPr lang="fr-FR"/>
        </a:p>
      </dgm:t>
    </dgm:pt>
    <dgm:pt modelId="{9FD6CFB1-D789-47AC-802F-478A6098FC16}" type="pres">
      <dgm:prSet presAssocID="{82C10136-181A-45AE-A4AA-C323C0DF123A}" presName="parTxOnlySpace" presStyleCnt="0"/>
      <dgm:spPr/>
    </dgm:pt>
    <dgm:pt modelId="{28637C49-00B9-4960-B2A2-A027110A9DE9}" type="pres">
      <dgm:prSet presAssocID="{67DECF41-329F-4F5D-8F0C-683A66477C89}" presName="parTxOnly" presStyleLbl="node1" presStyleIdx="3" presStyleCnt="4">
        <dgm:presLayoutVars>
          <dgm:chMax val="0"/>
          <dgm:chPref val="0"/>
          <dgm:bulletEnabled val="1"/>
        </dgm:presLayoutVars>
      </dgm:prSet>
      <dgm:spPr/>
      <dgm:t>
        <a:bodyPr/>
        <a:lstStyle/>
        <a:p>
          <a:endParaRPr lang="fr-FR"/>
        </a:p>
      </dgm:t>
    </dgm:pt>
  </dgm:ptLst>
  <dgm:cxnLst>
    <dgm:cxn modelId="{D5E7A7CA-2CDB-462A-A938-5B3CDB301BED}" type="presOf" srcId="{B4F686E4-272B-4992-9159-34EABC0896F8}" destId="{017FD503-8198-450A-A9C8-4F70C4575B57}" srcOrd="0" destOrd="0" presId="urn:microsoft.com/office/officeart/2005/8/layout/chevron1"/>
    <dgm:cxn modelId="{9EBA5905-9A57-452F-B3E4-68D5AA49E568}" srcId="{3D7E30AA-D90C-45A2-AB06-B19B2F0593DC}" destId="{D609F719-BE7D-4258-8A5F-4EEA79EA4F74}" srcOrd="2" destOrd="0" parTransId="{15DAE8AF-464E-4882-8553-0225013F3B09}" sibTransId="{82C10136-181A-45AE-A4AA-C323C0DF123A}"/>
    <dgm:cxn modelId="{C4273AD3-DF91-4FF4-A72F-B9F98009F23B}" srcId="{3D7E30AA-D90C-45A2-AB06-B19B2F0593DC}" destId="{C679449E-C760-463A-97F2-624FF45B1517}" srcOrd="0" destOrd="0" parTransId="{2EE5BDE5-EF17-4420-9756-ED93BB7B15D7}" sibTransId="{2606E544-B5F0-4B9A-A42B-E802748502E0}"/>
    <dgm:cxn modelId="{E67D01A4-37DC-4BFD-BD44-BED1B40C7D8F}" srcId="{3D7E30AA-D90C-45A2-AB06-B19B2F0593DC}" destId="{B4F686E4-272B-4992-9159-34EABC0896F8}" srcOrd="1" destOrd="0" parTransId="{410930AF-C2F8-4314-A95B-A7D42004D624}" sibTransId="{24295812-C55D-4856-8904-D5F651F7838F}"/>
    <dgm:cxn modelId="{B82EE944-5687-458A-8BDB-B20EA64ED51D}" type="presOf" srcId="{D609F719-BE7D-4258-8A5F-4EEA79EA4F74}" destId="{97A96ECA-C806-4495-A232-0646DF3C50D3}" srcOrd="0" destOrd="0" presId="urn:microsoft.com/office/officeart/2005/8/layout/chevron1"/>
    <dgm:cxn modelId="{CD1708CB-EDC9-4CDA-A3E8-07CD16035737}" srcId="{3D7E30AA-D90C-45A2-AB06-B19B2F0593DC}" destId="{67DECF41-329F-4F5D-8F0C-683A66477C89}" srcOrd="3" destOrd="0" parTransId="{DCD6B430-CE6D-4A2A-874D-D7E06AF58549}" sibTransId="{D0109858-5748-4568-B314-AFC616120412}"/>
    <dgm:cxn modelId="{3D74F411-192B-466A-926C-BC2C9DAF8BBD}" type="presOf" srcId="{67DECF41-329F-4F5D-8F0C-683A66477C89}" destId="{28637C49-00B9-4960-B2A2-A027110A9DE9}" srcOrd="0" destOrd="0" presId="urn:microsoft.com/office/officeart/2005/8/layout/chevron1"/>
    <dgm:cxn modelId="{42CC30D1-FCC5-4B10-92F0-B792EB4390C2}" type="presOf" srcId="{3D7E30AA-D90C-45A2-AB06-B19B2F0593DC}" destId="{D38B8621-671E-4883-942E-0C91E56E1AE8}" srcOrd="0" destOrd="0" presId="urn:microsoft.com/office/officeart/2005/8/layout/chevron1"/>
    <dgm:cxn modelId="{F935A8E2-9965-4B1B-BC54-DEB5304E8EDB}" type="presOf" srcId="{C679449E-C760-463A-97F2-624FF45B1517}" destId="{419EAC73-0089-412E-8350-D7E0A13862B3}" srcOrd="0" destOrd="0" presId="urn:microsoft.com/office/officeart/2005/8/layout/chevron1"/>
    <dgm:cxn modelId="{BF653696-81D5-487F-B84D-D6EC6C2FBF14}" type="presParOf" srcId="{D38B8621-671E-4883-942E-0C91E56E1AE8}" destId="{419EAC73-0089-412E-8350-D7E0A13862B3}" srcOrd="0" destOrd="0" presId="urn:microsoft.com/office/officeart/2005/8/layout/chevron1"/>
    <dgm:cxn modelId="{359CC0BC-0DC8-498E-BD1A-D8135D94AA72}" type="presParOf" srcId="{D38B8621-671E-4883-942E-0C91E56E1AE8}" destId="{E060E3E0-FB9E-44C9-96CD-90DA9039E1A0}" srcOrd="1" destOrd="0" presId="urn:microsoft.com/office/officeart/2005/8/layout/chevron1"/>
    <dgm:cxn modelId="{F666BF87-7FE4-4054-9CA4-A654D4E3A60E}" type="presParOf" srcId="{D38B8621-671E-4883-942E-0C91E56E1AE8}" destId="{017FD503-8198-450A-A9C8-4F70C4575B57}" srcOrd="2" destOrd="0" presId="urn:microsoft.com/office/officeart/2005/8/layout/chevron1"/>
    <dgm:cxn modelId="{39AEF371-B660-4B93-8B26-21650C809128}" type="presParOf" srcId="{D38B8621-671E-4883-942E-0C91E56E1AE8}" destId="{BC1E284B-1DC7-4435-ACF7-79FADA3A233C}" srcOrd="3" destOrd="0" presId="urn:microsoft.com/office/officeart/2005/8/layout/chevron1"/>
    <dgm:cxn modelId="{766FCBD4-34C7-435D-9614-F253EB41CC31}" type="presParOf" srcId="{D38B8621-671E-4883-942E-0C91E56E1AE8}" destId="{97A96ECA-C806-4495-A232-0646DF3C50D3}" srcOrd="4" destOrd="0" presId="urn:microsoft.com/office/officeart/2005/8/layout/chevron1"/>
    <dgm:cxn modelId="{24767555-F2D4-4993-BF83-66A737D3106E}" type="presParOf" srcId="{D38B8621-671E-4883-942E-0C91E56E1AE8}" destId="{9FD6CFB1-D789-47AC-802F-478A6098FC16}" srcOrd="5" destOrd="0" presId="urn:microsoft.com/office/officeart/2005/8/layout/chevron1"/>
    <dgm:cxn modelId="{DFC9FA16-5962-42B8-8C02-1F9181A86604}" type="presParOf" srcId="{D38B8621-671E-4883-942E-0C91E56E1AE8}" destId="{28637C49-00B9-4960-B2A2-A027110A9DE9}" srcOrd="6" destOrd="0" presId="urn:microsoft.com/office/officeart/2005/8/layout/chevron1"/>
  </dgm:cxnLst>
  <dgm:bg/>
  <dgm:whole/>
</dgm:dataModel>
</file>

<file path=ppt/diagrams/data7.xml><?xml version="1.0" encoding="utf-8"?>
<dgm:dataModel xmlns:dgm="http://schemas.openxmlformats.org/drawingml/2006/diagram" xmlns:a="http://schemas.openxmlformats.org/drawingml/2006/main">
  <dgm:ptLst>
    <dgm:pt modelId="{3D7E30AA-D90C-45A2-AB06-B19B2F0593DC}" type="doc">
      <dgm:prSet loTypeId="urn:microsoft.com/office/officeart/2005/8/layout/chevron1" loCatId="process" qsTypeId="urn:microsoft.com/office/officeart/2005/8/quickstyle/3d1" qsCatId="3D" csTypeId="urn:microsoft.com/office/officeart/2005/8/colors/accent3_1" csCatId="accent3" phldr="1"/>
      <dgm:spPr/>
    </dgm:pt>
    <dgm:pt modelId="{C679449E-C760-463A-97F2-624FF45B1517}">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900" b="1" cap="none" spc="0" dirty="0" smtClean="0">
              <a:ln w="50800"/>
              <a:solidFill>
                <a:schemeClr val="tx1"/>
              </a:solidFill>
              <a:effectLst>
                <a:outerShdw blurRad="38100" dist="38100" dir="2700000" algn="tl">
                  <a:srgbClr val="000000">
                    <a:alpha val="43137"/>
                  </a:srgbClr>
                </a:outerShdw>
              </a:effectLst>
            </a:rPr>
            <a:t>Planifier</a:t>
          </a:r>
          <a:endParaRPr lang="fr-FR" sz="900" b="1" cap="none" spc="0" dirty="0">
            <a:ln w="50800"/>
            <a:solidFill>
              <a:schemeClr val="tx1"/>
            </a:solidFill>
            <a:effectLst>
              <a:outerShdw blurRad="38100" dist="38100" dir="2700000" algn="tl">
                <a:srgbClr val="000000">
                  <a:alpha val="43137"/>
                </a:srgbClr>
              </a:outerShdw>
            </a:effectLst>
          </a:endParaRPr>
        </a:p>
      </dgm:t>
    </dgm:pt>
    <dgm:pt modelId="{2EE5BDE5-EF17-4420-9756-ED93BB7B15D7}" type="parTrans" cxnId="{C4273AD3-DF91-4FF4-A72F-B9F98009F23B}">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2606E544-B5F0-4B9A-A42B-E802748502E0}" type="sibTrans" cxnId="{C4273AD3-DF91-4FF4-A72F-B9F98009F23B}">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B4F686E4-272B-4992-9159-34EABC0896F8}">
      <dgm:prSet phldrT="[Texte]" custT="1">
        <dgm:style>
          <a:lnRef idx="0">
            <a:schemeClr val="accent3"/>
          </a:lnRef>
          <a:fillRef idx="3">
            <a:schemeClr val="accent3"/>
          </a:fillRef>
          <a:effectRef idx="3">
            <a:schemeClr val="accent3"/>
          </a:effectRef>
          <a:fontRef idx="minor">
            <a:schemeClr val="lt1"/>
          </a:fontRef>
        </dgm:style>
      </dgm:prSet>
      <dgm:spPr/>
      <dgm:t>
        <a:bodyPr/>
        <a:lstStyle/>
        <a:p>
          <a:r>
            <a:rPr lang="fr-FR" sz="900" b="1" cap="none" spc="0" dirty="0" smtClean="0">
              <a:ln w="50800"/>
              <a:solidFill>
                <a:schemeClr val="tx1"/>
              </a:solidFill>
              <a:effectLst>
                <a:outerShdw blurRad="38100" dist="38100" dir="2700000" algn="tl">
                  <a:srgbClr val="000000">
                    <a:alpha val="43137"/>
                  </a:srgbClr>
                </a:outerShdw>
              </a:effectLst>
            </a:rPr>
            <a:t>Préparer</a:t>
          </a:r>
          <a:endParaRPr lang="fr-FR" sz="900" b="1" cap="none" spc="0" dirty="0">
            <a:ln w="50800"/>
            <a:solidFill>
              <a:schemeClr val="tx1"/>
            </a:solidFill>
            <a:effectLst>
              <a:outerShdw blurRad="38100" dist="38100" dir="2700000" algn="tl">
                <a:srgbClr val="000000">
                  <a:alpha val="43137"/>
                </a:srgbClr>
              </a:outerShdw>
            </a:effectLst>
          </a:endParaRPr>
        </a:p>
      </dgm:t>
    </dgm:pt>
    <dgm:pt modelId="{410930AF-C2F8-4314-A95B-A7D42004D624}" type="parTrans" cxnId="{E67D01A4-37DC-4BFD-BD44-BED1B40C7D8F}">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24295812-C55D-4856-8904-D5F651F7838F}" type="sibTrans" cxnId="{E67D01A4-37DC-4BFD-BD44-BED1B40C7D8F}">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D609F719-BE7D-4258-8A5F-4EEA79EA4F74}">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900" b="1" cap="none" spc="0" dirty="0" smtClean="0">
              <a:ln w="50800"/>
              <a:solidFill>
                <a:schemeClr val="tx1"/>
              </a:solidFill>
              <a:effectLst>
                <a:outerShdw blurRad="38100" dist="38100" dir="2700000" algn="tl">
                  <a:srgbClr val="000000">
                    <a:alpha val="43137"/>
                  </a:srgbClr>
                </a:outerShdw>
              </a:effectLst>
            </a:rPr>
            <a:t>Déployer</a:t>
          </a:r>
          <a:endParaRPr lang="fr-FR" sz="900" b="1" cap="none" spc="0" dirty="0">
            <a:ln w="50800"/>
            <a:solidFill>
              <a:schemeClr val="tx1"/>
            </a:solidFill>
            <a:effectLst>
              <a:outerShdw blurRad="38100" dist="38100" dir="2700000" algn="tl">
                <a:srgbClr val="000000">
                  <a:alpha val="43137"/>
                </a:srgbClr>
              </a:outerShdw>
            </a:effectLst>
          </a:endParaRPr>
        </a:p>
      </dgm:t>
    </dgm:pt>
    <dgm:pt modelId="{15DAE8AF-464E-4882-8553-0225013F3B09}" type="parTrans" cxnId="{9EBA5905-9A57-452F-B3E4-68D5AA49E568}">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82C10136-181A-45AE-A4AA-C323C0DF123A}" type="sibTrans" cxnId="{9EBA5905-9A57-452F-B3E4-68D5AA49E568}">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67DECF41-329F-4F5D-8F0C-683A66477C89}">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900" b="1" cap="none" spc="0" dirty="0" smtClean="0">
              <a:ln w="50800"/>
              <a:solidFill>
                <a:schemeClr val="tx1"/>
              </a:solidFill>
              <a:effectLst>
                <a:outerShdw blurRad="38100" dist="38100" dir="2700000" algn="tl">
                  <a:srgbClr val="000000">
                    <a:alpha val="43137"/>
                  </a:srgbClr>
                </a:outerShdw>
              </a:effectLst>
            </a:rPr>
            <a:t>Former</a:t>
          </a:r>
          <a:endParaRPr lang="fr-FR" sz="900" b="1" cap="none" spc="0" dirty="0">
            <a:ln w="50800"/>
            <a:solidFill>
              <a:schemeClr val="tx1"/>
            </a:solidFill>
            <a:effectLst>
              <a:outerShdw blurRad="38100" dist="38100" dir="2700000" algn="tl">
                <a:srgbClr val="000000">
                  <a:alpha val="43137"/>
                </a:srgbClr>
              </a:outerShdw>
            </a:effectLst>
          </a:endParaRPr>
        </a:p>
      </dgm:t>
    </dgm:pt>
    <dgm:pt modelId="{DCD6B430-CE6D-4A2A-874D-D7E06AF58549}" type="parTrans" cxnId="{CD1708CB-EDC9-4CDA-A3E8-07CD16035737}">
      <dgm:prSet/>
      <dgm:spPr/>
      <dgm:t>
        <a:bodyPr/>
        <a:lstStyle/>
        <a:p>
          <a:endParaRPr lang="fr-FR" sz="2400">
            <a:effectLst>
              <a:outerShdw blurRad="38100" dist="38100" dir="2700000" algn="tl">
                <a:srgbClr val="000000">
                  <a:alpha val="43137"/>
                </a:srgbClr>
              </a:outerShdw>
            </a:effectLst>
          </a:endParaRPr>
        </a:p>
      </dgm:t>
    </dgm:pt>
    <dgm:pt modelId="{D0109858-5748-4568-B314-AFC616120412}" type="sibTrans" cxnId="{CD1708CB-EDC9-4CDA-A3E8-07CD16035737}">
      <dgm:prSet/>
      <dgm:spPr/>
      <dgm:t>
        <a:bodyPr/>
        <a:lstStyle/>
        <a:p>
          <a:endParaRPr lang="fr-FR" sz="2400">
            <a:effectLst>
              <a:outerShdw blurRad="38100" dist="38100" dir="2700000" algn="tl">
                <a:srgbClr val="000000">
                  <a:alpha val="43137"/>
                </a:srgbClr>
              </a:outerShdw>
            </a:effectLst>
          </a:endParaRPr>
        </a:p>
      </dgm:t>
    </dgm:pt>
    <dgm:pt modelId="{D38B8621-671E-4883-942E-0C91E56E1AE8}" type="pres">
      <dgm:prSet presAssocID="{3D7E30AA-D90C-45A2-AB06-B19B2F0593DC}" presName="Name0" presStyleCnt="0">
        <dgm:presLayoutVars>
          <dgm:dir/>
          <dgm:animLvl val="lvl"/>
          <dgm:resizeHandles val="exact"/>
        </dgm:presLayoutVars>
      </dgm:prSet>
      <dgm:spPr/>
    </dgm:pt>
    <dgm:pt modelId="{419EAC73-0089-412E-8350-D7E0A13862B3}" type="pres">
      <dgm:prSet presAssocID="{C679449E-C760-463A-97F2-624FF45B1517}" presName="parTxOnly" presStyleLbl="node1" presStyleIdx="0" presStyleCnt="4">
        <dgm:presLayoutVars>
          <dgm:chMax val="0"/>
          <dgm:chPref val="0"/>
          <dgm:bulletEnabled val="1"/>
        </dgm:presLayoutVars>
      </dgm:prSet>
      <dgm:spPr/>
      <dgm:t>
        <a:bodyPr/>
        <a:lstStyle/>
        <a:p>
          <a:endParaRPr lang="fr-FR"/>
        </a:p>
      </dgm:t>
    </dgm:pt>
    <dgm:pt modelId="{E060E3E0-FB9E-44C9-96CD-90DA9039E1A0}" type="pres">
      <dgm:prSet presAssocID="{2606E544-B5F0-4B9A-A42B-E802748502E0}" presName="parTxOnlySpace" presStyleCnt="0"/>
      <dgm:spPr/>
    </dgm:pt>
    <dgm:pt modelId="{017FD503-8198-450A-A9C8-4F70C4575B57}" type="pres">
      <dgm:prSet presAssocID="{B4F686E4-272B-4992-9159-34EABC0896F8}" presName="parTxOnly" presStyleLbl="node1" presStyleIdx="1" presStyleCnt="4">
        <dgm:presLayoutVars>
          <dgm:chMax val="0"/>
          <dgm:chPref val="0"/>
          <dgm:bulletEnabled val="1"/>
        </dgm:presLayoutVars>
      </dgm:prSet>
      <dgm:spPr/>
      <dgm:t>
        <a:bodyPr/>
        <a:lstStyle/>
        <a:p>
          <a:endParaRPr lang="fr-FR"/>
        </a:p>
      </dgm:t>
    </dgm:pt>
    <dgm:pt modelId="{BC1E284B-1DC7-4435-ACF7-79FADA3A233C}" type="pres">
      <dgm:prSet presAssocID="{24295812-C55D-4856-8904-D5F651F7838F}" presName="parTxOnlySpace" presStyleCnt="0"/>
      <dgm:spPr/>
    </dgm:pt>
    <dgm:pt modelId="{97A96ECA-C806-4495-A232-0646DF3C50D3}" type="pres">
      <dgm:prSet presAssocID="{D609F719-BE7D-4258-8A5F-4EEA79EA4F74}" presName="parTxOnly" presStyleLbl="node1" presStyleIdx="2" presStyleCnt="4">
        <dgm:presLayoutVars>
          <dgm:chMax val="0"/>
          <dgm:chPref val="0"/>
          <dgm:bulletEnabled val="1"/>
        </dgm:presLayoutVars>
      </dgm:prSet>
      <dgm:spPr/>
      <dgm:t>
        <a:bodyPr/>
        <a:lstStyle/>
        <a:p>
          <a:endParaRPr lang="fr-FR"/>
        </a:p>
      </dgm:t>
    </dgm:pt>
    <dgm:pt modelId="{9FD6CFB1-D789-47AC-802F-478A6098FC16}" type="pres">
      <dgm:prSet presAssocID="{82C10136-181A-45AE-A4AA-C323C0DF123A}" presName="parTxOnlySpace" presStyleCnt="0"/>
      <dgm:spPr/>
    </dgm:pt>
    <dgm:pt modelId="{28637C49-00B9-4960-B2A2-A027110A9DE9}" type="pres">
      <dgm:prSet presAssocID="{67DECF41-329F-4F5D-8F0C-683A66477C89}" presName="parTxOnly" presStyleLbl="node1" presStyleIdx="3" presStyleCnt="4">
        <dgm:presLayoutVars>
          <dgm:chMax val="0"/>
          <dgm:chPref val="0"/>
          <dgm:bulletEnabled val="1"/>
        </dgm:presLayoutVars>
      </dgm:prSet>
      <dgm:spPr/>
      <dgm:t>
        <a:bodyPr/>
        <a:lstStyle/>
        <a:p>
          <a:endParaRPr lang="fr-FR"/>
        </a:p>
      </dgm:t>
    </dgm:pt>
  </dgm:ptLst>
  <dgm:cxnLst>
    <dgm:cxn modelId="{67E6C3B1-4BFF-45D1-84E6-A20C91F2ABF1}" type="presOf" srcId="{C679449E-C760-463A-97F2-624FF45B1517}" destId="{419EAC73-0089-412E-8350-D7E0A13862B3}" srcOrd="0" destOrd="0" presId="urn:microsoft.com/office/officeart/2005/8/layout/chevron1"/>
    <dgm:cxn modelId="{9EBA5905-9A57-452F-B3E4-68D5AA49E568}" srcId="{3D7E30AA-D90C-45A2-AB06-B19B2F0593DC}" destId="{D609F719-BE7D-4258-8A5F-4EEA79EA4F74}" srcOrd="2" destOrd="0" parTransId="{15DAE8AF-464E-4882-8553-0225013F3B09}" sibTransId="{82C10136-181A-45AE-A4AA-C323C0DF123A}"/>
    <dgm:cxn modelId="{C4273AD3-DF91-4FF4-A72F-B9F98009F23B}" srcId="{3D7E30AA-D90C-45A2-AB06-B19B2F0593DC}" destId="{C679449E-C760-463A-97F2-624FF45B1517}" srcOrd="0" destOrd="0" parTransId="{2EE5BDE5-EF17-4420-9756-ED93BB7B15D7}" sibTransId="{2606E544-B5F0-4B9A-A42B-E802748502E0}"/>
    <dgm:cxn modelId="{E67D01A4-37DC-4BFD-BD44-BED1B40C7D8F}" srcId="{3D7E30AA-D90C-45A2-AB06-B19B2F0593DC}" destId="{B4F686E4-272B-4992-9159-34EABC0896F8}" srcOrd="1" destOrd="0" parTransId="{410930AF-C2F8-4314-A95B-A7D42004D624}" sibTransId="{24295812-C55D-4856-8904-D5F651F7838F}"/>
    <dgm:cxn modelId="{F7BB1CAF-252F-450A-90A9-86F698D7CA94}" type="presOf" srcId="{3D7E30AA-D90C-45A2-AB06-B19B2F0593DC}" destId="{D38B8621-671E-4883-942E-0C91E56E1AE8}" srcOrd="0" destOrd="0" presId="urn:microsoft.com/office/officeart/2005/8/layout/chevron1"/>
    <dgm:cxn modelId="{8219D590-66C7-4959-BE48-6DE9FFBBAAA8}" type="presOf" srcId="{B4F686E4-272B-4992-9159-34EABC0896F8}" destId="{017FD503-8198-450A-A9C8-4F70C4575B57}" srcOrd="0" destOrd="0" presId="urn:microsoft.com/office/officeart/2005/8/layout/chevron1"/>
    <dgm:cxn modelId="{CD1708CB-EDC9-4CDA-A3E8-07CD16035737}" srcId="{3D7E30AA-D90C-45A2-AB06-B19B2F0593DC}" destId="{67DECF41-329F-4F5D-8F0C-683A66477C89}" srcOrd="3" destOrd="0" parTransId="{DCD6B430-CE6D-4A2A-874D-D7E06AF58549}" sibTransId="{D0109858-5748-4568-B314-AFC616120412}"/>
    <dgm:cxn modelId="{B24B41CE-52BC-4BC8-80E2-C93C813032D0}" type="presOf" srcId="{67DECF41-329F-4F5D-8F0C-683A66477C89}" destId="{28637C49-00B9-4960-B2A2-A027110A9DE9}" srcOrd="0" destOrd="0" presId="urn:microsoft.com/office/officeart/2005/8/layout/chevron1"/>
    <dgm:cxn modelId="{0F97D760-4DC7-4218-8DB3-08742D87FB7F}" type="presOf" srcId="{D609F719-BE7D-4258-8A5F-4EEA79EA4F74}" destId="{97A96ECA-C806-4495-A232-0646DF3C50D3}" srcOrd="0" destOrd="0" presId="urn:microsoft.com/office/officeart/2005/8/layout/chevron1"/>
    <dgm:cxn modelId="{E026E56D-4BA7-4A2F-A7E3-3388DEE3846A}" type="presParOf" srcId="{D38B8621-671E-4883-942E-0C91E56E1AE8}" destId="{419EAC73-0089-412E-8350-D7E0A13862B3}" srcOrd="0" destOrd="0" presId="urn:microsoft.com/office/officeart/2005/8/layout/chevron1"/>
    <dgm:cxn modelId="{FF32D62E-D7D9-416F-A114-AFBC7E81C104}" type="presParOf" srcId="{D38B8621-671E-4883-942E-0C91E56E1AE8}" destId="{E060E3E0-FB9E-44C9-96CD-90DA9039E1A0}" srcOrd="1" destOrd="0" presId="urn:microsoft.com/office/officeart/2005/8/layout/chevron1"/>
    <dgm:cxn modelId="{6BE225BF-A2D1-439A-A320-983F00AFB115}" type="presParOf" srcId="{D38B8621-671E-4883-942E-0C91E56E1AE8}" destId="{017FD503-8198-450A-A9C8-4F70C4575B57}" srcOrd="2" destOrd="0" presId="urn:microsoft.com/office/officeart/2005/8/layout/chevron1"/>
    <dgm:cxn modelId="{F19485FC-AD34-4FD1-ACCE-7A075E7980C6}" type="presParOf" srcId="{D38B8621-671E-4883-942E-0C91E56E1AE8}" destId="{BC1E284B-1DC7-4435-ACF7-79FADA3A233C}" srcOrd="3" destOrd="0" presId="urn:microsoft.com/office/officeart/2005/8/layout/chevron1"/>
    <dgm:cxn modelId="{D331D8DE-B51A-4864-8FE2-001EEAC3B987}" type="presParOf" srcId="{D38B8621-671E-4883-942E-0C91E56E1AE8}" destId="{97A96ECA-C806-4495-A232-0646DF3C50D3}" srcOrd="4" destOrd="0" presId="urn:microsoft.com/office/officeart/2005/8/layout/chevron1"/>
    <dgm:cxn modelId="{F5D6B87F-7B3B-45B8-9057-10BAEA8BEBBC}" type="presParOf" srcId="{D38B8621-671E-4883-942E-0C91E56E1AE8}" destId="{9FD6CFB1-D789-47AC-802F-478A6098FC16}" srcOrd="5" destOrd="0" presId="urn:microsoft.com/office/officeart/2005/8/layout/chevron1"/>
    <dgm:cxn modelId="{99807045-C4D8-4939-BB32-856413AC5704}" type="presParOf" srcId="{D38B8621-671E-4883-942E-0C91E56E1AE8}" destId="{28637C49-00B9-4960-B2A2-A027110A9DE9}" srcOrd="6" destOrd="0" presId="urn:microsoft.com/office/officeart/2005/8/layout/chevron1"/>
  </dgm:cxnLst>
  <dgm:bg/>
  <dgm:whole/>
</dgm:dataModel>
</file>

<file path=ppt/diagrams/data8.xml><?xml version="1.0" encoding="utf-8"?>
<dgm:dataModel xmlns:dgm="http://schemas.openxmlformats.org/drawingml/2006/diagram" xmlns:a="http://schemas.openxmlformats.org/drawingml/2006/main">
  <dgm:ptLst>
    <dgm:pt modelId="{3D7E30AA-D90C-45A2-AB06-B19B2F0593DC}" type="doc">
      <dgm:prSet loTypeId="urn:microsoft.com/office/officeart/2005/8/layout/chevron1" loCatId="process" qsTypeId="urn:microsoft.com/office/officeart/2005/8/quickstyle/3d1" qsCatId="3D" csTypeId="urn:microsoft.com/office/officeart/2005/8/colors/accent3_1" csCatId="accent3" phldr="1"/>
      <dgm:spPr/>
    </dgm:pt>
    <dgm:pt modelId="{C679449E-C760-463A-97F2-624FF45B1517}">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900" b="1" cap="none" spc="0" dirty="0" smtClean="0">
              <a:ln w="50800"/>
              <a:solidFill>
                <a:schemeClr val="tx1"/>
              </a:solidFill>
              <a:effectLst>
                <a:outerShdw blurRad="38100" dist="38100" dir="2700000" algn="tl">
                  <a:srgbClr val="000000">
                    <a:alpha val="43137"/>
                  </a:srgbClr>
                </a:outerShdw>
              </a:effectLst>
            </a:rPr>
            <a:t>Planifier</a:t>
          </a:r>
          <a:endParaRPr lang="fr-FR" sz="900" b="1" cap="none" spc="0" dirty="0">
            <a:ln w="50800"/>
            <a:solidFill>
              <a:schemeClr val="tx1"/>
            </a:solidFill>
            <a:effectLst>
              <a:outerShdw blurRad="38100" dist="38100" dir="2700000" algn="tl">
                <a:srgbClr val="000000">
                  <a:alpha val="43137"/>
                </a:srgbClr>
              </a:outerShdw>
            </a:effectLst>
          </a:endParaRPr>
        </a:p>
      </dgm:t>
    </dgm:pt>
    <dgm:pt modelId="{2EE5BDE5-EF17-4420-9756-ED93BB7B15D7}" type="parTrans" cxnId="{C4273AD3-DF91-4FF4-A72F-B9F98009F23B}">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2606E544-B5F0-4B9A-A42B-E802748502E0}" type="sibTrans" cxnId="{C4273AD3-DF91-4FF4-A72F-B9F98009F23B}">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B4F686E4-272B-4992-9159-34EABC0896F8}">
      <dgm:prSet phldrT="[Texte]" custT="1">
        <dgm:style>
          <a:lnRef idx="0">
            <a:schemeClr val="accent3"/>
          </a:lnRef>
          <a:fillRef idx="3">
            <a:schemeClr val="accent3"/>
          </a:fillRef>
          <a:effectRef idx="3">
            <a:schemeClr val="accent3"/>
          </a:effectRef>
          <a:fontRef idx="minor">
            <a:schemeClr val="lt1"/>
          </a:fontRef>
        </dgm:style>
      </dgm:prSet>
      <dgm:spPr/>
      <dgm:t>
        <a:bodyPr/>
        <a:lstStyle/>
        <a:p>
          <a:r>
            <a:rPr lang="fr-FR" sz="900" b="1" cap="none" spc="0" dirty="0" smtClean="0">
              <a:ln w="50800"/>
              <a:solidFill>
                <a:schemeClr val="tx1"/>
              </a:solidFill>
              <a:effectLst>
                <a:outerShdw blurRad="38100" dist="38100" dir="2700000" algn="tl">
                  <a:srgbClr val="000000">
                    <a:alpha val="43137"/>
                  </a:srgbClr>
                </a:outerShdw>
              </a:effectLst>
            </a:rPr>
            <a:t>Préparer</a:t>
          </a:r>
          <a:endParaRPr lang="fr-FR" sz="900" b="1" cap="none" spc="0" dirty="0">
            <a:ln w="50800"/>
            <a:solidFill>
              <a:schemeClr val="tx1"/>
            </a:solidFill>
            <a:effectLst>
              <a:outerShdw blurRad="38100" dist="38100" dir="2700000" algn="tl">
                <a:srgbClr val="000000">
                  <a:alpha val="43137"/>
                </a:srgbClr>
              </a:outerShdw>
            </a:effectLst>
          </a:endParaRPr>
        </a:p>
      </dgm:t>
    </dgm:pt>
    <dgm:pt modelId="{410930AF-C2F8-4314-A95B-A7D42004D624}" type="parTrans" cxnId="{E67D01A4-37DC-4BFD-BD44-BED1B40C7D8F}">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24295812-C55D-4856-8904-D5F651F7838F}" type="sibTrans" cxnId="{E67D01A4-37DC-4BFD-BD44-BED1B40C7D8F}">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D609F719-BE7D-4258-8A5F-4EEA79EA4F74}">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900" b="1" cap="none" spc="0" dirty="0" smtClean="0">
              <a:ln w="50800"/>
              <a:solidFill>
                <a:schemeClr val="tx1"/>
              </a:solidFill>
              <a:effectLst>
                <a:outerShdw blurRad="38100" dist="38100" dir="2700000" algn="tl">
                  <a:srgbClr val="000000">
                    <a:alpha val="43137"/>
                  </a:srgbClr>
                </a:outerShdw>
              </a:effectLst>
            </a:rPr>
            <a:t>Déployer</a:t>
          </a:r>
          <a:endParaRPr lang="fr-FR" sz="900" b="1" cap="none" spc="0" dirty="0">
            <a:ln w="50800"/>
            <a:solidFill>
              <a:schemeClr val="tx1"/>
            </a:solidFill>
            <a:effectLst>
              <a:outerShdw blurRad="38100" dist="38100" dir="2700000" algn="tl">
                <a:srgbClr val="000000">
                  <a:alpha val="43137"/>
                </a:srgbClr>
              </a:outerShdw>
            </a:effectLst>
          </a:endParaRPr>
        </a:p>
      </dgm:t>
    </dgm:pt>
    <dgm:pt modelId="{15DAE8AF-464E-4882-8553-0225013F3B09}" type="parTrans" cxnId="{9EBA5905-9A57-452F-B3E4-68D5AA49E568}">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82C10136-181A-45AE-A4AA-C323C0DF123A}" type="sibTrans" cxnId="{9EBA5905-9A57-452F-B3E4-68D5AA49E568}">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67DECF41-329F-4F5D-8F0C-683A66477C89}">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900" b="1" cap="none" spc="0" dirty="0" smtClean="0">
              <a:ln w="50800"/>
              <a:solidFill>
                <a:schemeClr val="tx1"/>
              </a:solidFill>
              <a:effectLst>
                <a:outerShdw blurRad="38100" dist="38100" dir="2700000" algn="tl">
                  <a:srgbClr val="000000">
                    <a:alpha val="43137"/>
                  </a:srgbClr>
                </a:outerShdw>
              </a:effectLst>
            </a:rPr>
            <a:t>Former</a:t>
          </a:r>
          <a:endParaRPr lang="fr-FR" sz="900" b="1" cap="none" spc="0" dirty="0">
            <a:ln w="50800"/>
            <a:solidFill>
              <a:schemeClr val="tx1"/>
            </a:solidFill>
            <a:effectLst>
              <a:outerShdw blurRad="38100" dist="38100" dir="2700000" algn="tl">
                <a:srgbClr val="000000">
                  <a:alpha val="43137"/>
                </a:srgbClr>
              </a:outerShdw>
            </a:effectLst>
          </a:endParaRPr>
        </a:p>
      </dgm:t>
    </dgm:pt>
    <dgm:pt modelId="{DCD6B430-CE6D-4A2A-874D-D7E06AF58549}" type="parTrans" cxnId="{CD1708CB-EDC9-4CDA-A3E8-07CD16035737}">
      <dgm:prSet/>
      <dgm:spPr/>
      <dgm:t>
        <a:bodyPr/>
        <a:lstStyle/>
        <a:p>
          <a:endParaRPr lang="fr-FR" sz="2400">
            <a:effectLst>
              <a:outerShdw blurRad="38100" dist="38100" dir="2700000" algn="tl">
                <a:srgbClr val="000000">
                  <a:alpha val="43137"/>
                </a:srgbClr>
              </a:outerShdw>
            </a:effectLst>
          </a:endParaRPr>
        </a:p>
      </dgm:t>
    </dgm:pt>
    <dgm:pt modelId="{D0109858-5748-4568-B314-AFC616120412}" type="sibTrans" cxnId="{CD1708CB-EDC9-4CDA-A3E8-07CD16035737}">
      <dgm:prSet/>
      <dgm:spPr/>
      <dgm:t>
        <a:bodyPr/>
        <a:lstStyle/>
        <a:p>
          <a:endParaRPr lang="fr-FR" sz="2400">
            <a:effectLst>
              <a:outerShdw blurRad="38100" dist="38100" dir="2700000" algn="tl">
                <a:srgbClr val="000000">
                  <a:alpha val="43137"/>
                </a:srgbClr>
              </a:outerShdw>
            </a:effectLst>
          </a:endParaRPr>
        </a:p>
      </dgm:t>
    </dgm:pt>
    <dgm:pt modelId="{D38B8621-671E-4883-942E-0C91E56E1AE8}" type="pres">
      <dgm:prSet presAssocID="{3D7E30AA-D90C-45A2-AB06-B19B2F0593DC}" presName="Name0" presStyleCnt="0">
        <dgm:presLayoutVars>
          <dgm:dir/>
          <dgm:animLvl val="lvl"/>
          <dgm:resizeHandles val="exact"/>
        </dgm:presLayoutVars>
      </dgm:prSet>
      <dgm:spPr/>
    </dgm:pt>
    <dgm:pt modelId="{419EAC73-0089-412E-8350-D7E0A13862B3}" type="pres">
      <dgm:prSet presAssocID="{C679449E-C760-463A-97F2-624FF45B1517}" presName="parTxOnly" presStyleLbl="node1" presStyleIdx="0" presStyleCnt="4">
        <dgm:presLayoutVars>
          <dgm:chMax val="0"/>
          <dgm:chPref val="0"/>
          <dgm:bulletEnabled val="1"/>
        </dgm:presLayoutVars>
      </dgm:prSet>
      <dgm:spPr/>
      <dgm:t>
        <a:bodyPr/>
        <a:lstStyle/>
        <a:p>
          <a:endParaRPr lang="fr-FR"/>
        </a:p>
      </dgm:t>
    </dgm:pt>
    <dgm:pt modelId="{E060E3E0-FB9E-44C9-96CD-90DA9039E1A0}" type="pres">
      <dgm:prSet presAssocID="{2606E544-B5F0-4B9A-A42B-E802748502E0}" presName="parTxOnlySpace" presStyleCnt="0"/>
      <dgm:spPr/>
    </dgm:pt>
    <dgm:pt modelId="{017FD503-8198-450A-A9C8-4F70C4575B57}" type="pres">
      <dgm:prSet presAssocID="{B4F686E4-272B-4992-9159-34EABC0896F8}" presName="parTxOnly" presStyleLbl="node1" presStyleIdx="1" presStyleCnt="4">
        <dgm:presLayoutVars>
          <dgm:chMax val="0"/>
          <dgm:chPref val="0"/>
          <dgm:bulletEnabled val="1"/>
        </dgm:presLayoutVars>
      </dgm:prSet>
      <dgm:spPr/>
      <dgm:t>
        <a:bodyPr/>
        <a:lstStyle/>
        <a:p>
          <a:endParaRPr lang="fr-FR"/>
        </a:p>
      </dgm:t>
    </dgm:pt>
    <dgm:pt modelId="{BC1E284B-1DC7-4435-ACF7-79FADA3A233C}" type="pres">
      <dgm:prSet presAssocID="{24295812-C55D-4856-8904-D5F651F7838F}" presName="parTxOnlySpace" presStyleCnt="0"/>
      <dgm:spPr/>
    </dgm:pt>
    <dgm:pt modelId="{97A96ECA-C806-4495-A232-0646DF3C50D3}" type="pres">
      <dgm:prSet presAssocID="{D609F719-BE7D-4258-8A5F-4EEA79EA4F74}" presName="parTxOnly" presStyleLbl="node1" presStyleIdx="2" presStyleCnt="4">
        <dgm:presLayoutVars>
          <dgm:chMax val="0"/>
          <dgm:chPref val="0"/>
          <dgm:bulletEnabled val="1"/>
        </dgm:presLayoutVars>
      </dgm:prSet>
      <dgm:spPr/>
      <dgm:t>
        <a:bodyPr/>
        <a:lstStyle/>
        <a:p>
          <a:endParaRPr lang="fr-FR"/>
        </a:p>
      </dgm:t>
    </dgm:pt>
    <dgm:pt modelId="{9FD6CFB1-D789-47AC-802F-478A6098FC16}" type="pres">
      <dgm:prSet presAssocID="{82C10136-181A-45AE-A4AA-C323C0DF123A}" presName="parTxOnlySpace" presStyleCnt="0"/>
      <dgm:spPr/>
    </dgm:pt>
    <dgm:pt modelId="{28637C49-00B9-4960-B2A2-A027110A9DE9}" type="pres">
      <dgm:prSet presAssocID="{67DECF41-329F-4F5D-8F0C-683A66477C89}" presName="parTxOnly" presStyleLbl="node1" presStyleIdx="3" presStyleCnt="4">
        <dgm:presLayoutVars>
          <dgm:chMax val="0"/>
          <dgm:chPref val="0"/>
          <dgm:bulletEnabled val="1"/>
        </dgm:presLayoutVars>
      </dgm:prSet>
      <dgm:spPr/>
      <dgm:t>
        <a:bodyPr/>
        <a:lstStyle/>
        <a:p>
          <a:endParaRPr lang="fr-FR"/>
        </a:p>
      </dgm:t>
    </dgm:pt>
  </dgm:ptLst>
  <dgm:cxnLst>
    <dgm:cxn modelId="{D939ACF2-F752-4862-84F6-B8E3887AC41A}" type="presOf" srcId="{D609F719-BE7D-4258-8A5F-4EEA79EA4F74}" destId="{97A96ECA-C806-4495-A232-0646DF3C50D3}" srcOrd="0" destOrd="0" presId="urn:microsoft.com/office/officeart/2005/8/layout/chevron1"/>
    <dgm:cxn modelId="{9EBA5905-9A57-452F-B3E4-68D5AA49E568}" srcId="{3D7E30AA-D90C-45A2-AB06-B19B2F0593DC}" destId="{D609F719-BE7D-4258-8A5F-4EEA79EA4F74}" srcOrd="2" destOrd="0" parTransId="{15DAE8AF-464E-4882-8553-0225013F3B09}" sibTransId="{82C10136-181A-45AE-A4AA-C323C0DF123A}"/>
    <dgm:cxn modelId="{C4273AD3-DF91-4FF4-A72F-B9F98009F23B}" srcId="{3D7E30AA-D90C-45A2-AB06-B19B2F0593DC}" destId="{C679449E-C760-463A-97F2-624FF45B1517}" srcOrd="0" destOrd="0" parTransId="{2EE5BDE5-EF17-4420-9756-ED93BB7B15D7}" sibTransId="{2606E544-B5F0-4B9A-A42B-E802748502E0}"/>
    <dgm:cxn modelId="{E67D01A4-37DC-4BFD-BD44-BED1B40C7D8F}" srcId="{3D7E30AA-D90C-45A2-AB06-B19B2F0593DC}" destId="{B4F686E4-272B-4992-9159-34EABC0896F8}" srcOrd="1" destOrd="0" parTransId="{410930AF-C2F8-4314-A95B-A7D42004D624}" sibTransId="{24295812-C55D-4856-8904-D5F651F7838F}"/>
    <dgm:cxn modelId="{013B7304-FE25-4C36-A27E-B302358D518C}" type="presOf" srcId="{C679449E-C760-463A-97F2-624FF45B1517}" destId="{419EAC73-0089-412E-8350-D7E0A13862B3}" srcOrd="0" destOrd="0" presId="urn:microsoft.com/office/officeart/2005/8/layout/chevron1"/>
    <dgm:cxn modelId="{CD1708CB-EDC9-4CDA-A3E8-07CD16035737}" srcId="{3D7E30AA-D90C-45A2-AB06-B19B2F0593DC}" destId="{67DECF41-329F-4F5D-8F0C-683A66477C89}" srcOrd="3" destOrd="0" parTransId="{DCD6B430-CE6D-4A2A-874D-D7E06AF58549}" sibTransId="{D0109858-5748-4568-B314-AFC616120412}"/>
    <dgm:cxn modelId="{0AEE6134-DB7D-40B5-8306-AACBFC9B73C7}" type="presOf" srcId="{67DECF41-329F-4F5D-8F0C-683A66477C89}" destId="{28637C49-00B9-4960-B2A2-A027110A9DE9}" srcOrd="0" destOrd="0" presId="urn:microsoft.com/office/officeart/2005/8/layout/chevron1"/>
    <dgm:cxn modelId="{0D1981A0-1A9A-49F3-97F5-2C008FC1A4E6}" type="presOf" srcId="{B4F686E4-272B-4992-9159-34EABC0896F8}" destId="{017FD503-8198-450A-A9C8-4F70C4575B57}" srcOrd="0" destOrd="0" presId="urn:microsoft.com/office/officeart/2005/8/layout/chevron1"/>
    <dgm:cxn modelId="{E6E63545-8422-4B3E-982B-A3BCAE7E7A96}" type="presOf" srcId="{3D7E30AA-D90C-45A2-AB06-B19B2F0593DC}" destId="{D38B8621-671E-4883-942E-0C91E56E1AE8}" srcOrd="0" destOrd="0" presId="urn:microsoft.com/office/officeart/2005/8/layout/chevron1"/>
    <dgm:cxn modelId="{12B0D62F-ECFB-4536-A6BE-F809992847B5}" type="presParOf" srcId="{D38B8621-671E-4883-942E-0C91E56E1AE8}" destId="{419EAC73-0089-412E-8350-D7E0A13862B3}" srcOrd="0" destOrd="0" presId="urn:microsoft.com/office/officeart/2005/8/layout/chevron1"/>
    <dgm:cxn modelId="{21A44A83-A1A4-4C3A-A6E4-551145881BB2}" type="presParOf" srcId="{D38B8621-671E-4883-942E-0C91E56E1AE8}" destId="{E060E3E0-FB9E-44C9-96CD-90DA9039E1A0}" srcOrd="1" destOrd="0" presId="urn:microsoft.com/office/officeart/2005/8/layout/chevron1"/>
    <dgm:cxn modelId="{A711131B-2295-43E8-B11F-6F1D8620ECEC}" type="presParOf" srcId="{D38B8621-671E-4883-942E-0C91E56E1AE8}" destId="{017FD503-8198-450A-A9C8-4F70C4575B57}" srcOrd="2" destOrd="0" presId="urn:microsoft.com/office/officeart/2005/8/layout/chevron1"/>
    <dgm:cxn modelId="{BAB60DDC-FD62-413B-9B04-77E2FAC3E655}" type="presParOf" srcId="{D38B8621-671E-4883-942E-0C91E56E1AE8}" destId="{BC1E284B-1DC7-4435-ACF7-79FADA3A233C}" srcOrd="3" destOrd="0" presId="urn:microsoft.com/office/officeart/2005/8/layout/chevron1"/>
    <dgm:cxn modelId="{CFC58065-26EE-4BD2-9256-3107E799D8BF}" type="presParOf" srcId="{D38B8621-671E-4883-942E-0C91E56E1AE8}" destId="{97A96ECA-C806-4495-A232-0646DF3C50D3}" srcOrd="4" destOrd="0" presId="urn:microsoft.com/office/officeart/2005/8/layout/chevron1"/>
    <dgm:cxn modelId="{A25F8445-FB81-43D1-A961-1FA002A5DA7C}" type="presParOf" srcId="{D38B8621-671E-4883-942E-0C91E56E1AE8}" destId="{9FD6CFB1-D789-47AC-802F-478A6098FC16}" srcOrd="5" destOrd="0" presId="urn:microsoft.com/office/officeart/2005/8/layout/chevron1"/>
    <dgm:cxn modelId="{E3AFC5A7-4DBA-46BC-BD34-56341FCB7061}" type="presParOf" srcId="{D38B8621-671E-4883-942E-0C91E56E1AE8}" destId="{28637C49-00B9-4960-B2A2-A027110A9DE9}" srcOrd="6" destOrd="0" presId="urn:microsoft.com/office/officeart/2005/8/layout/chevron1"/>
  </dgm:cxnLst>
  <dgm:bg/>
  <dgm:whole/>
</dgm:dataModel>
</file>

<file path=ppt/diagrams/data9.xml><?xml version="1.0" encoding="utf-8"?>
<dgm:dataModel xmlns:dgm="http://schemas.openxmlformats.org/drawingml/2006/diagram" xmlns:a="http://schemas.openxmlformats.org/drawingml/2006/main">
  <dgm:ptLst>
    <dgm:pt modelId="{3D7E30AA-D90C-45A2-AB06-B19B2F0593DC}" type="doc">
      <dgm:prSet loTypeId="urn:microsoft.com/office/officeart/2005/8/layout/chevron1" loCatId="process" qsTypeId="urn:microsoft.com/office/officeart/2005/8/quickstyle/3d1" qsCatId="3D" csTypeId="urn:microsoft.com/office/officeart/2005/8/colors/accent3_1" csCatId="accent3" phldr="1"/>
      <dgm:spPr/>
    </dgm:pt>
    <dgm:pt modelId="{C679449E-C760-463A-97F2-624FF45B1517}">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900" b="1" cap="none" spc="0" dirty="0" smtClean="0">
              <a:ln w="50800"/>
              <a:solidFill>
                <a:schemeClr val="tx1"/>
              </a:solidFill>
              <a:effectLst>
                <a:outerShdw blurRad="38100" dist="38100" dir="2700000" algn="tl">
                  <a:srgbClr val="000000">
                    <a:alpha val="43137"/>
                  </a:srgbClr>
                </a:outerShdw>
              </a:effectLst>
            </a:rPr>
            <a:t>Planifier</a:t>
          </a:r>
          <a:endParaRPr lang="fr-FR" sz="900" b="1" cap="none" spc="0" dirty="0">
            <a:ln w="50800"/>
            <a:solidFill>
              <a:schemeClr val="tx1"/>
            </a:solidFill>
            <a:effectLst>
              <a:outerShdw blurRad="38100" dist="38100" dir="2700000" algn="tl">
                <a:srgbClr val="000000">
                  <a:alpha val="43137"/>
                </a:srgbClr>
              </a:outerShdw>
            </a:effectLst>
          </a:endParaRPr>
        </a:p>
      </dgm:t>
    </dgm:pt>
    <dgm:pt modelId="{2EE5BDE5-EF17-4420-9756-ED93BB7B15D7}" type="parTrans" cxnId="{C4273AD3-DF91-4FF4-A72F-B9F98009F23B}">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2606E544-B5F0-4B9A-A42B-E802748502E0}" type="sibTrans" cxnId="{C4273AD3-DF91-4FF4-A72F-B9F98009F23B}">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B4F686E4-272B-4992-9159-34EABC0896F8}">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900" b="1" cap="none" spc="0" dirty="0" smtClean="0">
              <a:ln w="50800"/>
              <a:solidFill>
                <a:schemeClr val="tx1"/>
              </a:solidFill>
              <a:effectLst>
                <a:outerShdw blurRad="38100" dist="38100" dir="2700000" algn="tl">
                  <a:srgbClr val="000000">
                    <a:alpha val="43137"/>
                  </a:srgbClr>
                </a:outerShdw>
              </a:effectLst>
            </a:rPr>
            <a:t>Préparer</a:t>
          </a:r>
          <a:endParaRPr lang="fr-FR" sz="900" b="1" cap="none" spc="0" dirty="0">
            <a:ln w="50800"/>
            <a:solidFill>
              <a:schemeClr val="tx1"/>
            </a:solidFill>
            <a:effectLst>
              <a:outerShdw blurRad="38100" dist="38100" dir="2700000" algn="tl">
                <a:srgbClr val="000000">
                  <a:alpha val="43137"/>
                </a:srgbClr>
              </a:outerShdw>
            </a:effectLst>
          </a:endParaRPr>
        </a:p>
      </dgm:t>
    </dgm:pt>
    <dgm:pt modelId="{410930AF-C2F8-4314-A95B-A7D42004D624}" type="parTrans" cxnId="{E67D01A4-37DC-4BFD-BD44-BED1B40C7D8F}">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24295812-C55D-4856-8904-D5F651F7838F}" type="sibTrans" cxnId="{E67D01A4-37DC-4BFD-BD44-BED1B40C7D8F}">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D609F719-BE7D-4258-8A5F-4EEA79EA4F74}">
      <dgm:prSet phldrT="[Texte]" custT="1">
        <dgm:style>
          <a:lnRef idx="0">
            <a:schemeClr val="accent3"/>
          </a:lnRef>
          <a:fillRef idx="3">
            <a:schemeClr val="accent3"/>
          </a:fillRef>
          <a:effectRef idx="3">
            <a:schemeClr val="accent3"/>
          </a:effectRef>
          <a:fontRef idx="minor">
            <a:schemeClr val="lt1"/>
          </a:fontRef>
        </dgm:style>
      </dgm:prSet>
      <dgm:spPr/>
      <dgm:t>
        <a:bodyPr/>
        <a:lstStyle/>
        <a:p>
          <a:r>
            <a:rPr lang="fr-FR" sz="900" b="1" cap="none" spc="0" dirty="0" smtClean="0">
              <a:ln w="50800"/>
              <a:solidFill>
                <a:schemeClr val="tx1"/>
              </a:solidFill>
              <a:effectLst>
                <a:outerShdw blurRad="38100" dist="38100" dir="2700000" algn="tl">
                  <a:srgbClr val="000000">
                    <a:alpha val="43137"/>
                  </a:srgbClr>
                </a:outerShdw>
              </a:effectLst>
            </a:rPr>
            <a:t>Déployer</a:t>
          </a:r>
          <a:endParaRPr lang="fr-FR" sz="900" b="1" cap="none" spc="0" dirty="0">
            <a:ln w="50800"/>
            <a:solidFill>
              <a:schemeClr val="tx1"/>
            </a:solidFill>
            <a:effectLst>
              <a:outerShdw blurRad="38100" dist="38100" dir="2700000" algn="tl">
                <a:srgbClr val="000000">
                  <a:alpha val="43137"/>
                </a:srgbClr>
              </a:outerShdw>
            </a:effectLst>
          </a:endParaRPr>
        </a:p>
      </dgm:t>
    </dgm:pt>
    <dgm:pt modelId="{15DAE8AF-464E-4882-8553-0225013F3B09}" type="parTrans" cxnId="{9EBA5905-9A57-452F-B3E4-68D5AA49E568}">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82C10136-181A-45AE-A4AA-C323C0DF123A}" type="sibTrans" cxnId="{9EBA5905-9A57-452F-B3E4-68D5AA49E568}">
      <dgm:prSet/>
      <dgm:spPr/>
      <dgm:t>
        <a:bodyPr/>
        <a:lstStyle/>
        <a:p>
          <a:endParaRPr lang="fr-FR" sz="2400" b="1" cap="none" spc="0">
            <a:ln w="50800"/>
            <a:solidFill>
              <a:schemeClr val="bg1">
                <a:shade val="50000"/>
              </a:schemeClr>
            </a:solidFill>
            <a:effectLst>
              <a:outerShdw blurRad="38100" dist="38100" dir="2700000" algn="tl">
                <a:srgbClr val="000000">
                  <a:alpha val="43137"/>
                </a:srgbClr>
              </a:outerShdw>
            </a:effectLst>
          </a:endParaRPr>
        </a:p>
      </dgm:t>
    </dgm:pt>
    <dgm:pt modelId="{67DECF41-329F-4F5D-8F0C-683A66477C89}">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900" b="1" cap="none" spc="0" dirty="0" smtClean="0">
              <a:ln w="50800"/>
              <a:solidFill>
                <a:schemeClr val="tx1"/>
              </a:solidFill>
              <a:effectLst>
                <a:outerShdw blurRad="38100" dist="38100" dir="2700000" algn="tl">
                  <a:srgbClr val="000000">
                    <a:alpha val="43137"/>
                  </a:srgbClr>
                </a:outerShdw>
              </a:effectLst>
            </a:rPr>
            <a:t>Former</a:t>
          </a:r>
          <a:endParaRPr lang="fr-FR" sz="900" b="1" cap="none" spc="0" dirty="0">
            <a:ln w="50800"/>
            <a:solidFill>
              <a:schemeClr val="tx1"/>
            </a:solidFill>
            <a:effectLst>
              <a:outerShdw blurRad="38100" dist="38100" dir="2700000" algn="tl">
                <a:srgbClr val="000000">
                  <a:alpha val="43137"/>
                </a:srgbClr>
              </a:outerShdw>
            </a:effectLst>
          </a:endParaRPr>
        </a:p>
      </dgm:t>
    </dgm:pt>
    <dgm:pt modelId="{DCD6B430-CE6D-4A2A-874D-D7E06AF58549}" type="parTrans" cxnId="{CD1708CB-EDC9-4CDA-A3E8-07CD16035737}">
      <dgm:prSet/>
      <dgm:spPr/>
      <dgm:t>
        <a:bodyPr/>
        <a:lstStyle/>
        <a:p>
          <a:endParaRPr lang="fr-FR" sz="2400">
            <a:effectLst>
              <a:outerShdw blurRad="38100" dist="38100" dir="2700000" algn="tl">
                <a:srgbClr val="000000">
                  <a:alpha val="43137"/>
                </a:srgbClr>
              </a:outerShdw>
            </a:effectLst>
          </a:endParaRPr>
        </a:p>
      </dgm:t>
    </dgm:pt>
    <dgm:pt modelId="{D0109858-5748-4568-B314-AFC616120412}" type="sibTrans" cxnId="{CD1708CB-EDC9-4CDA-A3E8-07CD16035737}">
      <dgm:prSet/>
      <dgm:spPr/>
      <dgm:t>
        <a:bodyPr/>
        <a:lstStyle/>
        <a:p>
          <a:endParaRPr lang="fr-FR" sz="2400">
            <a:effectLst>
              <a:outerShdw blurRad="38100" dist="38100" dir="2700000" algn="tl">
                <a:srgbClr val="000000">
                  <a:alpha val="43137"/>
                </a:srgbClr>
              </a:outerShdw>
            </a:effectLst>
          </a:endParaRPr>
        </a:p>
      </dgm:t>
    </dgm:pt>
    <dgm:pt modelId="{D38B8621-671E-4883-942E-0C91E56E1AE8}" type="pres">
      <dgm:prSet presAssocID="{3D7E30AA-D90C-45A2-AB06-B19B2F0593DC}" presName="Name0" presStyleCnt="0">
        <dgm:presLayoutVars>
          <dgm:dir/>
          <dgm:animLvl val="lvl"/>
          <dgm:resizeHandles val="exact"/>
        </dgm:presLayoutVars>
      </dgm:prSet>
      <dgm:spPr/>
    </dgm:pt>
    <dgm:pt modelId="{419EAC73-0089-412E-8350-D7E0A13862B3}" type="pres">
      <dgm:prSet presAssocID="{C679449E-C760-463A-97F2-624FF45B1517}" presName="parTxOnly" presStyleLbl="node1" presStyleIdx="0" presStyleCnt="4">
        <dgm:presLayoutVars>
          <dgm:chMax val="0"/>
          <dgm:chPref val="0"/>
          <dgm:bulletEnabled val="1"/>
        </dgm:presLayoutVars>
      </dgm:prSet>
      <dgm:spPr/>
      <dgm:t>
        <a:bodyPr/>
        <a:lstStyle/>
        <a:p>
          <a:endParaRPr lang="fr-FR"/>
        </a:p>
      </dgm:t>
    </dgm:pt>
    <dgm:pt modelId="{E060E3E0-FB9E-44C9-96CD-90DA9039E1A0}" type="pres">
      <dgm:prSet presAssocID="{2606E544-B5F0-4B9A-A42B-E802748502E0}" presName="parTxOnlySpace" presStyleCnt="0"/>
      <dgm:spPr/>
    </dgm:pt>
    <dgm:pt modelId="{017FD503-8198-450A-A9C8-4F70C4575B57}" type="pres">
      <dgm:prSet presAssocID="{B4F686E4-272B-4992-9159-34EABC0896F8}" presName="parTxOnly" presStyleLbl="node1" presStyleIdx="1" presStyleCnt="4">
        <dgm:presLayoutVars>
          <dgm:chMax val="0"/>
          <dgm:chPref val="0"/>
          <dgm:bulletEnabled val="1"/>
        </dgm:presLayoutVars>
      </dgm:prSet>
      <dgm:spPr/>
      <dgm:t>
        <a:bodyPr/>
        <a:lstStyle/>
        <a:p>
          <a:endParaRPr lang="fr-FR"/>
        </a:p>
      </dgm:t>
    </dgm:pt>
    <dgm:pt modelId="{BC1E284B-1DC7-4435-ACF7-79FADA3A233C}" type="pres">
      <dgm:prSet presAssocID="{24295812-C55D-4856-8904-D5F651F7838F}" presName="parTxOnlySpace" presStyleCnt="0"/>
      <dgm:spPr/>
    </dgm:pt>
    <dgm:pt modelId="{97A96ECA-C806-4495-A232-0646DF3C50D3}" type="pres">
      <dgm:prSet presAssocID="{D609F719-BE7D-4258-8A5F-4EEA79EA4F74}" presName="parTxOnly" presStyleLbl="node1" presStyleIdx="2" presStyleCnt="4">
        <dgm:presLayoutVars>
          <dgm:chMax val="0"/>
          <dgm:chPref val="0"/>
          <dgm:bulletEnabled val="1"/>
        </dgm:presLayoutVars>
      </dgm:prSet>
      <dgm:spPr/>
      <dgm:t>
        <a:bodyPr/>
        <a:lstStyle/>
        <a:p>
          <a:endParaRPr lang="fr-FR"/>
        </a:p>
      </dgm:t>
    </dgm:pt>
    <dgm:pt modelId="{9FD6CFB1-D789-47AC-802F-478A6098FC16}" type="pres">
      <dgm:prSet presAssocID="{82C10136-181A-45AE-A4AA-C323C0DF123A}" presName="parTxOnlySpace" presStyleCnt="0"/>
      <dgm:spPr/>
    </dgm:pt>
    <dgm:pt modelId="{28637C49-00B9-4960-B2A2-A027110A9DE9}" type="pres">
      <dgm:prSet presAssocID="{67DECF41-329F-4F5D-8F0C-683A66477C89}" presName="parTxOnly" presStyleLbl="node1" presStyleIdx="3" presStyleCnt="4">
        <dgm:presLayoutVars>
          <dgm:chMax val="0"/>
          <dgm:chPref val="0"/>
          <dgm:bulletEnabled val="1"/>
        </dgm:presLayoutVars>
      </dgm:prSet>
      <dgm:spPr/>
      <dgm:t>
        <a:bodyPr/>
        <a:lstStyle/>
        <a:p>
          <a:endParaRPr lang="fr-FR"/>
        </a:p>
      </dgm:t>
    </dgm:pt>
  </dgm:ptLst>
  <dgm:cxnLst>
    <dgm:cxn modelId="{9EBA5905-9A57-452F-B3E4-68D5AA49E568}" srcId="{3D7E30AA-D90C-45A2-AB06-B19B2F0593DC}" destId="{D609F719-BE7D-4258-8A5F-4EEA79EA4F74}" srcOrd="2" destOrd="0" parTransId="{15DAE8AF-464E-4882-8553-0225013F3B09}" sibTransId="{82C10136-181A-45AE-A4AA-C323C0DF123A}"/>
    <dgm:cxn modelId="{6F6169E9-B747-4A59-9D26-3E90210B5CD5}" type="presOf" srcId="{67DECF41-329F-4F5D-8F0C-683A66477C89}" destId="{28637C49-00B9-4960-B2A2-A027110A9DE9}" srcOrd="0" destOrd="0" presId="urn:microsoft.com/office/officeart/2005/8/layout/chevron1"/>
    <dgm:cxn modelId="{C4273AD3-DF91-4FF4-A72F-B9F98009F23B}" srcId="{3D7E30AA-D90C-45A2-AB06-B19B2F0593DC}" destId="{C679449E-C760-463A-97F2-624FF45B1517}" srcOrd="0" destOrd="0" parTransId="{2EE5BDE5-EF17-4420-9756-ED93BB7B15D7}" sibTransId="{2606E544-B5F0-4B9A-A42B-E802748502E0}"/>
    <dgm:cxn modelId="{E67D01A4-37DC-4BFD-BD44-BED1B40C7D8F}" srcId="{3D7E30AA-D90C-45A2-AB06-B19B2F0593DC}" destId="{B4F686E4-272B-4992-9159-34EABC0896F8}" srcOrd="1" destOrd="0" parTransId="{410930AF-C2F8-4314-A95B-A7D42004D624}" sibTransId="{24295812-C55D-4856-8904-D5F651F7838F}"/>
    <dgm:cxn modelId="{B2FF1D85-C4CF-4485-88CA-AA68F39352E8}" type="presOf" srcId="{D609F719-BE7D-4258-8A5F-4EEA79EA4F74}" destId="{97A96ECA-C806-4495-A232-0646DF3C50D3}" srcOrd="0" destOrd="0" presId="urn:microsoft.com/office/officeart/2005/8/layout/chevron1"/>
    <dgm:cxn modelId="{CD1708CB-EDC9-4CDA-A3E8-07CD16035737}" srcId="{3D7E30AA-D90C-45A2-AB06-B19B2F0593DC}" destId="{67DECF41-329F-4F5D-8F0C-683A66477C89}" srcOrd="3" destOrd="0" parTransId="{DCD6B430-CE6D-4A2A-874D-D7E06AF58549}" sibTransId="{D0109858-5748-4568-B314-AFC616120412}"/>
    <dgm:cxn modelId="{79FC15BF-E9B7-48C3-A691-A2717FDE081F}" type="presOf" srcId="{3D7E30AA-D90C-45A2-AB06-B19B2F0593DC}" destId="{D38B8621-671E-4883-942E-0C91E56E1AE8}" srcOrd="0" destOrd="0" presId="urn:microsoft.com/office/officeart/2005/8/layout/chevron1"/>
    <dgm:cxn modelId="{72401E8A-2732-4259-AF4C-F879397F7917}" type="presOf" srcId="{B4F686E4-272B-4992-9159-34EABC0896F8}" destId="{017FD503-8198-450A-A9C8-4F70C4575B57}" srcOrd="0" destOrd="0" presId="urn:microsoft.com/office/officeart/2005/8/layout/chevron1"/>
    <dgm:cxn modelId="{D7EDB502-68DD-431B-B5A6-527A4A923720}" type="presOf" srcId="{C679449E-C760-463A-97F2-624FF45B1517}" destId="{419EAC73-0089-412E-8350-D7E0A13862B3}" srcOrd="0" destOrd="0" presId="urn:microsoft.com/office/officeart/2005/8/layout/chevron1"/>
    <dgm:cxn modelId="{CF337ADA-8755-4A4B-9D0E-E58D3FAD07EE}" type="presParOf" srcId="{D38B8621-671E-4883-942E-0C91E56E1AE8}" destId="{419EAC73-0089-412E-8350-D7E0A13862B3}" srcOrd="0" destOrd="0" presId="urn:microsoft.com/office/officeart/2005/8/layout/chevron1"/>
    <dgm:cxn modelId="{CD9D1416-4246-4EF6-AE96-9F333F7D6999}" type="presParOf" srcId="{D38B8621-671E-4883-942E-0C91E56E1AE8}" destId="{E060E3E0-FB9E-44C9-96CD-90DA9039E1A0}" srcOrd="1" destOrd="0" presId="urn:microsoft.com/office/officeart/2005/8/layout/chevron1"/>
    <dgm:cxn modelId="{7D63092A-8513-41FB-A2ED-5800A021F663}" type="presParOf" srcId="{D38B8621-671E-4883-942E-0C91E56E1AE8}" destId="{017FD503-8198-450A-A9C8-4F70C4575B57}" srcOrd="2" destOrd="0" presId="urn:microsoft.com/office/officeart/2005/8/layout/chevron1"/>
    <dgm:cxn modelId="{69C5342B-15BC-4036-842D-D10234798D1B}" type="presParOf" srcId="{D38B8621-671E-4883-942E-0C91E56E1AE8}" destId="{BC1E284B-1DC7-4435-ACF7-79FADA3A233C}" srcOrd="3" destOrd="0" presId="urn:microsoft.com/office/officeart/2005/8/layout/chevron1"/>
    <dgm:cxn modelId="{E0CE0964-F3CE-4F97-A9B8-A40991165398}" type="presParOf" srcId="{D38B8621-671E-4883-942E-0C91E56E1AE8}" destId="{97A96ECA-C806-4495-A232-0646DF3C50D3}" srcOrd="4" destOrd="0" presId="urn:microsoft.com/office/officeart/2005/8/layout/chevron1"/>
    <dgm:cxn modelId="{28F3BBBC-EAA8-4E70-AA85-63557F969D4D}" type="presParOf" srcId="{D38B8621-671E-4883-942E-0C91E56E1AE8}" destId="{9FD6CFB1-D789-47AC-802F-478A6098FC16}" srcOrd="5" destOrd="0" presId="urn:microsoft.com/office/officeart/2005/8/layout/chevron1"/>
    <dgm:cxn modelId="{C1E0C032-CD0F-4632-8E07-292FF285DBF6}" type="presParOf" srcId="{D38B8621-671E-4883-942E-0C91E56E1AE8}" destId="{28637C49-00B9-4960-B2A2-A027110A9DE9}" srcOrd="6" destOrd="0" presId="urn:microsoft.com/office/officeart/2005/8/layout/chevron1"/>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alibr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Calibri" pitchFamily="34" charset="0"/>
              </a:rPr>
              <a:pPr/>
              <a:t>9/29/2008</a:t>
            </a:fld>
            <a:endParaRPr lang="en-US" dirty="0">
              <a:latin typeface="Calibr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Calibri" pitchFamily="34" charset="0"/>
              </a:rPr>
            </a:br>
            <a:r>
              <a:rPr lang="en-US" sz="500" dirty="0" smtClean="0">
                <a:solidFill>
                  <a:srgbClr val="000000"/>
                </a:solidFill>
                <a:latin typeface="Calibr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Calibri" pitchFamily="34" charset="0"/>
              </a:rPr>
              <a:pPr/>
              <a:t>‹N°›</a:t>
            </a:fld>
            <a:endParaRPr lang="en-US" dirty="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pitchFamily="34" charset="0"/>
              </a:defRPr>
            </a:lvl1pPr>
          </a:lstStyle>
          <a:p>
            <a:fld id="{7C3FBCD4-166E-446F-AF18-7D4A0CF9AEF6}" type="datetimeFigureOut">
              <a:rPr lang="en-US" smtClean="0"/>
              <a:pPr/>
              <a:t>9/29/2008</a:t>
            </a:fld>
            <a:endParaRPr lang="en-US" dirty="0"/>
          </a:p>
        </p:txBody>
      </p:sp>
      <p:sp>
        <p:nvSpPr>
          <p:cNvPr id="4" name="Slide Image Placeholder 3"/>
          <p:cNvSpPr>
            <a:spLocks noGrp="1" noRot="1" noChangeAspect="1"/>
          </p:cNvSpPr>
          <p:nvPr>
            <p:ph type="sldImg" idx="2"/>
          </p:nvPr>
        </p:nvSpPr>
        <p:spPr>
          <a:xfrm>
            <a:off x="1535113" y="457200"/>
            <a:ext cx="3736975" cy="28019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429000"/>
            <a:ext cx="54864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mn-lt"/>
              </a:defRPr>
            </a:lvl1p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Calibri" pitchFamily="34" charset="0"/>
              </a:defRPr>
            </a:lvl1pPr>
          </a:lstStyle>
          <a:p>
            <a:fld id="{8B263312-38AA-4E1E-B2B5-0F8F122B24FE}" type="slidenum">
              <a:rPr lang="en-US" smtClean="0"/>
              <a:pPr/>
              <a:t>‹N°›</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Calibr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B263312-38AA-4E1E-B2B5-0F8F122B24FE}"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xfrm>
            <a:off x="414338" y="3798888"/>
            <a:ext cx="6021387" cy="4170372"/>
          </a:xfrm>
        </p:spPr>
        <p:txBody>
          <a:bodyPr/>
          <a:lstStyle/>
          <a:p>
            <a:pPr eaLnBrk="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xfrm>
            <a:off x="414338" y="3798888"/>
            <a:ext cx="6021387" cy="4170372"/>
          </a:xfrm>
        </p:spPr>
        <p:txBody>
          <a:bodyPr/>
          <a:lstStyle/>
          <a:p>
            <a:pPr eaLnBrk="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xfrm>
            <a:off x="414338" y="3798888"/>
            <a:ext cx="6021387" cy="4170372"/>
          </a:xfrm>
        </p:spPr>
        <p:txBody>
          <a:bodyPr/>
          <a:lstStyle/>
          <a:p>
            <a:pPr eaLnBrk="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xfrm>
            <a:off x="414338" y="3798888"/>
            <a:ext cx="6021387" cy="4170372"/>
          </a:xfrm>
        </p:spPr>
        <p:txBody>
          <a:bodyPr/>
          <a:lstStyle/>
          <a:p>
            <a:pPr eaLnBrk="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xfrm>
            <a:off x="414338" y="3798888"/>
            <a:ext cx="6021387" cy="4170372"/>
          </a:xfrm>
        </p:spPr>
        <p:txBody>
          <a:bodyPr/>
          <a:lstStyle/>
          <a:p>
            <a:pPr eaLnBrk="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BC3725A-C3DF-44F0-8EEC-166C90F700D5}" type="datetime8">
              <a:rPr lang="en-US"/>
              <a:pPr/>
              <a:t>9/29/2008 3:44 PM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40DA94E5-D040-4F02-BB38-96A872C8CF46}" type="slidenum">
              <a:rPr lang="en-US"/>
              <a:pPr/>
              <a:t>16</a:t>
            </a:fld>
            <a:endParaRPr lang="en-US"/>
          </a:p>
        </p:txBody>
      </p:sp>
      <p:sp>
        <p:nvSpPr>
          <p:cNvPr id="351240" name="Rectangle 8"/>
          <p:cNvSpPr>
            <a:spLocks noGrp="1" noRot="1" noChangeAspect="1" noChangeArrowheads="1" noTextEdit="1"/>
          </p:cNvSpPr>
          <p:nvPr>
            <p:ph type="sldImg"/>
          </p:nvPr>
        </p:nvSpPr>
        <p:spPr>
          <a:ln/>
        </p:spPr>
      </p:sp>
      <p:sp>
        <p:nvSpPr>
          <p:cNvPr id="351241" name="Rectangle 9"/>
          <p:cNvSpPr>
            <a:spLocks noGrp="1" noChangeArrowheads="1"/>
          </p:cNvSpPr>
          <p:nvPr>
            <p:ph type="body" idx="1"/>
          </p:nvPr>
        </p:nvSpPr>
        <p:spPr/>
        <p:txBody>
          <a:bodyP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xfrm>
            <a:off x="414338" y="3798888"/>
            <a:ext cx="6021387" cy="4170372"/>
          </a:xfrm>
        </p:spPr>
        <p:txBody>
          <a:bodyPr/>
          <a:lstStyle/>
          <a:p>
            <a:pPr eaLnBrk="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sym typeface="Wingdings" pitchFamily="2" charset="2"/>
            </a:endParaRPr>
          </a:p>
        </p:txBody>
      </p:sp>
      <p:sp>
        <p:nvSpPr>
          <p:cNvPr id="4" name="Espace réservé du numéro de diapositive 3"/>
          <p:cNvSpPr>
            <a:spLocks noGrp="1"/>
          </p:cNvSpPr>
          <p:nvPr>
            <p:ph type="sldNum" sz="quarter" idx="10"/>
          </p:nvPr>
        </p:nvSpPr>
        <p:spPr/>
        <p:txBody>
          <a:bodyPr/>
          <a:lstStyle/>
          <a:p>
            <a:pPr>
              <a:defRPr/>
            </a:pPr>
            <a:fld id="{1C9BC253-3C3E-4952-95DF-387E834314BE}" type="slidenum">
              <a:rPr lang="en-US" smtClean="0"/>
              <a:pPr>
                <a:defRPr/>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p:cNvSpPr>
          <p:nvPr>
            <p:ph type="sldImg"/>
          </p:nvPr>
        </p:nvSpPr>
        <p:spPr bwMode="auto">
          <a:xfrm>
            <a:off x="1143000" y="685800"/>
            <a:ext cx="4572000" cy="3429000"/>
          </a:xfrm>
          <a:prstGeom prst="rect">
            <a:avLst/>
          </a:prstGeom>
          <a:noFill/>
          <a:ln w="12700" algn="ctr">
            <a:solidFill>
              <a:srgbClr val="000000"/>
            </a:solidFill>
            <a:round/>
            <a:headEnd/>
            <a:tailEnd/>
          </a:ln>
        </p:spPr>
      </p:sp>
      <p:sp>
        <p:nvSpPr>
          <p:cNvPr id="67586"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
        <p:nvSpPr>
          <p:cNvPr id="67587" name="Rectangle 3"/>
          <p:cNvSpPr>
            <a:spLocks noGrp="1" noChangeArrowheads="1"/>
          </p:cNvSpPr>
          <p:nvPr>
            <p:ph type="dt" sz="quarter" idx="1"/>
          </p:nvPr>
        </p:nvSpPr>
        <p:spPr>
          <a:noFill/>
        </p:spPr>
        <p:txBody>
          <a:bodyPr/>
          <a:lstStyle/>
          <a:p>
            <a:fld id="{D14DEBF2-43BE-47F5-9A53-8D51973433B9}" type="datetime8">
              <a:rPr lang="en-US"/>
              <a:pPr/>
              <a:t>9/29/2008 3:44 PM</a:t>
            </a:fld>
            <a:endParaRPr lang="en-US" sz="120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0A851FF-BF89-4261-9D58-56F14019E53F}" type="datetime8">
              <a:rPr lang="en-US"/>
              <a:pPr/>
              <a:t>9/29/2008 3:44 PM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B473315E-CE21-450E-A352-4BB1BF92D4CD}" type="slidenum">
              <a:rPr lang="en-US"/>
              <a:pPr/>
              <a:t>37</a:t>
            </a:fld>
            <a:endParaRPr lang="en-US"/>
          </a:p>
        </p:txBody>
      </p:sp>
      <p:sp>
        <p:nvSpPr>
          <p:cNvPr id="46086" name="Rectangle 6"/>
          <p:cNvSpPr>
            <a:spLocks noGrp="1" noRot="1" noChangeAspect="1" noChangeArrowheads="1" noTextEdit="1"/>
          </p:cNvSpPr>
          <p:nvPr>
            <p:ph type="sldImg"/>
          </p:nvPr>
        </p:nvSpPr>
        <p:spPr>
          <a:ln/>
        </p:spPr>
      </p:sp>
      <p:sp>
        <p:nvSpPr>
          <p:cNvPr id="46087" name="Rectangle 7"/>
          <p:cNvSpPr>
            <a:spLocks noGrp="1" noChangeArrowheads="1"/>
          </p:cNvSpPr>
          <p:nvPr>
            <p:ph type="body" idx="1"/>
          </p:nvPr>
        </p:nvSpPr>
        <p:spPr/>
        <p:txBody>
          <a:bodyPr/>
          <a:lstStyle/>
          <a:p>
            <a:endParaRPr lang="fr-F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9/29/2008 3:44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38</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xfrm>
            <a:off x="414338" y="3798888"/>
            <a:ext cx="6021387" cy="4170372"/>
          </a:xfrm>
        </p:spPr>
        <p:txBody>
          <a:bodyPr/>
          <a:lstStyle/>
          <a:p>
            <a:pPr eaLnBrk="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xfrm>
            <a:off x="414338" y="3798888"/>
            <a:ext cx="6021387" cy="4170372"/>
          </a:xfrm>
        </p:spPr>
        <p:txBody>
          <a:bodyPr/>
          <a:lstStyle/>
          <a:p>
            <a:pPr eaLnBrk="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xfrm>
            <a:off x="414338" y="3798888"/>
            <a:ext cx="6021387" cy="4170372"/>
          </a:xfrm>
        </p:spPr>
        <p:txBody>
          <a:bodyPr/>
          <a:lstStyle/>
          <a:p>
            <a:pPr eaLnBrk="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xfrm>
            <a:off x="414338" y="3798888"/>
            <a:ext cx="6021387" cy="4170372"/>
          </a:xfrm>
        </p:spPr>
        <p:txBody>
          <a:bodyPr/>
          <a:lstStyle/>
          <a:p>
            <a:pPr eaLnBrk="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www.microsoftdays.fr/presentations" TargetMode="Externa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remerciements Partenaires">
    <p:spTree>
      <p:nvGrpSpPr>
        <p:cNvPr id="1" name=""/>
        <p:cNvGrpSpPr/>
        <p:nvPr/>
      </p:nvGrpSpPr>
      <p:grpSpPr>
        <a:xfrm>
          <a:off x="0" y="0"/>
          <a:ext cx="0" cy="0"/>
          <a:chOff x="0" y="0"/>
          <a:chExt cx="0" cy="0"/>
        </a:xfrm>
      </p:grpSpPr>
      <p:pic>
        <p:nvPicPr>
          <p:cNvPr id="4" name="Image 3" descr="SLIDE MERCI MTT.jpg"/>
          <p:cNvPicPr>
            <a:picLocks noChangeAspect="1"/>
          </p:cNvPicPr>
          <p:nvPr userDrawn="1"/>
        </p:nvPicPr>
        <p:blipFill>
          <a:blip r:embed="rId2"/>
          <a:stretch>
            <a:fillRect/>
          </a:stretch>
        </p:blipFill>
        <p:spPr>
          <a:xfrm>
            <a:off x="0" y="322"/>
            <a:ext cx="9144000" cy="6857355"/>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Ressources complémentaires">
    <p:spTree>
      <p:nvGrpSpPr>
        <p:cNvPr id="1" name=""/>
        <p:cNvGrpSpPr/>
        <p:nvPr/>
      </p:nvGrpSpPr>
      <p:grpSpPr>
        <a:xfrm>
          <a:off x="0" y="0"/>
          <a:ext cx="0" cy="0"/>
          <a:chOff x="0" y="0"/>
          <a:chExt cx="0" cy="0"/>
        </a:xfrm>
      </p:grpSpPr>
      <p:pic>
        <p:nvPicPr>
          <p:cNvPr id="10" name="Image 9"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title" hasCustomPrompt="1"/>
          </p:nvPr>
        </p:nvSpPr>
        <p:spPr>
          <a:xfrm>
            <a:off x="1343025" y="161925"/>
            <a:ext cx="7448550" cy="664797"/>
          </a:xfrm>
          <a:prstGeom prst="rect">
            <a:avLst/>
          </a:prstGeom>
        </p:spPr>
        <p:txBody>
          <a:bodyPr/>
          <a:lstStyle>
            <a:lvl1pPr marL="0" marR="0" indent="0" defTabSz="914363" rtl="0" eaLnBrk="1" fontAlgn="auto" latinLnBrk="0" hangingPunct="1">
              <a:lnSpc>
                <a:spcPct val="90000"/>
              </a:lnSpc>
              <a:spcBef>
                <a:spcPct val="0"/>
              </a:spcBef>
              <a:spcAft>
                <a:spcPts val="0"/>
              </a:spcAft>
              <a:tabLst/>
              <a:defRPr baseline="0"/>
            </a:lvl1pPr>
          </a:lstStyle>
          <a:p>
            <a:pPr marL="0" marR="0" lvl="0" indent="0" defTabSz="914363" rtl="0" eaLnBrk="1" fontAlgn="auto" latinLnBrk="0" hangingPunct="1">
              <a:lnSpc>
                <a:spcPct val="90000"/>
              </a:lnSpc>
              <a:spcBef>
                <a:spcPct val="0"/>
              </a:spcBef>
              <a:spcAft>
                <a:spcPts val="0"/>
              </a:spcAft>
              <a:tabLst/>
              <a:defRPr/>
            </a:pPr>
            <a:r>
              <a:rPr kumimoji="0" lang="fr-FR" sz="4800" b="0" i="0" u="none" strike="noStrike" kern="1200" cap="none" spc="-100" normalizeH="0" baseline="0" noProof="0" smtClean="0">
                <a:ln w="3175">
                  <a:noFill/>
                </a:ln>
                <a:solidFill>
                  <a:schemeClr val="tx1"/>
                </a:solidFill>
                <a:effectLst/>
                <a:uLnTx/>
                <a:uFillTx/>
                <a:latin typeface="Calibri" pitchFamily="34" charset="0"/>
                <a:ea typeface="+mn-ea"/>
                <a:cs typeface="Arial" charset="0"/>
              </a:rPr>
              <a:t>Pour aller plus loin…</a:t>
            </a:r>
            <a:endParaRPr kumimoji="0" lang="fr-FR" sz="4800" b="0" i="0" u="none" strike="noStrike" kern="1200" cap="none" spc="-100" normalizeH="0" baseline="0" noProof="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04121"/>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baseline="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Autres sessions</a:t>
            </a:r>
          </a:p>
        </p:txBody>
      </p:sp>
      <p:sp>
        <p:nvSpPr>
          <p:cNvPr id="12" name="Content Placeholder 10"/>
          <p:cNvSpPr>
            <a:spLocks noGrp="1"/>
          </p:cNvSpPr>
          <p:nvPr>
            <p:ph sz="quarter" idx="11" hasCustomPrompt="1"/>
          </p:nvPr>
        </p:nvSpPr>
        <p:spPr>
          <a:xfrm>
            <a:off x="381000" y="2347420"/>
            <a:ext cx="8385048" cy="645946"/>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fr-FR" noProof="0" dirty="0" smtClean="0"/>
              <a:t>Webcasts</a:t>
            </a:r>
          </a:p>
        </p:txBody>
      </p:sp>
      <p:sp>
        <p:nvSpPr>
          <p:cNvPr id="13" name="Content Placeholder 10"/>
          <p:cNvSpPr>
            <a:spLocks noGrp="1"/>
          </p:cNvSpPr>
          <p:nvPr>
            <p:ph sz="quarter" idx="12" hasCustomPrompt="1"/>
          </p:nvPr>
        </p:nvSpPr>
        <p:spPr>
          <a:xfrm>
            <a:off x="381000" y="3280383"/>
            <a:ext cx="8385048" cy="636009"/>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Liens utiles</a:t>
            </a:r>
            <a:endParaRPr lang="fr-FR" sz="1600" noProof="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26074"/>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Documents</a:t>
            </a:r>
          </a:p>
        </p:txBody>
      </p:sp>
      <p:sp>
        <p:nvSpPr>
          <p:cNvPr id="8" name="ZoneTexte 7"/>
          <p:cNvSpPr txBox="1"/>
          <p:nvPr userDrawn="1"/>
        </p:nvSpPr>
        <p:spPr>
          <a:xfrm>
            <a:off x="66675" y="5324475"/>
            <a:ext cx="9075561" cy="461665"/>
          </a:xfrm>
          <a:prstGeom prst="rect">
            <a:avLst/>
          </a:prstGeom>
          <a:noFill/>
        </p:spPr>
        <p:txBody>
          <a:bodyPr wrap="none" rtlCol="0">
            <a:spAutoFit/>
          </a:bodyPr>
          <a:lstStyle/>
          <a:p>
            <a:pPr marL="0" marR="0" indent="0" algn="l" defTabSz="914099" rtl="0" eaLnBrk="1" fontAlgn="base" latinLnBrk="0" hangingPunct="1">
              <a:lnSpc>
                <a:spcPct val="100000"/>
              </a:lnSpc>
              <a:spcBef>
                <a:spcPct val="0"/>
              </a:spcBef>
              <a:spcAft>
                <a:spcPct val="0"/>
              </a:spcAft>
              <a:buClrTx/>
              <a:buSzTx/>
              <a:buFontTx/>
              <a:buNone/>
              <a:tabLst/>
              <a:defRPr/>
            </a:pPr>
            <a:r>
              <a:rPr lang="fr-FR" sz="2400" noProof="0" dirty="0" smtClean="0">
                <a:solidFill>
                  <a:srgbClr val="FFFFFF"/>
                </a:solidFill>
                <a:effectLst>
                  <a:outerShdw blurRad="38100" dist="38100" dir="2700000" algn="tl">
                    <a:srgbClr val="000000">
                      <a:alpha val="43137"/>
                    </a:srgbClr>
                  </a:outerShdw>
                </a:effectLst>
                <a:latin typeface="Calibri" pitchFamily="34" charset="0"/>
              </a:rPr>
              <a:t>Présentation disponible sur </a:t>
            </a:r>
            <a:r>
              <a:rPr lang="fr-FR" sz="2400" u="sng" kern="1200" dirty="0" smtClean="0">
                <a:solidFill>
                  <a:schemeClr val="tx1"/>
                </a:solidFill>
                <a:latin typeface="+mn-lt"/>
                <a:ea typeface="+mn-ea"/>
                <a:cs typeface="+mn-cs"/>
                <a:hlinkClick r:id="rId3"/>
              </a:rPr>
              <a:t>http://www.microsoftdays.fr/presentations</a:t>
            </a:r>
            <a:endParaRPr lang="fr-FR" sz="2400" noProof="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pour Notes cachées">
    <p:bg bwMode="black">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8" name="Titre 7"/>
          <p:cNvSpPr>
            <a:spLocks noGrp="1"/>
          </p:cNvSpPr>
          <p:nvPr>
            <p:ph type="title"/>
          </p:nvPr>
        </p:nvSpPr>
        <p:spPr>
          <a:xfrm>
            <a:off x="387054" y="228600"/>
            <a:ext cx="8299746" cy="664797"/>
          </a:xfrm>
          <a:prstGeom prst="rect">
            <a:avLst/>
          </a:prstGeom>
        </p:spPr>
        <p:txBody>
          <a:bodyPr/>
          <a:lstStyle/>
          <a:p>
            <a:r>
              <a:rPr lang="fr-FR" smtClean="0"/>
              <a:t>Cliquez pour modifier le style du titre</a:t>
            </a:r>
            <a:endParaRPr lang="fr-FR"/>
          </a:p>
        </p:txBody>
      </p:sp>
      <p:sp>
        <p:nvSpPr>
          <p:cNvPr id="10" name="Espace réservé du texte 9"/>
          <p:cNvSpPr>
            <a:spLocks noGrp="1"/>
          </p:cNvSpPr>
          <p:nvPr>
            <p:ph type="body" sz="quarter" idx="10"/>
          </p:nvPr>
        </p:nvSpPr>
        <p:spPr>
          <a:xfrm>
            <a:off x="381000" y="1762125"/>
            <a:ext cx="8305800" cy="4038600"/>
          </a:xfrm>
          <a:prstGeom prst="rect">
            <a:avLst/>
          </a:prstGeo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218795"/>
          </a:xfrm>
          <a:prstGeom prst="rect">
            <a:avLst/>
          </a:prstGeom>
        </p:spPr>
        <p:txBody>
          <a:bodyPr/>
          <a:lstStyle/>
          <a:p>
            <a:r>
              <a:rPr lang="fr-FR" smtClean="0"/>
              <a:t>Cliquez pour modifier le style du titre</a:t>
            </a:r>
            <a:endParaRPr lang="en-US"/>
          </a:p>
        </p:txBody>
      </p:sp>
      <p:sp>
        <p:nvSpPr>
          <p:cNvPr id="3" name="Content Placeholder 2"/>
          <p:cNvSpPr>
            <a:spLocks noGrp="1"/>
          </p:cNvSpPr>
          <p:nvPr>
            <p:ph idx="1"/>
          </p:nvPr>
        </p:nvSpPr>
        <p:spPr>
          <a:xfrm>
            <a:off x="142844" y="1484313"/>
            <a:ext cx="8786874" cy="2730505"/>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grpSp>
        <p:nvGrpSpPr>
          <p:cNvPr id="4" name="Groupe 3"/>
          <p:cNvGrpSpPr/>
          <p:nvPr userDrawn="1"/>
        </p:nvGrpSpPr>
        <p:grpSpPr>
          <a:xfrm>
            <a:off x="6643702" y="6357958"/>
            <a:ext cx="2295144" cy="356616"/>
            <a:chOff x="6643702" y="6357958"/>
            <a:chExt cx="2295144" cy="356616"/>
          </a:xfrm>
        </p:grpSpPr>
        <p:sp>
          <p:nvSpPr>
            <p:cNvPr id="5" name="Rectangle 4"/>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6" name="Picture 3" descr="C:\WFILE\FY08\MSTD08\ElementsCommunication\MSTD08_Logos\MSTD08_logocoul_acr_ssbl.jpg"/>
            <p:cNvPicPr>
              <a:picLocks noChangeAspect="1" noChangeArrowheads="1"/>
            </p:cNvPicPr>
            <p:nvPr userDrawn="1"/>
          </p:nvPicPr>
          <p:blipFill>
            <a:blip r:embed="rId2" cstate="print"/>
            <a:srcRect/>
            <a:stretch>
              <a:fillRect/>
            </a:stretch>
          </p:blipFill>
          <p:spPr bwMode="auto">
            <a:xfrm>
              <a:off x="7252140" y="6364154"/>
              <a:ext cx="1050153" cy="296863"/>
            </a:xfrm>
            <a:prstGeom prst="rect">
              <a:avLst/>
            </a:prstGeom>
            <a:noFill/>
          </p:spPr>
        </p:pic>
      </p:gr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218795"/>
          </a:xfrm>
          <a:prstGeom prst="rect">
            <a:avLst/>
          </a:prstGeom>
        </p:spPr>
        <p:txBody>
          <a:bodyPr/>
          <a:lstStyle/>
          <a:p>
            <a:r>
              <a:rPr lang="fr-FR" smtClean="0"/>
              <a:t>Cliquez pour modifier le style du titre</a:t>
            </a:r>
            <a:endParaRPr lang="en-US" dirty="0"/>
          </a:p>
        </p:txBody>
      </p:sp>
      <p:sp>
        <p:nvSpPr>
          <p:cNvPr id="6" name="Text Placeholder 5"/>
          <p:cNvSpPr>
            <a:spLocks noGrp="1"/>
          </p:cNvSpPr>
          <p:nvPr>
            <p:ph type="body" sz="quarter" idx="10"/>
          </p:nvPr>
        </p:nvSpPr>
        <p:spPr>
          <a:xfrm>
            <a:off x="138140" y="1411552"/>
            <a:ext cx="8791578" cy="4803530"/>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grpSp>
        <p:nvGrpSpPr>
          <p:cNvPr id="3" name="Groupe 3"/>
          <p:cNvGrpSpPr/>
          <p:nvPr userDrawn="1"/>
        </p:nvGrpSpPr>
        <p:grpSpPr>
          <a:xfrm>
            <a:off x="6643702" y="6357958"/>
            <a:ext cx="2295144" cy="356616"/>
            <a:chOff x="6643702" y="6357958"/>
            <a:chExt cx="2295144" cy="356616"/>
          </a:xfrm>
        </p:grpSpPr>
        <p:sp>
          <p:nvSpPr>
            <p:cNvPr id="5" name="Rectangle 4"/>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7" name="Picture 3" descr="C:\WFILE\FY08\MSTD08\ElementsCommunication\MSTD08_Logos\MSTD08_logocoul_acr_ssbl.jpg"/>
            <p:cNvPicPr>
              <a:picLocks noChangeAspect="1" noChangeArrowheads="1"/>
            </p:cNvPicPr>
            <p:nvPr userDrawn="1"/>
          </p:nvPicPr>
          <p:blipFill>
            <a:blip r:embed="rId2" cstate="print"/>
            <a:srcRect/>
            <a:stretch>
              <a:fillRect/>
            </a:stretch>
          </p:blipFill>
          <p:spPr bwMode="auto">
            <a:xfrm>
              <a:off x="7252140" y="6364154"/>
              <a:ext cx="1050153" cy="296863"/>
            </a:xfrm>
            <a:prstGeom prst="rect">
              <a:avLst/>
            </a:prstGeom>
            <a:noFill/>
          </p:spPr>
        </p:pic>
      </p:gr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pic>
        <p:nvPicPr>
          <p:cNvPr id="5" name="Rectangle 10242"/>
          <p:cNvPicPr>
            <a:picLocks noChangeAspect="1" noChangeArrowheads="1"/>
          </p:cNvPicPr>
          <p:nvPr/>
        </p:nvPicPr>
        <p:blipFill>
          <a:blip r:embed="rId3"/>
          <a:srcRect/>
          <a:stretch>
            <a:fillRect/>
          </a:stretch>
        </p:blipFill>
        <p:spPr bwMode="auto">
          <a:xfrm>
            <a:off x="354013" y="158750"/>
            <a:ext cx="7461250" cy="6122988"/>
          </a:xfrm>
          <a:prstGeom prst="rect">
            <a:avLst/>
          </a:prstGeom>
          <a:noFill/>
          <a:ln w="9525">
            <a:noFill/>
            <a:miter lim="800000"/>
            <a:headEnd/>
            <a:tailEnd/>
          </a:ln>
        </p:spPr>
      </p:pic>
      <p:sp>
        <p:nvSpPr>
          <p:cNvPr id="6" name="Rectangle 10243"/>
          <p:cNvSpPr>
            <a:spLocks noChangeArrowheads="1"/>
          </p:cNvSpPr>
          <p:nvPr/>
        </p:nvSpPr>
        <p:spPr bwMode="auto">
          <a:xfrm>
            <a:off x="0" y="1997075"/>
            <a:ext cx="9144000" cy="1287463"/>
          </a:xfrm>
          <a:prstGeom prst="rect">
            <a:avLst/>
          </a:prstGeom>
          <a:gradFill rotWithShape="1">
            <a:gsLst>
              <a:gs pos="0">
                <a:srgbClr val="FFFFFF">
                  <a:alpha val="93999"/>
                </a:srgbClr>
              </a:gs>
              <a:gs pos="100000">
                <a:srgbClr val="BABABA">
                  <a:alpha val="10001"/>
                </a:srgbClr>
              </a:gs>
            </a:gsLst>
            <a:lin ang="0" scaled="1"/>
          </a:gradFill>
          <a:ln w="9525">
            <a:noFill/>
            <a:miter lim="800000"/>
            <a:headEnd/>
            <a:tailEnd/>
          </a:ln>
        </p:spPr>
        <p:txBody>
          <a:bodyPr vert="horz" wrap="square" lIns="0" tIns="0" rIns="0" bIns="0" numCol="1" anchor="ctr" anchorCtr="0" compatLnSpc="1">
            <a:prstTxWarp prst="textNoShape">
              <a:avLst/>
            </a:prstTxWarp>
            <a:spAutoFit/>
          </a:bodyPr>
          <a:lstStyle/>
          <a:p>
            <a:pPr eaLnBrk="0" hangingPunct="0"/>
            <a:endParaRPr lang="en-US"/>
          </a:p>
        </p:txBody>
      </p:sp>
      <p:sp>
        <p:nvSpPr>
          <p:cNvPr id="8" name="Rectangle 2"/>
          <p:cNvSpPr>
            <a:spLocks noGrp="1"/>
          </p:cNvSpPr>
          <p:nvPr>
            <p:ph type="title"/>
          </p:nvPr>
        </p:nvSpPr>
        <p:spPr>
          <a:xfrm>
            <a:off x="533400" y="2438400"/>
            <a:ext cx="8413750" cy="646113"/>
          </a:xfrm>
          <a:prstGeom prst="rect">
            <a:avLst/>
          </a:prstGeom>
        </p:spPr>
        <p:txBody>
          <a:bodyPr anchor="ctr"/>
          <a:lstStyle>
            <a:lvl1pPr algn="r">
              <a:defRPr/>
            </a:lvl1pPr>
          </a:lstStyle>
          <a:p>
            <a:r>
              <a:rPr lang="en-US" smtClean="0"/>
              <a:t>Click to edit Master title style</a:t>
            </a:r>
            <a:endParaRPr lang="en-US" dirty="0"/>
          </a:p>
        </p:txBody>
      </p:sp>
    </p:spTree>
  </p:cSld>
  <p:clrMapOvr>
    <a:overrideClrMapping bg1="dk2" tx1="lt1" bg2="dk1"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9" name="Rectangle 2"/>
          <p:cNvSpPr>
            <a:spLocks noGrp="1"/>
          </p:cNvSpPr>
          <p:nvPr>
            <p:ph type="title"/>
          </p:nvPr>
        </p:nvSpPr>
        <p:spPr>
          <a:xfrm>
            <a:off x="142844" y="142852"/>
            <a:ext cx="8382000" cy="498598"/>
          </a:xfrm>
          <a:prstGeom prst="rect">
            <a:avLst/>
          </a:prstGeom>
        </p:spPr>
        <p:txBody>
          <a:bodyPr anchor="ctr"/>
          <a:lstStyle/>
          <a:p>
            <a:r>
              <a:rPr lang="en-US" smtClean="0"/>
              <a:t>Click to edit Master title style</a:t>
            </a:r>
            <a:endParaRPr lang="en-US"/>
          </a:p>
        </p:txBody>
      </p:sp>
      <p:sp>
        <p:nvSpPr>
          <p:cNvPr id="15" name="Rectangle 3"/>
          <p:cNvSpPr>
            <a:spLocks noGrp="1"/>
          </p:cNvSpPr>
          <p:nvPr>
            <p:ph type="dgm" idx="1"/>
          </p:nvPr>
        </p:nvSpPr>
        <p:spPr>
          <a:xfrm>
            <a:off x="366713" y="1416050"/>
            <a:ext cx="8410575" cy="5107413"/>
          </a:xfrm>
          <a:prstGeom prst="rect">
            <a:avLst/>
          </a:prstGeom>
        </p:spPr>
        <p:txBody>
          <a:bodyPr/>
          <a:lstStyle/>
          <a:p>
            <a:pPr lvl="0"/>
            <a:r>
              <a:rPr lang="en-US" noProof="0" smtClean="0"/>
              <a:t>Click icon to add SmartArt graphic</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_Section Header">
    <p:spTree>
      <p:nvGrpSpPr>
        <p:cNvPr id="1" name=""/>
        <p:cNvGrpSpPr/>
        <p:nvPr/>
      </p:nvGrpSpPr>
      <p:grpSpPr>
        <a:xfrm>
          <a:off x="0" y="0"/>
          <a:ext cx="0" cy="0"/>
          <a:chOff x="0" y="0"/>
          <a:chExt cx="0" cy="0"/>
        </a:xfrm>
      </p:grpSpPr>
      <p:pic>
        <p:nvPicPr>
          <p:cNvPr id="5" name="Rectangle 10242"/>
          <p:cNvPicPr>
            <a:picLocks noChangeAspect="1" noChangeArrowheads="1"/>
          </p:cNvPicPr>
          <p:nvPr/>
        </p:nvPicPr>
        <p:blipFill>
          <a:blip r:embed="rId3"/>
          <a:srcRect/>
          <a:stretch>
            <a:fillRect/>
          </a:stretch>
        </p:blipFill>
        <p:spPr bwMode="auto">
          <a:xfrm>
            <a:off x="354013" y="158750"/>
            <a:ext cx="7461250" cy="6122988"/>
          </a:xfrm>
          <a:prstGeom prst="rect">
            <a:avLst/>
          </a:prstGeom>
          <a:noFill/>
          <a:ln w="9525">
            <a:noFill/>
            <a:miter lim="800000"/>
            <a:headEnd/>
            <a:tailEnd/>
          </a:ln>
        </p:spPr>
      </p:pic>
      <p:sp>
        <p:nvSpPr>
          <p:cNvPr id="6" name="Rectangle 10243"/>
          <p:cNvSpPr>
            <a:spLocks noChangeArrowheads="1"/>
          </p:cNvSpPr>
          <p:nvPr/>
        </p:nvSpPr>
        <p:spPr bwMode="auto">
          <a:xfrm>
            <a:off x="0" y="1997075"/>
            <a:ext cx="9144000" cy="1287463"/>
          </a:xfrm>
          <a:prstGeom prst="rect">
            <a:avLst/>
          </a:prstGeom>
          <a:gradFill rotWithShape="1">
            <a:gsLst>
              <a:gs pos="0">
                <a:srgbClr val="FFFFFF">
                  <a:alpha val="93999"/>
                </a:srgbClr>
              </a:gs>
              <a:gs pos="100000">
                <a:srgbClr val="BABABA">
                  <a:alpha val="10001"/>
                </a:srgbClr>
              </a:gs>
            </a:gsLst>
            <a:lin ang="0" scaled="1"/>
          </a:gradFill>
          <a:ln w="9525">
            <a:noFill/>
            <a:miter lim="800000"/>
            <a:headEnd/>
            <a:tailEnd/>
          </a:ln>
        </p:spPr>
        <p:txBody>
          <a:bodyPr vert="horz" wrap="square" lIns="0" tIns="0" rIns="0" bIns="0" numCol="1" anchor="ctr" anchorCtr="0" compatLnSpc="1">
            <a:prstTxWarp prst="textNoShape">
              <a:avLst/>
            </a:prstTxWarp>
            <a:spAutoFit/>
          </a:bodyPr>
          <a:lstStyle/>
          <a:p>
            <a:pPr eaLnBrk="0" hangingPunct="0"/>
            <a:endParaRPr lang="en-US"/>
          </a:p>
        </p:txBody>
      </p:sp>
      <p:sp>
        <p:nvSpPr>
          <p:cNvPr id="8" name="Rectangle 2"/>
          <p:cNvSpPr>
            <a:spLocks noGrp="1"/>
          </p:cNvSpPr>
          <p:nvPr>
            <p:ph type="title"/>
          </p:nvPr>
        </p:nvSpPr>
        <p:spPr>
          <a:xfrm>
            <a:off x="533400" y="2438400"/>
            <a:ext cx="8413750" cy="646113"/>
          </a:xfrm>
          <a:prstGeom prst="rect">
            <a:avLst/>
          </a:prstGeom>
        </p:spPr>
        <p:txBody>
          <a:bodyPr anchor="ctr"/>
          <a:lstStyle>
            <a:lvl1pPr algn="r">
              <a:defRPr/>
            </a:lvl1pPr>
          </a:lstStyle>
          <a:p>
            <a:r>
              <a:rPr lang="en-US" smtClean="0"/>
              <a:t>Click to edit Master title style</a:t>
            </a:r>
            <a:endParaRPr lang="en-US" dirty="0"/>
          </a:p>
        </p:txBody>
      </p:sp>
    </p:spTree>
  </p:cSld>
  <p:clrMapOvr>
    <a:overrideClrMapping bg1="dk2" tx1="lt1" bg2="dk1"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218795"/>
          </a:xfrm>
          <a:prstGeom prst="rect">
            <a:avLst/>
          </a:prstGeom>
        </p:spPr>
        <p:txBody>
          <a:bodyPr/>
          <a:lstStyle/>
          <a:p>
            <a:r>
              <a:rPr lang="fr-FR" smtClean="0"/>
              <a:t>Cliquez pour modifier le style du titre</a:t>
            </a:r>
            <a:endParaRPr lang="en-US"/>
          </a:p>
        </p:txBody>
      </p:sp>
      <p:sp>
        <p:nvSpPr>
          <p:cNvPr id="3" name="Content Placeholder 2"/>
          <p:cNvSpPr>
            <a:spLocks noGrp="1"/>
          </p:cNvSpPr>
          <p:nvPr>
            <p:ph sz="half" idx="1"/>
          </p:nvPr>
        </p:nvSpPr>
        <p:spPr>
          <a:xfrm>
            <a:off x="142844" y="1411552"/>
            <a:ext cx="4352956" cy="2660389"/>
          </a:xfrm>
          <a:prstGeom prst="rect">
            <a:avLst/>
          </a:prstGeo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411552"/>
            <a:ext cx="4281518" cy="2660389"/>
          </a:xfrm>
          <a:prstGeom prst="rect">
            <a:avLst/>
          </a:prstGeo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grpSp>
        <p:nvGrpSpPr>
          <p:cNvPr id="5" name="Groupe 4"/>
          <p:cNvGrpSpPr/>
          <p:nvPr userDrawn="1"/>
        </p:nvGrpSpPr>
        <p:grpSpPr>
          <a:xfrm>
            <a:off x="6643702" y="6357958"/>
            <a:ext cx="2295144" cy="356616"/>
            <a:chOff x="6643702" y="6357958"/>
            <a:chExt cx="2295144" cy="356616"/>
          </a:xfrm>
        </p:grpSpPr>
        <p:sp>
          <p:nvSpPr>
            <p:cNvPr id="6" name="Rectangle 5"/>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7" name="Picture 3" descr="C:\WFILE\FY08\MSTD08\ElementsCommunication\MSTD08_Logos\MSTD08_logocoul_acr_ssbl.jpg"/>
            <p:cNvPicPr>
              <a:picLocks noChangeAspect="1" noChangeArrowheads="1"/>
            </p:cNvPicPr>
            <p:nvPr userDrawn="1"/>
          </p:nvPicPr>
          <p:blipFill>
            <a:blip r:embed="rId2" cstate="print"/>
            <a:srcRect/>
            <a:stretch>
              <a:fillRect/>
            </a:stretch>
          </p:blipFill>
          <p:spPr bwMode="auto">
            <a:xfrm>
              <a:off x="7252140" y="6364154"/>
              <a:ext cx="1050153" cy="296863"/>
            </a:xfrm>
            <a:prstGeom prst="rect">
              <a:avLst/>
            </a:prstGeom>
            <a:noFill/>
          </p:spPr>
        </p:pic>
      </p:gr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4" name="Round Diagonal Corner Rectangle 5"/>
          <p:cNvSpPr/>
          <p:nvPr userDrawn="1"/>
        </p:nvSpPr>
        <p:spPr>
          <a:xfrm>
            <a:off x="269146" y="908102"/>
            <a:ext cx="8643998" cy="4214842"/>
          </a:xfrm>
          <a:prstGeom prst="round2DiagRect">
            <a:avLst>
              <a:gd name="adj1" fmla="val 6687"/>
              <a:gd name="adj2" fmla="val 0"/>
            </a:avLst>
          </a:prstGeom>
          <a:gradFill flip="none" rotWithShape="1">
            <a:gsLst>
              <a:gs pos="0">
                <a:srgbClr val="4F81BD">
                  <a:shade val="51000"/>
                  <a:satMod val="130000"/>
                  <a:alpha val="0"/>
                </a:srgbClr>
              </a:gs>
              <a:gs pos="80000">
                <a:srgbClr val="4F81BD">
                  <a:shade val="93000"/>
                  <a:satMod val="130000"/>
                </a:srgbClr>
              </a:gs>
              <a:gs pos="100000">
                <a:srgbClr val="4F81BD">
                  <a:shade val="94000"/>
                  <a:satMod val="135000"/>
                </a:srgbClr>
              </a:gs>
            </a:gsLst>
            <a:lin ang="189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scene3d>
          <a:sp3d prstMaterial="metal">
            <a:bevelT w="63500" h="25400"/>
            <a:bevelB/>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 name="Title 1"/>
          <p:cNvSpPr>
            <a:spLocks noGrp="1"/>
          </p:cNvSpPr>
          <p:nvPr>
            <p:ph type="ctrTitle"/>
          </p:nvPr>
        </p:nvSpPr>
        <p:spPr>
          <a:xfrm>
            <a:off x="285720" y="2214554"/>
            <a:ext cx="8643998" cy="1523495"/>
          </a:xfrm>
          <a:prstGeom prst="rect">
            <a:avLst/>
          </a:prstGeom>
        </p:spPr>
        <p:txBody>
          <a:bodyPr>
            <a:noAutofit/>
            <a:scene3d>
              <a:camera prst="orthographicFront"/>
              <a:lightRig rig="threePt" dir="t"/>
            </a:scene3d>
            <a:sp3d extrusionH="57150">
              <a:bevelT w="38100" h="38100"/>
            </a:sp3d>
          </a:bodyPr>
          <a:lstStyle>
            <a:lvl1pPr algn="l" defTabSz="914363" rtl="0" eaLnBrk="1" latinLnBrk="0" hangingPunct="1">
              <a:lnSpc>
                <a:spcPct val="90000"/>
              </a:lnSpc>
              <a:spcBef>
                <a:spcPct val="0"/>
              </a:spcBef>
              <a:buNone/>
              <a:defRPr lang="en-US" sz="4800" b="1" kern="1200" cap="none" spc="0" dirty="0">
                <a:ln/>
                <a:solidFill>
                  <a:srgbClr val="FFC000"/>
                </a:solidFill>
                <a:effectLst/>
                <a:latin typeface="Segoe" pitchFamily="34" charset="0"/>
                <a:ea typeface="+mn-ea"/>
                <a:cs typeface="Arial" charset="0"/>
              </a:defRPr>
            </a:lvl1pPr>
          </a:lstStyle>
          <a:p>
            <a:r>
              <a:rPr lang="fr-FR" noProof="0" dirty="0" smtClean="0"/>
              <a:t>Cliquez pour modifier le style du titre</a:t>
            </a:r>
            <a:endParaRPr lang="fr-FR" noProof="0" dirty="0"/>
          </a:p>
        </p:txBody>
      </p:sp>
      <p:sp>
        <p:nvSpPr>
          <p:cNvPr id="3" name="Subtitle 2"/>
          <p:cNvSpPr>
            <a:spLocks noGrp="1"/>
          </p:cNvSpPr>
          <p:nvPr>
            <p:ph type="subTitle" idx="1"/>
          </p:nvPr>
        </p:nvSpPr>
        <p:spPr>
          <a:xfrm>
            <a:off x="285720" y="5214950"/>
            <a:ext cx="7681913" cy="714380"/>
          </a:xfrm>
          <a:prstGeom prst="rect">
            <a:avLst/>
          </a:prstGeom>
        </p:spPr>
        <p:txBody>
          <a:bodyPr>
            <a:noAutofit/>
          </a:bodyPr>
          <a:lstStyle>
            <a:lvl1pPr marL="0" indent="0" algn="l">
              <a:lnSpc>
                <a:spcPct val="90000"/>
              </a:lnSpc>
              <a:spcBef>
                <a:spcPts val="0"/>
              </a:spcBef>
              <a:buNone/>
              <a:defRPr sz="2400" b="1">
                <a:solidFill>
                  <a:schemeClr val="tx1">
                    <a:tint val="75000"/>
                  </a:schemeClr>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5" name="Rectangle 4"/>
          <p:cNvSpPr/>
          <p:nvPr userDrawn="1"/>
        </p:nvSpPr>
        <p:spPr bwMode="auto">
          <a:xfrm rot="10800000">
            <a:off x="259842" y="1271573"/>
            <a:ext cx="8643998" cy="795528"/>
          </a:xfrm>
          <a:prstGeom prst="rect">
            <a:avLst/>
          </a:prstGeom>
          <a:gradFill flip="none" rotWithShape="1">
            <a:gsLst>
              <a:gs pos="100000">
                <a:schemeClr val="tx1">
                  <a:alpha val="46000"/>
                </a:schemeClr>
              </a:gs>
              <a:gs pos="13000">
                <a:schemeClr val="lt1">
                  <a:tint val="45000"/>
                  <a:shade val="99000"/>
                  <a:satMod val="350000"/>
                </a:schemeClr>
              </a:gs>
            </a:gsLst>
            <a:path path="rect">
              <a:fillToRect l="100000" t="100000"/>
            </a:path>
            <a:tileRect r="-100000" b="-100000"/>
          </a:gradFill>
          <a:ln w="12700" cap="rnd" cmpd="sng" algn="ctr">
            <a:noFill/>
            <a:prstDash val="solid"/>
            <a:round/>
            <a:headEnd type="none" w="med" len="med"/>
            <a:tailEnd type="none" w="med" len="med"/>
          </a:ln>
          <a:effectLst/>
          <a:scene3d>
            <a:camera prst="orthographicFront"/>
            <a:lightRig rig="threePt" dir="t"/>
          </a:scene3d>
          <a:sp3d prstMaterial="plastic">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2053" name="Picture 5" descr="C:\WFILE\FY08\MSTD08\ElementsCommunication\MSTD08_Logos\MSTD08_logocoul_bl.png"/>
          <p:cNvPicPr>
            <a:picLocks noChangeAspect="1" noChangeArrowheads="1"/>
          </p:cNvPicPr>
          <p:nvPr userDrawn="1"/>
        </p:nvPicPr>
        <p:blipFill>
          <a:blip r:embed="rId2"/>
          <a:srcRect/>
          <a:stretch>
            <a:fillRect/>
          </a:stretch>
        </p:blipFill>
        <p:spPr bwMode="auto">
          <a:xfrm>
            <a:off x="428595" y="1357298"/>
            <a:ext cx="3704191" cy="500066"/>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4_Section Header">
    <p:spTree>
      <p:nvGrpSpPr>
        <p:cNvPr id="1" name=""/>
        <p:cNvGrpSpPr/>
        <p:nvPr/>
      </p:nvGrpSpPr>
      <p:grpSpPr>
        <a:xfrm>
          <a:off x="0" y="0"/>
          <a:ext cx="0" cy="0"/>
          <a:chOff x="0" y="0"/>
          <a:chExt cx="0" cy="0"/>
        </a:xfrm>
      </p:grpSpPr>
      <p:pic>
        <p:nvPicPr>
          <p:cNvPr id="5" name="Rectangle 10242"/>
          <p:cNvPicPr>
            <a:picLocks noChangeAspect="1" noChangeArrowheads="1"/>
          </p:cNvPicPr>
          <p:nvPr/>
        </p:nvPicPr>
        <p:blipFill>
          <a:blip r:embed="rId3"/>
          <a:srcRect/>
          <a:stretch>
            <a:fillRect/>
          </a:stretch>
        </p:blipFill>
        <p:spPr bwMode="auto">
          <a:xfrm>
            <a:off x="354013" y="158750"/>
            <a:ext cx="7461250" cy="6122988"/>
          </a:xfrm>
          <a:prstGeom prst="rect">
            <a:avLst/>
          </a:prstGeom>
          <a:noFill/>
          <a:ln w="9525">
            <a:noFill/>
            <a:miter lim="800000"/>
            <a:headEnd/>
            <a:tailEnd/>
          </a:ln>
        </p:spPr>
      </p:pic>
      <p:sp>
        <p:nvSpPr>
          <p:cNvPr id="6" name="Rectangle 10243"/>
          <p:cNvSpPr>
            <a:spLocks noChangeArrowheads="1"/>
          </p:cNvSpPr>
          <p:nvPr/>
        </p:nvSpPr>
        <p:spPr bwMode="auto">
          <a:xfrm>
            <a:off x="0" y="1997075"/>
            <a:ext cx="9144000" cy="1287463"/>
          </a:xfrm>
          <a:prstGeom prst="rect">
            <a:avLst/>
          </a:prstGeom>
          <a:gradFill rotWithShape="1">
            <a:gsLst>
              <a:gs pos="0">
                <a:srgbClr val="FFFFFF">
                  <a:alpha val="93999"/>
                </a:srgbClr>
              </a:gs>
              <a:gs pos="100000">
                <a:srgbClr val="BABABA">
                  <a:alpha val="10001"/>
                </a:srgbClr>
              </a:gs>
            </a:gsLst>
            <a:lin ang="0" scaled="1"/>
          </a:gradFill>
          <a:ln w="9525">
            <a:noFill/>
            <a:miter lim="800000"/>
            <a:headEnd/>
            <a:tailEnd/>
          </a:ln>
        </p:spPr>
        <p:txBody>
          <a:bodyPr vert="horz" wrap="square" lIns="0" tIns="0" rIns="0" bIns="0" numCol="1" anchor="ctr" anchorCtr="0" compatLnSpc="1">
            <a:prstTxWarp prst="textNoShape">
              <a:avLst/>
            </a:prstTxWarp>
            <a:spAutoFit/>
          </a:bodyPr>
          <a:lstStyle/>
          <a:p>
            <a:pPr eaLnBrk="0" hangingPunct="0"/>
            <a:endParaRPr lang="en-US"/>
          </a:p>
        </p:txBody>
      </p:sp>
      <p:sp>
        <p:nvSpPr>
          <p:cNvPr id="8" name="Rectangle 2"/>
          <p:cNvSpPr>
            <a:spLocks noGrp="1"/>
          </p:cNvSpPr>
          <p:nvPr>
            <p:ph type="title"/>
          </p:nvPr>
        </p:nvSpPr>
        <p:spPr>
          <a:xfrm>
            <a:off x="533400" y="2438400"/>
            <a:ext cx="8413750" cy="646113"/>
          </a:xfrm>
          <a:prstGeom prst="rect">
            <a:avLst/>
          </a:prstGeom>
        </p:spPr>
        <p:txBody>
          <a:bodyPr anchor="ctr"/>
          <a:lstStyle>
            <a:lvl1pPr algn="r">
              <a:defRPr/>
            </a:lvl1pPr>
          </a:lstStyle>
          <a:p>
            <a:r>
              <a:rPr lang="en-US" smtClean="0"/>
              <a:t>Click to edit Master title style</a:t>
            </a:r>
            <a:endParaRPr lang="en-US" dirty="0"/>
          </a:p>
        </p:txBody>
      </p:sp>
    </p:spTree>
  </p:cSld>
  <p:clrMapOvr>
    <a:overrideClrMapping bg1="dk2" tx1="lt1" bg2="dk1"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re de présentation">
    <p:spTree>
      <p:nvGrpSpPr>
        <p:cNvPr id="1" name=""/>
        <p:cNvGrpSpPr/>
        <p:nvPr/>
      </p:nvGrpSpPr>
      <p:grpSpPr>
        <a:xfrm>
          <a:off x="0" y="0"/>
          <a:ext cx="0" cy="0"/>
          <a:chOff x="0" y="0"/>
          <a:chExt cx="0" cy="0"/>
        </a:xfrm>
      </p:grpSpPr>
      <p:pic>
        <p:nvPicPr>
          <p:cNvPr id="6" name="Image 5" descr="SLIDE TITRE MTT.jpg"/>
          <p:cNvPicPr>
            <a:picLocks noChangeAspect="1"/>
          </p:cNvPicPr>
          <p:nvPr userDrawn="1"/>
        </p:nvPicPr>
        <p:blipFill>
          <a:blip r:embed="rId2"/>
          <a:stretch>
            <a:fillRect/>
          </a:stretch>
        </p:blipFill>
        <p:spPr>
          <a:xfrm>
            <a:off x="0" y="322"/>
            <a:ext cx="9144000" cy="6857355"/>
          </a:xfrm>
          <a:prstGeom prst="rect">
            <a:avLst/>
          </a:prstGeom>
        </p:spPr>
      </p:pic>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99C8DF"/>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‹N°›</a:t>
            </a:fld>
            <a:endParaRPr kumimoji="0" lang="en-US" sz="1400" b="0" i="0" u="none" strike="noStrike" kern="1200" cap="none" spc="0" normalizeH="0" baseline="0" noProof="0" dirty="0">
              <a:ln>
                <a:noFill/>
              </a:ln>
              <a:solidFill>
                <a:srgbClr val="99C8DF"/>
              </a:solidFill>
              <a:effectLst/>
              <a:uLnTx/>
              <a:uFillTx/>
              <a:latin typeface="+mn-lt"/>
              <a:ea typeface="+mn-ea"/>
              <a:cs typeface="+mn-cs"/>
            </a:endParaRPr>
          </a:p>
        </p:txBody>
      </p:sp>
      <p:sp>
        <p:nvSpPr>
          <p:cNvPr id="3" name="Subtitle 2"/>
          <p:cNvSpPr>
            <a:spLocks noGrp="1"/>
          </p:cNvSpPr>
          <p:nvPr>
            <p:ph type="subTitle" idx="1" hasCustomPrompt="1"/>
          </p:nvPr>
        </p:nvSpPr>
        <p:spPr>
          <a:xfrm>
            <a:off x="904875" y="3848101"/>
            <a:ext cx="7334250" cy="933449"/>
          </a:xfrm>
          <a:prstGeom prst="rect">
            <a:avLst/>
          </a:prstGeom>
        </p:spPr>
        <p:txBody>
          <a:bodyPr>
            <a:noAutofit/>
          </a:bodyPr>
          <a:lstStyle>
            <a:lvl1pPr marL="0" indent="0" algn="l">
              <a:lnSpc>
                <a:spcPct val="90000"/>
              </a:lnSpc>
              <a:spcBef>
                <a:spcPts val="0"/>
              </a:spcBef>
              <a:buNone/>
              <a:defRPr baseline="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noProof="0" dirty="0" smtClean="0"/>
              <a:t>Nom &amp; Titre</a:t>
            </a:r>
          </a:p>
        </p:txBody>
      </p:sp>
      <p:sp>
        <p:nvSpPr>
          <p:cNvPr id="9" name="Titre 8"/>
          <p:cNvSpPr>
            <a:spLocks noGrp="1"/>
          </p:cNvSpPr>
          <p:nvPr>
            <p:ph type="title"/>
          </p:nvPr>
        </p:nvSpPr>
        <p:spPr>
          <a:xfrm>
            <a:off x="914400" y="2017712"/>
            <a:ext cx="7324725" cy="1677987"/>
          </a:xfrm>
          <a:prstGeom prst="rect">
            <a:avLst/>
          </a:prstGeom>
        </p:spPr>
        <p:txBody>
          <a:bodyPr>
            <a:scene3d>
              <a:camera prst="orthographicFront"/>
              <a:lightRig rig="soft" dir="t">
                <a:rot lat="0" lon="0" rev="10800000"/>
              </a:lightRig>
            </a:scene3d>
            <a:sp3d>
              <a:bevelT w="27940" h="12700"/>
              <a:contourClr>
                <a:srgbClr val="DDDDDD"/>
              </a:contourClr>
            </a:sp3d>
          </a:bodyPr>
          <a:lstStyle>
            <a:lvl1pPr>
              <a:defRPr b="1" cap="none" spc="150">
                <a:ln w="11430"/>
                <a:solidFill>
                  <a:srgbClr val="F8F8F8"/>
                </a:solidFill>
                <a:effectLst>
                  <a:outerShdw blurRad="25400" algn="tl" rotWithShape="0">
                    <a:srgbClr val="000000">
                      <a:alpha val="43000"/>
                    </a:srgbClr>
                  </a:outerShdw>
                </a:effectLst>
              </a:defRPr>
            </a:lvl1pPr>
          </a:lstStyle>
          <a:p>
            <a:r>
              <a:rPr lang="fr-FR" dirty="0" smtClean="0"/>
              <a:t>Cliquez pour modifier le style du titre</a:t>
            </a:r>
            <a:endParaRPr lang="fr-FR"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a:prstGeom prst="rect">
            <a:avLst/>
          </a:prstGeom>
        </p:spPr>
        <p:txBody>
          <a:bodyPr anchor="ctr" anchorCtr="0">
            <a:noAutofit/>
          </a:bodyPr>
          <a:lstStyle>
            <a:lvl1pPr>
              <a:lnSpc>
                <a:spcPct val="90000"/>
              </a:lnSpc>
              <a:defRPr sz="3600"/>
            </a:lvl1pPr>
          </a:lstStyle>
          <a:p>
            <a:r>
              <a:rPr lang="fr-FR" dirty="0" smtClean="0"/>
              <a:t>Cliquez pour modifier le style du titre</a:t>
            </a:r>
            <a:endParaRPr lang="en-US" dirty="0"/>
          </a:p>
        </p:txBody>
      </p:sp>
      <p:sp>
        <p:nvSpPr>
          <p:cNvPr id="3" name="Subtitle 2"/>
          <p:cNvSpPr>
            <a:spLocks noGrp="1"/>
          </p:cNvSpPr>
          <p:nvPr>
            <p:ph type="subTitle" idx="1"/>
          </p:nvPr>
        </p:nvSpPr>
        <p:spPr>
          <a:xfrm>
            <a:off x="1368955" y="4344988"/>
            <a:ext cx="7043208" cy="461665"/>
          </a:xfrm>
          <a:prstGeom prst="rect">
            <a:avLst/>
          </a:prstGeo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dirty="0" smtClean="0"/>
              <a:t>Cliquez pour modifier le style des sous-titres du masque</a:t>
            </a:r>
            <a:endParaRPr lang="en-US" dirty="0"/>
          </a:p>
        </p:txBody>
      </p:sp>
      <p:sp>
        <p:nvSpPr>
          <p:cNvPr id="7" name="Text Placeholder 6"/>
          <p:cNvSpPr>
            <a:spLocks noGrp="1"/>
          </p:cNvSpPr>
          <p:nvPr>
            <p:ph type="body" sz="quarter" idx="10" hasCustomPrompt="1"/>
          </p:nvPr>
        </p:nvSpPr>
        <p:spPr>
          <a:xfrm>
            <a:off x="722049" y="2355850"/>
            <a:ext cx="7690114" cy="1384994"/>
          </a:xfrm>
          <a:prstGeom prst="rect">
            <a:avLst/>
          </a:prstGeo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pic>
        <p:nvPicPr>
          <p:cNvPr id="6" name="Image 5" descr="LogoOffice.png"/>
          <p:cNvPicPr>
            <a:picLocks noChangeAspect="1"/>
          </p:cNvPicPr>
          <p:nvPr userDrawn="1"/>
        </p:nvPicPr>
        <p:blipFill>
          <a:blip r:embed="rId2"/>
          <a:stretch>
            <a:fillRect/>
          </a:stretch>
        </p:blipFill>
        <p:spPr>
          <a:xfrm>
            <a:off x="8431172" y="6143644"/>
            <a:ext cx="641422" cy="628059"/>
          </a:xfrm>
          <a:prstGeom prst="rect">
            <a:avLst/>
          </a:prstGeom>
        </p:spPr>
      </p:pic>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re et texte">
    <p:spTree>
      <p:nvGrpSpPr>
        <p:cNvPr id="1" name=""/>
        <p:cNvGrpSpPr/>
        <p:nvPr/>
      </p:nvGrpSpPr>
      <p:grpSpPr>
        <a:xfrm>
          <a:off x="0" y="0"/>
          <a:ext cx="0" cy="0"/>
          <a:chOff x="0" y="0"/>
          <a:chExt cx="0" cy="0"/>
        </a:xfrm>
      </p:grpSpPr>
      <p:sp>
        <p:nvSpPr>
          <p:cNvPr id="15" name="Rectangle 2"/>
          <p:cNvSpPr>
            <a:spLocks noGrp="1"/>
          </p:cNvSpPr>
          <p:nvPr>
            <p:ph type="title"/>
          </p:nvPr>
        </p:nvSpPr>
        <p:spPr>
          <a:xfrm>
            <a:off x="381000" y="230188"/>
            <a:ext cx="8382000" cy="498598"/>
          </a:xfrm>
          <a:prstGeom prst="rect">
            <a:avLst/>
          </a:prstGeom>
        </p:spPr>
        <p:txBody>
          <a:bodyPr anchor="ctr"/>
          <a:lstStyle/>
          <a:p>
            <a:r>
              <a:rPr lang="fr-FR" smtClean="0"/>
              <a:t>Cliquez pour modifier le style du titre</a:t>
            </a:r>
            <a:endParaRPr lang="en-US"/>
          </a:p>
        </p:txBody>
      </p:sp>
      <p:sp>
        <p:nvSpPr>
          <p:cNvPr id="19" name="Rectangle 3"/>
          <p:cNvSpPr>
            <a:spLocks noGrp="1"/>
          </p:cNvSpPr>
          <p:nvPr>
            <p:ph type="body" idx="1"/>
          </p:nvPr>
        </p:nvSpPr>
        <p:spPr>
          <a:xfrm>
            <a:off x="366713" y="1416050"/>
            <a:ext cx="8410575" cy="5118565"/>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pic>
        <p:nvPicPr>
          <p:cNvPr id="4" name="Image 3" descr="LogoOffice.png"/>
          <p:cNvPicPr>
            <a:picLocks noChangeAspect="1"/>
          </p:cNvPicPr>
          <p:nvPr userDrawn="1"/>
        </p:nvPicPr>
        <p:blipFill>
          <a:blip r:embed="rId2"/>
          <a:stretch>
            <a:fillRect/>
          </a:stretch>
        </p:blipFill>
        <p:spPr>
          <a:xfrm>
            <a:off x="8431172" y="6143644"/>
            <a:ext cx="641422" cy="628059"/>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intro Démo, Vidéo ou Annonce">
    <p:spTree>
      <p:nvGrpSpPr>
        <p:cNvPr id="1" name=""/>
        <p:cNvGrpSpPr/>
        <p:nvPr/>
      </p:nvGrpSpPr>
      <p:grpSpPr>
        <a:xfrm>
          <a:off x="0" y="0"/>
          <a:ext cx="0" cy="0"/>
          <a:chOff x="0" y="0"/>
          <a:chExt cx="0" cy="0"/>
        </a:xfrm>
      </p:grpSpPr>
      <p:pic>
        <p:nvPicPr>
          <p:cNvPr id="6" name="Image 5"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ctrTitle" hasCustomPrompt="1"/>
          </p:nvPr>
        </p:nvSpPr>
        <p:spPr>
          <a:xfrm>
            <a:off x="977314" y="1987551"/>
            <a:ext cx="7223712" cy="1523495"/>
          </a:xfrm>
          <a:prstGeom prst="rect">
            <a:avLst/>
          </a:prstGeom>
        </p:spPr>
        <p:txBody>
          <a:bodyPr anchor="ctr">
            <a:noAutofit/>
          </a:bodyPr>
          <a:lstStyle>
            <a:lvl1pPr>
              <a:lnSpc>
                <a:spcPct val="90000"/>
              </a:lnSpc>
              <a:defRPr sz="4800" baseline="0">
                <a:solidFill>
                  <a:schemeClr val="tx1"/>
                </a:solidFill>
                <a:effectLst/>
              </a:defRPr>
            </a:lvl1pPr>
          </a:lstStyle>
          <a:p>
            <a:r>
              <a:rPr lang="fr-FR" noProof="0" dirty="0" smtClean="0"/>
              <a:t>Titre de la vidéo, démo ou annonce</a:t>
            </a:r>
            <a:endParaRPr lang="fr-FR" noProof="0" dirty="0"/>
          </a:p>
        </p:txBody>
      </p:sp>
      <p:sp>
        <p:nvSpPr>
          <p:cNvPr id="9" name="Text Placeholder 6"/>
          <p:cNvSpPr>
            <a:spLocks noGrp="1"/>
          </p:cNvSpPr>
          <p:nvPr>
            <p:ph type="body" sz="quarter" idx="11" hasCustomPrompt="1"/>
          </p:nvPr>
        </p:nvSpPr>
        <p:spPr>
          <a:xfrm>
            <a:off x="960438" y="3581400"/>
            <a:ext cx="6994950" cy="1384994"/>
          </a:xfrm>
          <a:prstGeom prst="rect">
            <a:avLst/>
          </a:prstGeo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solidFill>
                  <a:schemeClr val="tx2">
                    <a:lumMod val="60000"/>
                    <a:lumOff val="40000"/>
                  </a:schemeClr>
                </a:solidFill>
                <a:effectLst/>
                <a:uLnTx/>
                <a:uFillTx/>
                <a:latin typeface="Calibri" pitchFamily="34" charset="0"/>
                <a:ea typeface="+mn-ea"/>
                <a:cs typeface="+mn-cs"/>
              </a:defRPr>
            </a:lvl1pPr>
          </a:lstStyle>
          <a:p>
            <a:pPr lvl="0"/>
            <a:r>
              <a:rPr lang="fr-FR" noProof="0" dirty="0" smtClean="0"/>
              <a:t>Click to…</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Standard Titre et Texte">
    <p:spTree>
      <p:nvGrpSpPr>
        <p:cNvPr id="1" name=""/>
        <p:cNvGrpSpPr/>
        <p:nvPr/>
      </p:nvGrpSpPr>
      <p:grpSpPr>
        <a:xfrm>
          <a:off x="0" y="0"/>
          <a:ext cx="0" cy="0"/>
          <a:chOff x="0" y="0"/>
          <a:chExt cx="0" cy="0"/>
        </a:xfrm>
      </p:grpSpPr>
      <p:pic>
        <p:nvPicPr>
          <p:cNvPr id="6" name="Image 5"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5" name="Titre 4"/>
          <p:cNvSpPr>
            <a:spLocks noGrp="1"/>
          </p:cNvSpPr>
          <p:nvPr>
            <p:ph type="title"/>
          </p:nvPr>
        </p:nvSpPr>
        <p:spPr>
          <a:xfrm>
            <a:off x="1219200" y="227013"/>
            <a:ext cx="8229600" cy="1143000"/>
          </a:xfrm>
          <a:prstGeom prst="rect">
            <a:avLst/>
          </a:prstGeom>
        </p:spPr>
        <p:txBody>
          <a:bodyPr/>
          <a:lstStyle/>
          <a:p>
            <a:r>
              <a:rPr lang="fr-FR" dirty="0" smtClean="0"/>
              <a:t>Cliquez pour modifier le style du titre</a:t>
            </a:r>
            <a:endParaRPr lang="fr-FR" dirty="0"/>
          </a:p>
        </p:txBody>
      </p:sp>
      <p:sp>
        <p:nvSpPr>
          <p:cNvPr id="7" name="Espace réservé du contenu 6"/>
          <p:cNvSpPr>
            <a:spLocks noGrp="1"/>
          </p:cNvSpPr>
          <p:nvPr>
            <p:ph sz="quarter" idx="10"/>
          </p:nvPr>
        </p:nvSpPr>
        <p:spPr>
          <a:xfrm>
            <a:off x="419100" y="1685925"/>
            <a:ext cx="8458200" cy="4086225"/>
          </a:xfrm>
          <a:prstGeom prst="rect">
            <a:avLst/>
          </a:prstGeom>
        </p:spPr>
        <p:txBody>
          <a:bodyPr/>
          <a:lstStyle>
            <a:lvl1pPr>
              <a:buFontTx/>
              <a:buBlip>
                <a:blip r:embed="rId3"/>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transition>
    <p:fade/>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lide avec titre seulement">
    <p:spTree>
      <p:nvGrpSpPr>
        <p:cNvPr id="1" name=""/>
        <p:cNvGrpSpPr/>
        <p:nvPr/>
      </p:nvGrpSpPr>
      <p:grpSpPr>
        <a:xfrm>
          <a:off x="0" y="0"/>
          <a:ext cx="0" cy="0"/>
          <a:chOff x="0" y="0"/>
          <a:chExt cx="0" cy="0"/>
        </a:xfrm>
      </p:grpSpPr>
      <p:pic>
        <p:nvPicPr>
          <p:cNvPr id="5" name="Image 4"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title"/>
          </p:nvPr>
        </p:nvSpPr>
        <p:spPr>
          <a:xfrm>
            <a:off x="1320503" y="190500"/>
            <a:ext cx="7661571" cy="723900"/>
          </a:xfrm>
          <a:prstGeom prst="rect">
            <a:avLst/>
          </a:prstGeom>
        </p:spPr>
        <p:txBody>
          <a:bodyPr/>
          <a:lstStyle>
            <a:lvl1pPr>
              <a:defRPr/>
            </a:lvl1pPr>
          </a:lstStyle>
          <a:p>
            <a:r>
              <a:rPr lang="fr-FR" dirty="0" smtClean="0"/>
              <a:t>Cliquez pour modifier le style du titre</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Présentation Partenaire">
    <p:spTree>
      <p:nvGrpSpPr>
        <p:cNvPr id="1" name=""/>
        <p:cNvGrpSpPr/>
        <p:nvPr/>
      </p:nvGrpSpPr>
      <p:grpSpPr>
        <a:xfrm>
          <a:off x="0" y="0"/>
          <a:ext cx="0" cy="0"/>
          <a:chOff x="0" y="0"/>
          <a:chExt cx="0" cy="0"/>
        </a:xfrm>
      </p:grpSpPr>
      <p:pic>
        <p:nvPicPr>
          <p:cNvPr id="11" name="Image 10"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8" name="Text Placeholder 6"/>
          <p:cNvSpPr>
            <a:spLocks noGrp="1"/>
          </p:cNvSpPr>
          <p:nvPr>
            <p:ph type="body" sz="quarter" idx="11" hasCustomPrompt="1"/>
          </p:nvPr>
        </p:nvSpPr>
        <p:spPr>
          <a:xfrm>
            <a:off x="960438" y="3581400"/>
            <a:ext cx="6994950" cy="1384994"/>
          </a:xfrm>
          <a:prstGeom prst="rect">
            <a:avLst/>
          </a:prstGeo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solidFill>
                  <a:schemeClr val="tx2">
                    <a:lumMod val="60000"/>
                    <a:lumOff val="40000"/>
                  </a:schemeClr>
                </a:solidFill>
                <a:effectLst/>
                <a:uLnTx/>
                <a:uFillTx/>
                <a:latin typeface="Calibri" pitchFamily="34" charset="0"/>
                <a:ea typeface="+mn-ea"/>
                <a:cs typeface="+mn-cs"/>
              </a:defRPr>
            </a:lvl1pPr>
          </a:lstStyle>
          <a:p>
            <a:pPr lvl="0"/>
            <a:r>
              <a:rPr lang="fr-FR" noProof="0" dirty="0" smtClean="0"/>
              <a:t>Partenaire</a:t>
            </a:r>
          </a:p>
        </p:txBody>
      </p:sp>
      <p:sp>
        <p:nvSpPr>
          <p:cNvPr id="9" name="Subtitle 2"/>
          <p:cNvSpPr>
            <a:spLocks noGrp="1"/>
          </p:cNvSpPr>
          <p:nvPr>
            <p:ph type="subTitle" idx="1" hasCustomPrompt="1"/>
          </p:nvPr>
        </p:nvSpPr>
        <p:spPr>
          <a:xfrm>
            <a:off x="971550" y="5038726"/>
            <a:ext cx="7229476" cy="933449"/>
          </a:xfrm>
          <a:prstGeom prst="rect">
            <a:avLst/>
          </a:prstGeom>
        </p:spPr>
        <p:txBody>
          <a:bodyPr>
            <a:noAutofit/>
          </a:bodyPr>
          <a:lstStyle>
            <a:lvl1pPr marL="0" indent="0" algn="l">
              <a:lnSpc>
                <a:spcPct val="90000"/>
              </a:lnSpc>
              <a:spcBef>
                <a:spcPts val="0"/>
              </a:spcBef>
              <a:buNone/>
              <a:defRPr baseline="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noProof="0" dirty="0" smtClean="0"/>
              <a:t>Nom &amp; Titre</a:t>
            </a:r>
          </a:p>
        </p:txBody>
      </p:sp>
      <p:sp>
        <p:nvSpPr>
          <p:cNvPr id="10" name="Titre 9"/>
          <p:cNvSpPr>
            <a:spLocks noGrp="1"/>
          </p:cNvSpPr>
          <p:nvPr>
            <p:ph type="title" hasCustomPrompt="1"/>
          </p:nvPr>
        </p:nvSpPr>
        <p:spPr>
          <a:xfrm>
            <a:off x="1006179" y="2162175"/>
            <a:ext cx="7507266" cy="664797"/>
          </a:xfrm>
          <a:prstGeom prst="rect">
            <a:avLst/>
          </a:prstGeom>
        </p:spPr>
        <p:txBody>
          <a:bodyPr/>
          <a:lstStyle>
            <a:lvl1pPr>
              <a:defRPr/>
            </a:lvl1pPr>
          </a:lstStyle>
          <a:p>
            <a:r>
              <a:rPr lang="fr-FR" dirty="0" smtClean="0"/>
              <a:t>Nom du partenaire</a:t>
            </a:r>
            <a:endParaRPr lang="fr-FR"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deux colonnes">
    <p:bg>
      <p:bgPr>
        <a:solidFill>
          <a:schemeClr val="bg1"/>
        </a:solidFill>
        <a:effectLst/>
      </p:bgPr>
    </p:bg>
    <p:spTree>
      <p:nvGrpSpPr>
        <p:cNvPr id="1" name=""/>
        <p:cNvGrpSpPr/>
        <p:nvPr/>
      </p:nvGrpSpPr>
      <p:grpSpPr>
        <a:xfrm>
          <a:off x="0" y="0"/>
          <a:ext cx="0" cy="0"/>
          <a:chOff x="0" y="0"/>
          <a:chExt cx="0" cy="0"/>
        </a:xfrm>
      </p:grpSpPr>
      <p:pic>
        <p:nvPicPr>
          <p:cNvPr id="6" name="Image 5"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title"/>
          </p:nvPr>
        </p:nvSpPr>
        <p:spPr>
          <a:xfrm>
            <a:off x="1330028" y="276226"/>
            <a:ext cx="7680621" cy="781050"/>
          </a:xfrm>
          <a:prstGeom prst="rect">
            <a:avLst/>
          </a:prstGeom>
        </p:spPr>
        <p:txBody>
          <a:bodyPr/>
          <a:lstStyle>
            <a:lvl1pPr>
              <a:defRPr/>
            </a:lvl1pPr>
          </a:lstStyle>
          <a:p>
            <a:r>
              <a:rPr lang="fr-FR" noProof="0" dirty="0" smtClean="0"/>
              <a:t>Cliquez pour modifier le style du titre</a:t>
            </a:r>
            <a:endParaRPr lang="fr-FR" noProof="0" dirty="0"/>
          </a:p>
        </p:txBody>
      </p:sp>
      <p:sp>
        <p:nvSpPr>
          <p:cNvPr id="3" name="Content Placeholder 2"/>
          <p:cNvSpPr>
            <a:spLocks noGrp="1"/>
          </p:cNvSpPr>
          <p:nvPr>
            <p:ph sz="half" idx="1"/>
          </p:nvPr>
        </p:nvSpPr>
        <p:spPr>
          <a:xfrm>
            <a:off x="381001" y="1573477"/>
            <a:ext cx="4114800" cy="2646097"/>
          </a:xfrm>
          <a:prstGeom prst="rect">
            <a:avLst/>
          </a:prstGeom>
        </p:spPr>
        <p:txBody>
          <a:bodyPr/>
          <a:lstStyle>
            <a:lvl1pPr marL="339976" indent="-339976">
              <a:lnSpc>
                <a:spcPct val="90000"/>
              </a:lnSpc>
              <a:buFontTx/>
              <a:buBlip>
                <a:blip r:embed="rId3"/>
              </a:buBlip>
              <a:defRPr sz="2800"/>
            </a:lvl1pPr>
            <a:lvl2pPr marL="673338" indent="-325424">
              <a:lnSpc>
                <a:spcPct val="90000"/>
              </a:lnSpc>
              <a:buFontTx/>
              <a:buBlip>
                <a:blip r:embed="rId3"/>
              </a:buBlip>
              <a:defRPr sz="2400"/>
            </a:lvl2pPr>
            <a:lvl3pPr marL="953785" indent="-288384">
              <a:lnSpc>
                <a:spcPct val="90000"/>
              </a:lnSpc>
              <a:buFontTx/>
              <a:buBlip>
                <a:blip r:embed="rId3"/>
              </a:buBlip>
              <a:defRPr sz="2000"/>
            </a:lvl3pPr>
            <a:lvl4pPr marL="1227618" indent="-273833">
              <a:lnSpc>
                <a:spcPct val="90000"/>
              </a:lnSpc>
              <a:buFontTx/>
              <a:buBlip>
                <a:blip r:embed="rId3"/>
              </a:buBlip>
              <a:defRPr sz="1800"/>
            </a:lvl4pPr>
            <a:lvl5pPr marL="1516002" indent="-280447">
              <a:lnSpc>
                <a:spcPct val="90000"/>
              </a:lnSpc>
              <a:buFontTx/>
              <a:buBlip>
                <a:blip r:embed="rId3"/>
              </a:buBlip>
              <a:defRPr sz="1800"/>
            </a:lvl5pPr>
            <a:lvl6pPr>
              <a:defRPr sz="1800"/>
            </a:lvl6pPr>
            <a:lvl7pPr>
              <a:defRPr sz="1800"/>
            </a:lvl7pPr>
            <a:lvl8pPr>
              <a:defRPr sz="1800"/>
            </a:lvl8pPr>
            <a:lvl9pPr>
              <a:defRPr sz="1800"/>
            </a:lvl9pPr>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9" name="Content Placeholder 2"/>
          <p:cNvSpPr>
            <a:spLocks noGrp="1"/>
          </p:cNvSpPr>
          <p:nvPr>
            <p:ph sz="half" idx="10"/>
          </p:nvPr>
        </p:nvSpPr>
        <p:spPr>
          <a:xfrm>
            <a:off x="4657726" y="1573477"/>
            <a:ext cx="4114800" cy="2665147"/>
          </a:xfrm>
          <a:prstGeom prst="rect">
            <a:avLst/>
          </a:prstGeom>
        </p:spPr>
        <p:txBody>
          <a:bodyPr/>
          <a:lstStyle>
            <a:lvl1pPr marL="339976" indent="-339976">
              <a:lnSpc>
                <a:spcPct val="90000"/>
              </a:lnSpc>
              <a:buFontTx/>
              <a:buBlip>
                <a:blip r:embed="rId3"/>
              </a:buBlip>
              <a:defRPr sz="2800">
                <a:solidFill>
                  <a:schemeClr val="tx1"/>
                </a:solidFill>
              </a:defRPr>
            </a:lvl1pPr>
            <a:lvl2pPr marL="673338" indent="-325424">
              <a:lnSpc>
                <a:spcPct val="90000"/>
              </a:lnSpc>
              <a:buFontTx/>
              <a:buBlip>
                <a:blip r:embed="rId3"/>
              </a:buBlip>
              <a:defRPr sz="2400">
                <a:solidFill>
                  <a:schemeClr val="tx1"/>
                </a:solidFill>
              </a:defRPr>
            </a:lvl2pPr>
            <a:lvl3pPr marL="953785" indent="-288384">
              <a:lnSpc>
                <a:spcPct val="90000"/>
              </a:lnSpc>
              <a:buFontTx/>
              <a:buBlip>
                <a:blip r:embed="rId3"/>
              </a:buBlip>
              <a:defRPr sz="2000">
                <a:solidFill>
                  <a:schemeClr val="tx1"/>
                </a:solidFill>
              </a:defRPr>
            </a:lvl3pPr>
            <a:lvl4pPr marL="1227618" indent="-273833">
              <a:lnSpc>
                <a:spcPct val="90000"/>
              </a:lnSpc>
              <a:buFontTx/>
              <a:buBlip>
                <a:blip r:embed="rId3"/>
              </a:buBlip>
              <a:defRPr sz="1800">
                <a:solidFill>
                  <a:schemeClr val="tx1"/>
                </a:solidFill>
              </a:defRPr>
            </a:lvl4pPr>
            <a:lvl5pPr marL="1516002" indent="-280447">
              <a:lnSpc>
                <a:spcPct val="90000"/>
              </a:lnSpc>
              <a:buFontTx/>
              <a:buBlip>
                <a:blip r:embed="rId3"/>
              </a:buBlip>
              <a:defRPr sz="1800">
                <a:solidFill>
                  <a:schemeClr val="tx1"/>
                </a:solidFill>
              </a:defRPr>
            </a:lvl5pPr>
            <a:lvl6pPr>
              <a:defRPr sz="1800"/>
            </a:lvl6pPr>
            <a:lvl7pPr>
              <a:defRPr sz="1800"/>
            </a:lvl7pPr>
            <a:lvl8pPr>
              <a:defRPr sz="1800"/>
            </a:lvl8pPr>
            <a:lvl9pPr>
              <a:defRPr sz="1800"/>
            </a:lvl9pPr>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pour code développeur">
    <p:spTree>
      <p:nvGrpSpPr>
        <p:cNvPr id="1" name=""/>
        <p:cNvGrpSpPr/>
        <p:nvPr/>
      </p:nvGrpSpPr>
      <p:grpSpPr>
        <a:xfrm>
          <a:off x="0" y="0"/>
          <a:ext cx="0" cy="0"/>
          <a:chOff x="0" y="0"/>
          <a:chExt cx="0" cy="0"/>
        </a:xfrm>
      </p:grpSpPr>
      <p:pic>
        <p:nvPicPr>
          <p:cNvPr id="9" name="Image 8" descr="SLIDE MTT TEXTE.jpg"/>
          <p:cNvPicPr>
            <a:picLocks noChangeAspect="1"/>
          </p:cNvPicPr>
          <p:nvPr userDrawn="1"/>
        </p:nvPicPr>
        <p:blipFill>
          <a:blip r:embed="rId2"/>
          <a:stretch>
            <a:fillRect/>
          </a:stretch>
        </p:blipFill>
        <p:spPr>
          <a:xfrm>
            <a:off x="0" y="322"/>
            <a:ext cx="9144000" cy="6857355"/>
          </a:xfrm>
          <a:prstGeom prst="rect">
            <a:avLst/>
          </a:prstGeom>
        </p:spPr>
      </p:pic>
      <p:pic>
        <p:nvPicPr>
          <p:cNvPr id="8" name="Picture 7" descr="code slide background.png"/>
          <p:cNvPicPr>
            <a:picLocks noChangeAspect="1"/>
          </p:cNvPicPr>
          <p:nvPr userDrawn="1"/>
        </p:nvPicPr>
        <p:blipFill>
          <a:blip r:embed="rId3"/>
          <a:stretch>
            <a:fillRect/>
          </a:stretch>
        </p:blipFill>
        <p:spPr bwMode="white">
          <a:xfrm>
            <a:off x="-166245" y="552450"/>
            <a:ext cx="9300720" cy="5362575"/>
          </a:xfrm>
          <a:prstGeom prst="rect">
            <a:avLst/>
          </a:prstGeom>
        </p:spPr>
      </p:pic>
      <p:sp>
        <p:nvSpPr>
          <p:cNvPr id="2" name="Title 1"/>
          <p:cNvSpPr>
            <a:spLocks noGrp="1"/>
          </p:cNvSpPr>
          <p:nvPr>
            <p:ph type="title"/>
          </p:nvPr>
        </p:nvSpPr>
        <p:spPr>
          <a:xfrm>
            <a:off x="1320503" y="228600"/>
            <a:ext cx="7699671" cy="676275"/>
          </a:xfrm>
          <a:prstGeom prst="rect">
            <a:avLst/>
          </a:prstGeom>
        </p:spPr>
        <p:txBody>
          <a:bodyPr/>
          <a:lstStyle>
            <a:lvl1pPr>
              <a:defRPr sz="4400"/>
            </a:lvl1pPr>
          </a:lstStyle>
          <a:p>
            <a:r>
              <a:rPr lang="fr-FR" smtClean="0"/>
              <a:t>Cliquez pour modifier le style du titre</a:t>
            </a:r>
            <a:endParaRPr lang="en-US" dirty="0"/>
          </a:p>
        </p:txBody>
      </p:sp>
      <p:sp>
        <p:nvSpPr>
          <p:cNvPr id="7" name="Text Placeholder 6"/>
          <p:cNvSpPr>
            <a:spLocks noGrp="1"/>
          </p:cNvSpPr>
          <p:nvPr>
            <p:ph type="body" sz="quarter" idx="10"/>
          </p:nvPr>
        </p:nvSpPr>
        <p:spPr>
          <a:xfrm>
            <a:off x="444206" y="1543789"/>
            <a:ext cx="8528344" cy="4275986"/>
          </a:xfrm>
          <a:prstGeom prst="rect">
            <a:avLst/>
          </a:prstGeo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Slide vierge noir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766" r:id="rId1"/>
    <p:sldLayoutId id="2147483738" r:id="rId2"/>
    <p:sldLayoutId id="2147483768" r:id="rId3"/>
    <p:sldLayoutId id="2147483765" r:id="rId4"/>
    <p:sldLayoutId id="2147483744" r:id="rId5"/>
    <p:sldLayoutId id="2147483769" r:id="rId6"/>
    <p:sldLayoutId id="2147483742" r:id="rId7"/>
    <p:sldLayoutId id="2147483745" r:id="rId8"/>
    <p:sldLayoutId id="2147483746" r:id="rId9"/>
    <p:sldLayoutId id="2147483754" r:id="rId10"/>
    <p:sldLayoutId id="214748374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78" r:id="rId20"/>
    <p:sldLayoutId id="2147483779" r:id="rId2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mn-ea"/>
          <a:cs typeface="Arial" charset="0"/>
        </a:defRPr>
      </a:lvl1pPr>
    </p:titleStyle>
    <p:bodyStyle>
      <a:lvl1pPr marL="463550" indent="-463550" algn="l" defTabSz="914363" rtl="0" eaLnBrk="1" latinLnBrk="0" hangingPunct="1">
        <a:lnSpc>
          <a:spcPct val="90000"/>
        </a:lnSpc>
        <a:spcBef>
          <a:spcPct val="20000"/>
        </a:spcBef>
        <a:buSzPct val="120000"/>
        <a:buFontTx/>
        <a:buBlip>
          <a:blip r:embed="rId23"/>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23"/>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23"/>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23"/>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23"/>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UpdateInfo/_rels/slideUpdateInfo1.xml.rels><?xml version="1.0" encoding="UTF-8" standalone="yes"?>
<Relationships xmlns="http://schemas.openxmlformats.org/package/2006/relationships"><Relationship Id="rId1" Type="http://schemas.openxmlformats.org/officeDocument/2006/relationships/slideUpdateUrl" Target="http://sharepointemea/sites/epgfroffice/suitesoffice/Valeur%20dOffice" TargetMode="External"/></Relationships>
</file>

<file path=ppt/slideUpdateInfo/_rels/slideUpdateInfo10.xml.rels><?xml version="1.0" encoding="UTF-8" standalone="yes"?>
<Relationships xmlns="http://schemas.openxmlformats.org/package/2006/relationships"><Relationship Id="rId1" Type="http://schemas.openxmlformats.org/officeDocument/2006/relationships/slideUpdateUrl" Target="http://sharepointemea/sites/epgfroffice/suitesoffice/Valeur%20dOffice" TargetMode="External"/></Relationships>
</file>

<file path=ppt/slideUpdateInfo/_rels/slideUpdateInfo2.xml.rels><?xml version="1.0" encoding="UTF-8" standalone="yes"?>
<Relationships xmlns="http://schemas.openxmlformats.org/package/2006/relationships"><Relationship Id="rId1" Type="http://schemas.openxmlformats.org/officeDocument/2006/relationships/slideUpdateUrl" Target="http://sharepointemea/sites/epgfroffice/suitesoffice/Valeur%20dOffice" TargetMode="External"/></Relationships>
</file>

<file path=ppt/slideUpdateInfo/_rels/slideUpdateInfo3.xml.rels><?xml version="1.0" encoding="UTF-8" standalone="yes"?>
<Relationships xmlns="http://schemas.openxmlformats.org/package/2006/relationships"><Relationship Id="rId1" Type="http://schemas.openxmlformats.org/officeDocument/2006/relationships/slideUpdateUrl" Target="http://sharepointemea/sites/epgfroffice/suitesoffice/Valeur%20dOffice" TargetMode="External"/></Relationships>
</file>

<file path=ppt/slideUpdateInfo/_rels/slideUpdateInfo4.xml.rels><?xml version="1.0" encoding="UTF-8" standalone="yes"?>
<Relationships xmlns="http://schemas.openxmlformats.org/package/2006/relationships"><Relationship Id="rId1" Type="http://schemas.openxmlformats.org/officeDocument/2006/relationships/slideUpdateUrl" Target="http://sharepointemea/sites/epgfroffice/suitesoffice/Valeur%20dOffice" TargetMode="External"/></Relationships>
</file>

<file path=ppt/slideUpdateInfo/_rels/slideUpdateInfo5.xml.rels><?xml version="1.0" encoding="UTF-8" standalone="yes"?>
<Relationships xmlns="http://schemas.openxmlformats.org/package/2006/relationships"><Relationship Id="rId1" Type="http://schemas.openxmlformats.org/officeDocument/2006/relationships/slideUpdateUrl" Target="http://sharepointemea/sites/epgfroffice/suitesoffice/Valeur%20dOffice" TargetMode="External"/></Relationships>
</file>

<file path=ppt/slideUpdateInfo/_rels/slideUpdateInfo6.xml.rels><?xml version="1.0" encoding="UTF-8" standalone="yes"?>
<Relationships xmlns="http://schemas.openxmlformats.org/package/2006/relationships"><Relationship Id="rId1" Type="http://schemas.openxmlformats.org/officeDocument/2006/relationships/slideUpdateUrl" Target="http://sharepointemea/sites/epgfroffice/suitesoffice/Valeur%20dOffice" TargetMode="External"/></Relationships>
</file>

<file path=ppt/slideUpdateInfo/_rels/slideUpdateInfo7.xml.rels><?xml version="1.0" encoding="UTF-8" standalone="yes"?>
<Relationships xmlns="http://schemas.openxmlformats.org/package/2006/relationships"><Relationship Id="rId1" Type="http://schemas.openxmlformats.org/officeDocument/2006/relationships/slideUpdateUrl" Target="http://sharepointemea/sites/epgfroffice/suitesoffice/Valeur%20dOffice" TargetMode="External"/></Relationships>
</file>

<file path=ppt/slideUpdateInfo/_rels/slideUpdateInfo8.xml.rels><?xml version="1.0" encoding="UTF-8" standalone="yes"?>
<Relationships xmlns="http://schemas.openxmlformats.org/package/2006/relationships"><Relationship Id="rId1" Type="http://schemas.openxmlformats.org/officeDocument/2006/relationships/slideUpdateUrl" Target="http://sharepointemea/sites/epgfroffice/suitesoffice/Valeur%20dOffice" TargetMode="External"/></Relationships>
</file>

<file path=ppt/slideUpdateInfo/_rels/slideUpdateInfo9.xml.rels><?xml version="1.0" encoding="UTF-8" standalone="yes"?>
<Relationships xmlns="http://schemas.openxmlformats.org/package/2006/relationships"><Relationship Id="rId1" Type="http://schemas.openxmlformats.org/officeDocument/2006/relationships/slideUpdateUrl" Target="http://sharepointemea/sites/epgfroffice/suitesoffice/Valeur%20dOffice" TargetMode="External"/></Relationships>
</file>

<file path=ppt/slideUpdateInfo/slideUpdateInfo1.xml><?xml version="1.0" encoding="utf-8"?>
<p:sldSyncPr xmlns:a="http://schemas.openxmlformats.org/drawingml/2006/main" xmlns:r="http://schemas.openxmlformats.org/officeDocument/2006/relationships" xmlns:p="http://schemas.openxmlformats.org/presentationml/2006/main" serverSldId="230" serverSldModifiedTime="2008-03-20T14:08:31" clientInsertedTime="2008-09-04T13:23:15.100"/>
</file>

<file path=ppt/slideUpdateInfo/slideUpdateInfo10.xml><?xml version="1.0" encoding="utf-8"?>
<p:sldSyncPr xmlns:a="http://schemas.openxmlformats.org/drawingml/2006/main" xmlns:r="http://schemas.openxmlformats.org/officeDocument/2006/relationships" xmlns:p="http://schemas.openxmlformats.org/presentationml/2006/main" serverSldId="244" serverSldModifiedTime="2008-03-20T14:09:14" clientInsertedTime="2008-09-04T13:23:26.401"/>
</file>

<file path=ppt/slideUpdateInfo/slideUpdateInfo2.xml><?xml version="1.0" encoding="utf-8"?>
<p:sldSyncPr xmlns:a="http://schemas.openxmlformats.org/drawingml/2006/main" xmlns:r="http://schemas.openxmlformats.org/officeDocument/2006/relationships" xmlns:p="http://schemas.openxmlformats.org/presentationml/2006/main" serverSldId="231" serverSldModifiedTime="2008-03-20T14:08:34" clientInsertedTime="2008-09-04T13:23:15.812"/>
</file>

<file path=ppt/slideUpdateInfo/slideUpdateInfo3.xml><?xml version="1.0" encoding="utf-8"?>
<p:sldSyncPr xmlns:a="http://schemas.openxmlformats.org/drawingml/2006/main" xmlns:r="http://schemas.openxmlformats.org/officeDocument/2006/relationships" xmlns:p="http://schemas.openxmlformats.org/presentationml/2006/main" serverSldId="232" serverSldModifiedTime="2008-03-20T14:08:35" clientInsertedTime="2008-09-04T13:23:16.436"/>
</file>

<file path=ppt/slideUpdateInfo/slideUpdateInfo4.xml><?xml version="1.0" encoding="utf-8"?>
<p:sldSyncPr xmlns:a="http://schemas.openxmlformats.org/drawingml/2006/main" xmlns:r="http://schemas.openxmlformats.org/officeDocument/2006/relationships" xmlns:p="http://schemas.openxmlformats.org/presentationml/2006/main" serverSldId="233" serverSldModifiedTime="2008-03-20T14:08:38" clientInsertedTime="2008-09-04T13:23:17.233"/>
</file>

<file path=ppt/slideUpdateInfo/slideUpdateInfo5.xml><?xml version="1.0" encoding="utf-8"?>
<p:sldSyncPr xmlns:a="http://schemas.openxmlformats.org/drawingml/2006/main" xmlns:r="http://schemas.openxmlformats.org/officeDocument/2006/relationships" xmlns:p="http://schemas.openxmlformats.org/presentationml/2006/main" serverSldId="234" serverSldModifiedTime="2008-03-20T14:08:40" clientInsertedTime="2008-09-04T13:23:17.816"/>
</file>

<file path=ppt/slideUpdateInfo/slideUpdateInfo6.xml><?xml version="1.0" encoding="utf-8"?>
<p:sldSyncPr xmlns:a="http://schemas.openxmlformats.org/drawingml/2006/main" xmlns:r="http://schemas.openxmlformats.org/officeDocument/2006/relationships" xmlns:p="http://schemas.openxmlformats.org/presentationml/2006/main" serverSldId="235" serverSldModifiedTime="2008-03-20T14:08:43" clientInsertedTime="2008-09-04T13:23:18.487"/>
</file>

<file path=ppt/slideUpdateInfo/slideUpdateInfo7.xml><?xml version="1.0" encoding="utf-8"?>
<p:sldSyncPr xmlns:a="http://schemas.openxmlformats.org/drawingml/2006/main" xmlns:r="http://schemas.openxmlformats.org/officeDocument/2006/relationships" xmlns:p="http://schemas.openxmlformats.org/presentationml/2006/main" serverSldId="237" serverSldModifiedTime="2008-03-20T14:08:46" clientInsertedTime="2008-09-04T13:23:19.560"/>
</file>

<file path=ppt/slideUpdateInfo/slideUpdateInfo8.xml><?xml version="1.0" encoding="utf-8"?>
<p:sldSyncPr xmlns:a="http://schemas.openxmlformats.org/drawingml/2006/main" xmlns:r="http://schemas.openxmlformats.org/officeDocument/2006/relationships" xmlns:p="http://schemas.openxmlformats.org/presentationml/2006/main" serverSldId="238" serverSldModifiedTime="2008-03-20T14:08:48" clientInsertedTime="2008-09-04T13:23:20.110"/>
</file>

<file path=ppt/slideUpdateInfo/slideUpdateInfo9.xml><?xml version="1.0" encoding="utf-8"?>
<p:sldSyncPr xmlns:a="http://schemas.openxmlformats.org/drawingml/2006/main" xmlns:r="http://schemas.openxmlformats.org/officeDocument/2006/relationships" xmlns:p="http://schemas.openxmlformats.org/presentationml/2006/main" serverSldId="239" serverSldModifiedTime="2008-03-20T14:08:52" clientInsertedTime="2008-09-04T13:23:20.890"/>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3.png"/><Relationship Id="rId7" Type="http://schemas.openxmlformats.org/officeDocument/2006/relationships/diagramQuickStyle" Target="../diagrams/quickStyle3.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hyperlink" Target="http://technet2.microsoft.com/Office/en-us/library/9df1c7d2-30a9-47bb-a3b2-5166b394fbf51033.mspx?mfr=true" TargetMode="Externa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hyperlink" Target="http://technet2.microsoft.com/Office/en-us/library/9df1c7d2-30a9-47bb-a3b2-5166b394fbf51033.mspx?mfr=true" TargetMode="External"/><Relationship Id="rId7" Type="http://schemas.openxmlformats.org/officeDocument/2006/relationships/diagramLayout" Target="../diagrams/layout4.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Data" Target="../diagrams/data4.xml"/><Relationship Id="rId5" Type="http://schemas.openxmlformats.org/officeDocument/2006/relationships/image" Target="../media/image34.png"/><Relationship Id="rId4" Type="http://schemas.openxmlformats.org/officeDocument/2006/relationships/hyperlink" Target="http://www.microsoft.com/downloads/details.aspx?familyid=3BD8561F-77AC-4400-A0C1-FE871C461A89&amp;displaylang=en" TargetMode="External"/><Relationship Id="rId9" Type="http://schemas.openxmlformats.org/officeDocument/2006/relationships/diagramColors" Target="../diagrams/colors4.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35.png"/><Relationship Id="rId7" Type="http://schemas.openxmlformats.org/officeDocument/2006/relationships/diagramData" Target="../diagrams/data5.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diagramColors" Target="../diagrams/colors5.xml"/><Relationship Id="rId4" Type="http://schemas.openxmlformats.org/officeDocument/2006/relationships/image" Target="../media/image36.png"/><Relationship Id="rId9"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diagramColors" Target="../diagrams/colors6.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2.png"/><Relationship Id="rId11" Type="http://schemas.openxmlformats.org/officeDocument/2006/relationships/diagramQuickStyle" Target="../diagrams/quickStyle6.xml"/><Relationship Id="rId5" Type="http://schemas.openxmlformats.org/officeDocument/2006/relationships/image" Target="../media/image41.png"/><Relationship Id="rId10" Type="http://schemas.openxmlformats.org/officeDocument/2006/relationships/diagramLayout" Target="../diagrams/layout6.xml"/><Relationship Id="rId4" Type="http://schemas.openxmlformats.org/officeDocument/2006/relationships/image" Target="../media/image40.png"/><Relationship Id="rId9" Type="http://schemas.openxmlformats.org/officeDocument/2006/relationships/diagramData" Target="../diagrams/data6.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image" Target="../media/image45.png"/><Relationship Id="rId7" Type="http://schemas.openxmlformats.org/officeDocument/2006/relationships/diagramData" Target="../diagrams/data7.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diagramColors" Target="../diagrams/colors7.xml"/><Relationship Id="rId4" Type="http://schemas.openxmlformats.org/officeDocument/2006/relationships/image" Target="../media/image46.png"/><Relationship Id="rId9"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diagramColors" Target="../diagrams/colors8.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iwsolve.partners.extranet.microsoft.com/"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5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1.png"/><Relationship Id="rId7" Type="http://schemas.openxmlformats.org/officeDocument/2006/relationships/image" Target="../media/image46.png"/><Relationship Id="rId12" Type="http://schemas.openxmlformats.org/officeDocument/2006/relationships/diagramColors" Target="../diagrams/colors9.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54.png"/><Relationship Id="rId11" Type="http://schemas.openxmlformats.org/officeDocument/2006/relationships/diagramQuickStyle" Target="../diagrams/quickStyle9.xml"/><Relationship Id="rId5" Type="http://schemas.openxmlformats.org/officeDocument/2006/relationships/image" Target="../media/image53.png"/><Relationship Id="rId10" Type="http://schemas.openxmlformats.org/officeDocument/2006/relationships/diagramLayout" Target="../diagrams/layout9.xml"/><Relationship Id="rId4" Type="http://schemas.openxmlformats.org/officeDocument/2006/relationships/image" Target="../media/image52.png"/><Relationship Id="rId9" Type="http://schemas.openxmlformats.org/officeDocument/2006/relationships/diagramData" Target="../diagrams/data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image" Target="../media/image55.png"/><Relationship Id="rId7" Type="http://schemas.openxmlformats.org/officeDocument/2006/relationships/diagramLayout" Target="../diagrams/layout10.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Data" Target="../diagrams/data10.xml"/><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diagramColors" Target="../diagrams/colors10.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59.png"/><Relationship Id="rId11" Type="http://schemas.openxmlformats.org/officeDocument/2006/relationships/diagramColors" Target="../diagrams/colors11.xml"/><Relationship Id="rId5" Type="http://schemas.openxmlformats.org/officeDocument/2006/relationships/image" Target="../media/image58.png"/><Relationship Id="rId10" Type="http://schemas.openxmlformats.org/officeDocument/2006/relationships/diagramQuickStyle" Target="../diagrams/quickStyle11.xml"/><Relationship Id="rId4" Type="http://schemas.openxmlformats.org/officeDocument/2006/relationships/image" Target="../media/image55.png"/><Relationship Id="rId9"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62.png"/><Relationship Id="rId12" Type="http://schemas.openxmlformats.org/officeDocument/2006/relationships/diagramColors" Target="../diagrams/colors12.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61.png"/><Relationship Id="rId11" Type="http://schemas.openxmlformats.org/officeDocument/2006/relationships/diagramQuickStyle" Target="../diagrams/quickStyle12.xml"/><Relationship Id="rId5" Type="http://schemas.openxmlformats.org/officeDocument/2006/relationships/image" Target="../media/image56.png"/><Relationship Id="rId10" Type="http://schemas.openxmlformats.org/officeDocument/2006/relationships/diagramLayout" Target="../diagrams/layout12.xml"/><Relationship Id="rId4" Type="http://schemas.openxmlformats.org/officeDocument/2006/relationships/image" Target="../media/image55.png"/><Relationship Id="rId9" Type="http://schemas.openxmlformats.org/officeDocument/2006/relationships/diagramData" Target="../diagrams/data12.xml"/></Relationships>
</file>

<file path=ppt/slides/_rels/slide23.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diagramLayout" Target="../diagrams/layout13.xml"/><Relationship Id="rId3" Type="http://schemas.openxmlformats.org/officeDocument/2006/relationships/image" Target="../media/image55.png"/><Relationship Id="rId7" Type="http://schemas.openxmlformats.org/officeDocument/2006/relationships/image" Target="../media/image47.png"/><Relationship Id="rId12" Type="http://schemas.openxmlformats.org/officeDocument/2006/relationships/diagramData" Target="../diagrams/data13.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65.png"/><Relationship Id="rId11" Type="http://schemas.openxmlformats.org/officeDocument/2006/relationships/image" Target="../media/image69.png"/><Relationship Id="rId5" Type="http://schemas.openxmlformats.org/officeDocument/2006/relationships/image" Target="../media/image64.png"/><Relationship Id="rId15" Type="http://schemas.openxmlformats.org/officeDocument/2006/relationships/diagramColors" Target="../diagrams/colors13.xml"/><Relationship Id="rId10" Type="http://schemas.openxmlformats.org/officeDocument/2006/relationships/image" Target="../media/image68.png"/><Relationship Id="rId4" Type="http://schemas.openxmlformats.org/officeDocument/2006/relationships/image" Target="../media/image56.png"/><Relationship Id="rId9" Type="http://schemas.openxmlformats.org/officeDocument/2006/relationships/image" Target="../media/image67.png"/><Relationship Id="rId1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70.png"/><Relationship Id="rId7" Type="http://schemas.openxmlformats.org/officeDocument/2006/relationships/image" Target="../media/image74.jpe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73.png"/><Relationship Id="rId11" Type="http://schemas.openxmlformats.org/officeDocument/2006/relationships/image" Target="../media/image66.png"/><Relationship Id="rId5" Type="http://schemas.openxmlformats.org/officeDocument/2006/relationships/image" Target="../media/image72.png"/><Relationship Id="rId10" Type="http://schemas.openxmlformats.org/officeDocument/2006/relationships/image" Target="../media/image68.png"/><Relationship Id="rId4" Type="http://schemas.openxmlformats.org/officeDocument/2006/relationships/image" Target="../media/image71.png"/><Relationship Id="rId9" Type="http://schemas.openxmlformats.org/officeDocument/2006/relationships/image" Target="../media/image7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slideUpdateInfo" Target="../slideUpdateInfo/slideUpdateInfo1.xm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slideUpdateInfo" Target="../slideUpdateInfo/slideUpdateInfo2.xml"/><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76.png"/><Relationship Id="rId4" Type="http://schemas.openxmlformats.org/officeDocument/2006/relationships/chart" Target="../charts/chart1.xml"/></Relationships>
</file>

<file path=ppt/slides/_rels/slide28.xml.rels><?xml version="1.0" encoding="UTF-8" standalone="yes"?>
<Relationships xmlns="http://schemas.openxmlformats.org/package/2006/relationships"><Relationship Id="rId3" Type="http://schemas.openxmlformats.org/officeDocument/2006/relationships/slideUpdateInfo" Target="../slideUpdateInfo/slideUpdateInfo3.xm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29.xml.rels><?xml version="1.0" encoding="UTF-8" standalone="yes"?>
<Relationships xmlns="http://schemas.openxmlformats.org/package/2006/relationships"><Relationship Id="rId3" Type="http://schemas.openxmlformats.org/officeDocument/2006/relationships/slideUpdateInfo" Target="../slideUpdateInfo/slideUpdateInfo4.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77.png"/><Relationship Id="rId5" Type="http://schemas.openxmlformats.org/officeDocument/2006/relationships/chart" Target="../charts/chart4.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slideUpdateInfo" Target="../slideUpdateInfo/slideUpdateInfo5.xm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31.xml.rels><?xml version="1.0" encoding="UTF-8" standalone="yes"?>
<Relationships xmlns="http://schemas.openxmlformats.org/package/2006/relationships"><Relationship Id="rId3" Type="http://schemas.openxmlformats.org/officeDocument/2006/relationships/slideUpdateInfo" Target="../slideUpdateInfo/slideUpdateInfo6.xml"/><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78.png"/><Relationship Id="rId4" Type="http://schemas.openxmlformats.org/officeDocument/2006/relationships/chart" Target="../charts/chart6.xml"/></Relationships>
</file>

<file path=ppt/slides/_rels/slide32.xml.rels><?xml version="1.0" encoding="UTF-8" standalone="yes"?>
<Relationships xmlns="http://schemas.openxmlformats.org/package/2006/relationships"><Relationship Id="rId3" Type="http://schemas.openxmlformats.org/officeDocument/2006/relationships/slideUpdateInfo" Target="../slideUpdateInfo/slideUpdateInfo7.xm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slideUpdateInfo" Target="../slideUpdateInfo/slideUpdateInfo8.xml"/><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80.png"/><Relationship Id="rId4" Type="http://schemas.openxmlformats.org/officeDocument/2006/relationships/image" Target="../media/image79.png"/></Relationships>
</file>

<file path=ppt/slides/_rels/slide34.xml.rels><?xml version="1.0" encoding="UTF-8" standalone="yes"?>
<Relationships xmlns="http://schemas.openxmlformats.org/package/2006/relationships"><Relationship Id="rId3" Type="http://schemas.openxmlformats.org/officeDocument/2006/relationships/slideUpdateInfo" Target="../slideUpdateInfo/slideUpdateInfo9.xm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81.png"/></Relationships>
</file>

<file path=ppt/slides/_rels/slide35.xml.rels><?xml version="1.0" encoding="UTF-8" standalone="yes"?>
<Relationships xmlns="http://schemas.openxmlformats.org/package/2006/relationships"><Relationship Id="rId8" Type="http://schemas.openxmlformats.org/officeDocument/2006/relationships/hyperlink" Target="http://www.microsoft.com/about/corporatecitizenship/citizenship/giving/programs/up/digitalliteracy/frn/Curriculum.mspx" TargetMode="External"/><Relationship Id="rId13" Type="http://schemas.openxmlformats.org/officeDocument/2006/relationships/hyperlink" Target="http://www.boston.runaware.com/microsoft/fr-fr/2007office/td?lbredir=1" TargetMode="External"/><Relationship Id="rId3" Type="http://schemas.openxmlformats.org/officeDocument/2006/relationships/slideUpdateInfo" Target="../slideUpdateInfo/slideUpdateInfo10.xml"/><Relationship Id="rId7" Type="http://schemas.openxmlformats.org/officeDocument/2006/relationships/hyperlink" Target="http://www.microsoft.com/france/office/2007/webcasts_edemos.mspx" TargetMode="External"/><Relationship Id="rId12" Type="http://schemas.openxmlformats.org/officeDocument/2006/relationships/hyperlink" Target="https://www.microsoftelearning.com/" TargetMode="External"/><Relationship Id="rId2" Type="http://schemas.openxmlformats.org/officeDocument/2006/relationships/notesSlide" Target="../notesSlides/notesSlide34.xml"/><Relationship Id="rId1" Type="http://schemas.openxmlformats.org/officeDocument/2006/relationships/slideLayout" Target="../slideLayouts/slideLayout10.xml"/><Relationship Id="rId6" Type="http://schemas.openxmlformats.org/officeDocument/2006/relationships/hyperlink" Target="http://blogs.microsoft.fr/franckha/archive/2007/11/23/63744.aspx" TargetMode="External"/><Relationship Id="rId11" Type="http://schemas.openxmlformats.org/officeDocument/2006/relationships/hyperlink" Target="http://blogs.msdn.com/pierlag/archive/2008/02/15/office-2007-priseenmain.aspx" TargetMode="External"/><Relationship Id="rId5" Type="http://schemas.openxmlformats.org/officeDocument/2006/relationships/hyperlink" Target="http://office.microsoft.com/fr-fr/training/FX100565001036.aspx" TargetMode="External"/><Relationship Id="rId10" Type="http://schemas.openxmlformats.org/officeDocument/2006/relationships/hyperlink" Target="http://office.microsoft.com/en-us/help/HA102146851033.aspx" TargetMode="External"/><Relationship Id="rId4" Type="http://schemas.openxmlformats.org/officeDocument/2006/relationships/hyperlink" Target="http://office.microsoft.com/fr-fr/" TargetMode="External"/><Relationship Id="rId9" Type="http://schemas.openxmlformats.org/officeDocument/2006/relationships/hyperlink" Target="http://blogs.msdn.com/nay/archive/2007/10/10/interactive-command-reference-guides-for-access-and-outlook.aspx"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www.microsoft.com/france/technet/newsletter" TargetMode="External"/><Relationship Id="rId7" Type="http://schemas.openxmlformats.org/officeDocument/2006/relationships/image" Target="../media/image83.tiff"/><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image" Target="../media/image82.png"/><Relationship Id="rId5" Type="http://schemas.openxmlformats.org/officeDocument/2006/relationships/hyperlink" Target="http://www.microsoft.com/france/technet/abonnements" TargetMode="External"/><Relationship Id="rId4" Type="http://schemas.openxmlformats.org/officeDocument/2006/relationships/image" Target="../media/image5.jpe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9.xml"/><Relationship Id="rId4" Type="http://schemas.openxmlformats.org/officeDocument/2006/relationships/image" Target="../media/image8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lstStyle/>
          <a:p>
            <a:r>
              <a:rPr lang="fr-FR" dirty="0" smtClean="0"/>
              <a:t>Cyrielle Simeone</a:t>
            </a:r>
          </a:p>
          <a:p>
            <a:r>
              <a:rPr lang="fr-FR" sz="2000" dirty="0" smtClean="0"/>
              <a:t>Technology Solution Professional – Office Client</a:t>
            </a:r>
          </a:p>
          <a:p>
            <a:r>
              <a:rPr lang="fr-FR" sz="2000" dirty="0" smtClean="0"/>
              <a:t>csimeone@microsoft.com</a:t>
            </a:r>
            <a:endParaRPr lang="fr-FR" sz="2000" dirty="0"/>
          </a:p>
        </p:txBody>
      </p:sp>
      <p:sp>
        <p:nvSpPr>
          <p:cNvPr id="3" name="Titre 2"/>
          <p:cNvSpPr>
            <a:spLocks noGrp="1"/>
          </p:cNvSpPr>
          <p:nvPr>
            <p:ph type="title"/>
          </p:nvPr>
        </p:nvSpPr>
        <p:spPr/>
        <p:txBody>
          <a:bodyPr/>
          <a:lstStyle/>
          <a:p>
            <a:r>
              <a:rPr lang="fr-FR" smtClean="0"/>
              <a:t>Le déploiement de Microsoft Office 2007</a:t>
            </a:r>
            <a:endParaRPr lang="fr-FR"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272956" y="1592239"/>
            <a:ext cx="8575343" cy="4344537"/>
          </a:xfrm>
          <a:prstGeom prst="roundRect">
            <a:avLst/>
          </a:prstGeom>
          <a:solidFill>
            <a:schemeClr val="accent2">
              <a:lumMod val="40000"/>
              <a:lumOff val="60000"/>
            </a:schemeClr>
          </a:soli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7" name="Titre 6"/>
          <p:cNvSpPr>
            <a:spLocks noGrp="1"/>
          </p:cNvSpPr>
          <p:nvPr>
            <p:ph type="title"/>
          </p:nvPr>
        </p:nvSpPr>
        <p:spPr/>
        <p:txBody>
          <a:bodyPr/>
          <a:lstStyle/>
          <a:p>
            <a:r>
              <a:rPr lang="fr-FR" sz="3600" dirty="0" smtClean="0"/>
              <a:t>2007 Office Resource Kit (ORK)</a:t>
            </a:r>
            <a:r>
              <a:rPr lang="fr-FR" dirty="0"/>
              <a:t/>
            </a:r>
            <a:br>
              <a:rPr lang="fr-FR" dirty="0"/>
            </a:br>
            <a:r>
              <a:rPr lang="fr-FR" sz="2400" dirty="0" smtClean="0">
                <a:ln>
                  <a:noFill/>
                </a:ln>
                <a:solidFill>
                  <a:schemeClr val="tx1"/>
                </a:solidFill>
                <a:effectLst>
                  <a:outerShdw blurRad="38100" dist="38100" dir="2700000" algn="tl">
                    <a:srgbClr val="000000">
                      <a:alpha val="43137"/>
                    </a:srgbClr>
                  </a:outerShdw>
                </a:effectLst>
              </a:rPr>
              <a:t>La « bible online » du déploiement</a:t>
            </a:r>
            <a:endParaRPr lang="fr-FR" sz="2400" dirty="0">
              <a:ln>
                <a:noFill/>
              </a:ln>
              <a:solidFill>
                <a:schemeClr val="tx1"/>
              </a:solidFill>
              <a:effectLst>
                <a:outerShdw blurRad="38100" dist="38100" dir="2700000" algn="tl">
                  <a:srgbClr val="000000">
                    <a:alpha val="43137"/>
                  </a:srgbClr>
                </a:outerShdw>
              </a:effectLst>
            </a:endParaRPr>
          </a:p>
        </p:txBody>
      </p:sp>
      <p:sp>
        <p:nvSpPr>
          <p:cNvPr id="8" name="Espace réservé du contenu 7"/>
          <p:cNvSpPr>
            <a:spLocks noGrp="1"/>
          </p:cNvSpPr>
          <p:nvPr>
            <p:ph sz="quarter" idx="10"/>
          </p:nvPr>
        </p:nvSpPr>
        <p:spPr>
          <a:xfrm>
            <a:off x="419100" y="1741342"/>
            <a:ext cx="4291445" cy="2812186"/>
          </a:xfrm>
        </p:spPr>
        <p:txBody>
          <a:bodyPr/>
          <a:lstStyle/>
          <a:p>
            <a:pPr marL="396875" lvl="0" indent="-396875">
              <a:buSzTx/>
              <a:buNone/>
              <a:defRPr/>
            </a:pPr>
            <a:r>
              <a:rPr lang="fr-FR" sz="1600" dirty="0" smtClean="0"/>
              <a:t>L’ORK contient :</a:t>
            </a:r>
          </a:p>
          <a:p>
            <a:pPr marL="396875" lvl="0" indent="-396875">
              <a:buSzTx/>
              <a:buNone/>
              <a:defRPr/>
            </a:pPr>
            <a:endParaRPr lang="fr-FR" sz="1600" dirty="0" smtClean="0"/>
          </a:p>
          <a:p>
            <a:pPr marL="396875" lvl="0" indent="-396875">
              <a:buSzTx/>
              <a:defRPr/>
            </a:pPr>
            <a:r>
              <a:rPr lang="fr-FR" sz="1400" dirty="0" smtClean="0"/>
              <a:t>Des articles détaillés sur chaque étape du déploiement d’Office 2007 et l’utilisation des outils</a:t>
            </a:r>
          </a:p>
          <a:p>
            <a:pPr marL="396875" lvl="0" indent="-396875">
              <a:buSzTx/>
              <a:defRPr/>
            </a:pPr>
            <a:r>
              <a:rPr lang="fr-FR" sz="1400" dirty="0" smtClean="0"/>
              <a:t>Des guides « </a:t>
            </a:r>
            <a:r>
              <a:rPr lang="fr-FR" sz="1400" dirty="0" err="1" smtClean="0"/>
              <a:t>step</a:t>
            </a:r>
            <a:r>
              <a:rPr lang="fr-FR" sz="1400" dirty="0" smtClean="0"/>
              <a:t>-by-</a:t>
            </a:r>
            <a:r>
              <a:rPr lang="fr-FR" sz="1400" dirty="0" err="1" smtClean="0"/>
              <a:t>step</a:t>
            </a:r>
            <a:r>
              <a:rPr lang="fr-FR" sz="1400" dirty="0" smtClean="0"/>
              <a:t> » et des scénarios de déploiement comme :</a:t>
            </a:r>
          </a:p>
          <a:p>
            <a:pPr marL="766763" lvl="1" indent="-396875">
              <a:defRPr/>
            </a:pPr>
            <a:r>
              <a:rPr lang="fr-FR" sz="1200" i="1" dirty="0" smtClean="0"/>
              <a:t>Comment déployer dans un environnement multilingue</a:t>
            </a:r>
          </a:p>
          <a:p>
            <a:pPr marL="766763" lvl="1" indent="-396875">
              <a:defRPr/>
            </a:pPr>
            <a:r>
              <a:rPr lang="fr-FR" sz="1200" i="1" dirty="0" smtClean="0"/>
              <a:t>Comment réduire le trafic réseau</a:t>
            </a:r>
          </a:p>
          <a:p>
            <a:pPr marL="766763" lvl="1" indent="-396875">
              <a:defRPr/>
            </a:pPr>
            <a:r>
              <a:rPr lang="fr-FR" sz="1200" i="1" dirty="0" err="1" smtClean="0"/>
              <a:t>Etc</a:t>
            </a:r>
            <a:r>
              <a:rPr lang="fr-FR" sz="1200" i="1" dirty="0" smtClean="0"/>
              <a:t>…</a:t>
            </a:r>
            <a:endParaRPr lang="fr-FR" sz="1200" dirty="0" smtClean="0"/>
          </a:p>
          <a:p>
            <a:pPr marL="396875" indent="-396875"/>
            <a:r>
              <a:rPr lang="fr-FR" sz="1400" dirty="0" smtClean="0"/>
              <a:t>Possibilité de télécharger le contenu sous forme de livres blancs</a:t>
            </a:r>
          </a:p>
        </p:txBody>
      </p:sp>
      <p:pic>
        <p:nvPicPr>
          <p:cNvPr id="1026" name="Picture 2"/>
          <p:cNvPicPr>
            <a:picLocks noChangeAspect="1" noChangeArrowheads="1"/>
          </p:cNvPicPr>
          <p:nvPr/>
        </p:nvPicPr>
        <p:blipFill>
          <a:blip r:embed="rId3"/>
          <a:srcRect/>
          <a:stretch>
            <a:fillRect/>
          </a:stretch>
        </p:blipFill>
        <p:spPr bwMode="auto">
          <a:xfrm>
            <a:off x="4143372" y="1857364"/>
            <a:ext cx="4568049" cy="3498021"/>
          </a:xfrm>
          <a:prstGeom prst="rect">
            <a:avLst/>
          </a:prstGeom>
          <a:ln>
            <a:noFill/>
          </a:ln>
          <a:effectLst>
            <a:reflection blurRad="12700" stA="30000" endPos="30000" dist="5000" dir="5400000" sy="-100000" algn="bl" rotWithShape="0"/>
          </a:effectLst>
          <a:scene3d>
            <a:camera prst="perspectiveContrastingLeftFacing"/>
            <a:lightRig rig="threePt" dir="t">
              <a:rot lat="0" lon="0" rev="2700000"/>
            </a:lightRig>
          </a:scene3d>
          <a:sp3d>
            <a:bevelT w="63500" h="50800"/>
          </a:sp3d>
        </p:spPr>
      </p:pic>
      <p:sp>
        <p:nvSpPr>
          <p:cNvPr id="15" name="Rounded Rectangle 8">
            <a:hlinkClick r:id="rId4"/>
          </p:cNvPr>
          <p:cNvSpPr/>
          <p:nvPr/>
        </p:nvSpPr>
        <p:spPr bwMode="auto">
          <a:xfrm>
            <a:off x="928662" y="5500702"/>
            <a:ext cx="5357850" cy="357190"/>
          </a:xfrm>
          <a:prstGeom prst="roundRect">
            <a:avLst/>
          </a:prstGeom>
          <a:solidFill>
            <a:schemeClr val="accent2">
              <a:lumMod val="50000"/>
            </a:schemeClr>
          </a:soli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fr-FR" sz="1050" b="1" dirty="0" smtClean="0">
                <a:solidFill>
                  <a:srgbClr val="FFFFFF"/>
                </a:solidFill>
                <a:latin typeface="Segoe" pitchFamily="34" charset="0"/>
              </a:rPr>
              <a:t>Pour y accéder :</a:t>
            </a:r>
          </a:p>
          <a:p>
            <a:pPr defTabSz="914099"/>
            <a:r>
              <a:rPr lang="fr-FR" sz="700" b="1" dirty="0" smtClean="0">
                <a:solidFill>
                  <a:srgbClr val="FFFFFF"/>
                </a:solidFill>
                <a:latin typeface="Segoe" pitchFamily="34" charset="0"/>
                <a:hlinkClick r:id="rId4"/>
              </a:rPr>
              <a:t>http://technet2.microsoft.com/Office/en-us/library/9df1c7d2-30a9-47bb-a3b2-5166b394fbf51033.mspx?mfr=true</a:t>
            </a:r>
            <a:endParaRPr lang="en-US" sz="700" b="1" dirty="0" smtClean="0">
              <a:solidFill>
                <a:schemeClr val="bg1">
                  <a:lumMod val="50000"/>
                </a:schemeClr>
              </a:solidFill>
              <a:latin typeface="Segoe" pitchFamily="34" charset="0"/>
            </a:endParaRPr>
          </a:p>
        </p:txBody>
      </p:sp>
      <p:graphicFrame>
        <p:nvGraphicFramePr>
          <p:cNvPr id="10" name="Espace réservé du graphique SmartArt 5"/>
          <p:cNvGraphicFramePr>
            <a:graphicFrameLocks/>
          </p:cNvGraphicFramePr>
          <p:nvPr/>
        </p:nvGraphicFramePr>
        <p:xfrm>
          <a:off x="2308404" y="6000768"/>
          <a:ext cx="3429024" cy="8572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9"/>
          <p:cNvSpPr/>
          <p:nvPr/>
        </p:nvSpPr>
        <p:spPr bwMode="auto">
          <a:xfrm>
            <a:off x="272956" y="1592239"/>
            <a:ext cx="8575343" cy="4344537"/>
          </a:xfrm>
          <a:prstGeom prst="roundRect">
            <a:avLst/>
          </a:prstGeom>
          <a:solidFill>
            <a:schemeClr val="accent2">
              <a:lumMod val="40000"/>
              <a:lumOff val="60000"/>
            </a:schemeClr>
          </a:soli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9" name="Titre 40"/>
          <p:cNvSpPr>
            <a:spLocks noGrp="1"/>
          </p:cNvSpPr>
          <p:nvPr>
            <p:ph type="title"/>
          </p:nvPr>
        </p:nvSpPr>
        <p:spPr/>
        <p:txBody>
          <a:bodyPr/>
          <a:lstStyle/>
          <a:p>
            <a:r>
              <a:rPr lang="en-GB" sz="3600" dirty="0" smtClean="0"/>
              <a:t>Microsoft Deployment </a:t>
            </a:r>
            <a:r>
              <a:rPr lang="en-GB" sz="3600" dirty="0" err="1" smtClean="0"/>
              <a:t>ToolKit</a:t>
            </a:r>
            <a:r>
              <a:rPr lang="fr-FR" dirty="0" smtClean="0"/>
              <a:t/>
            </a:r>
            <a:br>
              <a:rPr lang="fr-FR" dirty="0" smtClean="0"/>
            </a:br>
            <a:r>
              <a:rPr lang="fr-FR" sz="2400" dirty="0" smtClean="0">
                <a:solidFill>
                  <a:schemeClr val="accent2">
                    <a:lumMod val="20000"/>
                    <a:lumOff val="80000"/>
                  </a:schemeClr>
                </a:solidFill>
              </a:rPr>
              <a:t>Profiter des « Best Practices » du déploiement</a:t>
            </a:r>
            <a:endParaRPr lang="fr-FR" sz="2400" dirty="0">
              <a:solidFill>
                <a:schemeClr val="accent2">
                  <a:lumMod val="20000"/>
                  <a:lumOff val="80000"/>
                </a:schemeClr>
              </a:solidFill>
            </a:endParaRPr>
          </a:p>
        </p:txBody>
      </p:sp>
      <p:sp>
        <p:nvSpPr>
          <p:cNvPr id="10" name="Espace réservé du contenu 9"/>
          <p:cNvSpPr>
            <a:spLocks noGrp="1"/>
          </p:cNvSpPr>
          <p:nvPr>
            <p:ph sz="quarter" idx="10"/>
          </p:nvPr>
        </p:nvSpPr>
        <p:spPr>
          <a:xfrm>
            <a:off x="419100" y="1741341"/>
            <a:ext cx="4125191" cy="4086225"/>
          </a:xfrm>
        </p:spPr>
        <p:txBody>
          <a:bodyPr/>
          <a:lstStyle/>
          <a:p>
            <a:pPr marL="396875" lvl="0" indent="-396875">
              <a:buSzTx/>
              <a:buNone/>
              <a:defRPr/>
            </a:pPr>
            <a:r>
              <a:rPr lang="fr-FR" sz="1600" dirty="0" smtClean="0"/>
              <a:t>Le MD donne accès aux guides, nouveautés, outils, scripts et MMC pour gérer le déploiement d’un poste de travail.</a:t>
            </a:r>
          </a:p>
          <a:p>
            <a:pPr marL="396875" lvl="0" indent="-396875">
              <a:buSzTx/>
              <a:defRPr/>
            </a:pPr>
            <a:endParaRPr lang="fr-FR" sz="1600" dirty="0" smtClean="0"/>
          </a:p>
          <a:p>
            <a:pPr marL="396875" lvl="0" indent="-396875">
              <a:buSzTx/>
              <a:defRPr/>
            </a:pPr>
            <a:r>
              <a:rPr lang="fr-FR" sz="1400" dirty="0" smtClean="0"/>
              <a:t>Gestion du déploiement et accès aux ressources depuis le Microsoft Deployment </a:t>
            </a:r>
            <a:r>
              <a:rPr lang="fr-FR" sz="1400" dirty="0" err="1" smtClean="0"/>
              <a:t>Workbench</a:t>
            </a:r>
            <a:r>
              <a:rPr lang="fr-FR" sz="1400" dirty="0" smtClean="0"/>
              <a:t> (la MMC)</a:t>
            </a:r>
          </a:p>
          <a:p>
            <a:pPr marL="396875" lvl="0" indent="-396875">
              <a:buSzTx/>
              <a:defRPr/>
            </a:pPr>
            <a:r>
              <a:rPr lang="fr-FR" sz="1400" dirty="0" smtClean="0"/>
              <a:t>Téléchargement des outils depuis la MMC, notification en cas d’updates</a:t>
            </a:r>
          </a:p>
          <a:p>
            <a:pPr marL="396875" lvl="0" indent="-396875">
              <a:buSzTx/>
              <a:defRPr/>
            </a:pPr>
            <a:r>
              <a:rPr lang="fr-FR" sz="1400" dirty="0" smtClean="0"/>
              <a:t>Accès aux guides du déploiement étape par étape depuis l’interface de la MMC</a:t>
            </a:r>
          </a:p>
          <a:p>
            <a:pPr marL="396875" lvl="0" indent="-396875">
              <a:buSzTx/>
              <a:defRPr/>
            </a:pPr>
            <a:r>
              <a:rPr lang="fr-FR" sz="1400" dirty="0" smtClean="0"/>
              <a:t>Automatisation de la création et du déploiement des images clientes</a:t>
            </a:r>
          </a:p>
          <a:p>
            <a:pPr marL="396875" lvl="0" indent="-396875">
              <a:buSzTx/>
              <a:defRPr/>
            </a:pPr>
            <a:r>
              <a:rPr lang="fr-FR" sz="1400" dirty="0" smtClean="0"/>
              <a:t>Personnalisation du package d’Office 2007 depuis la MMC car intégration des outils de déploiement spécifiques à Office 2007</a:t>
            </a:r>
          </a:p>
        </p:txBody>
      </p:sp>
      <p:sp>
        <p:nvSpPr>
          <p:cNvPr id="18" name="Rounded Rectangle 8">
            <a:hlinkClick r:id="rId3"/>
          </p:cNvPr>
          <p:cNvSpPr/>
          <p:nvPr/>
        </p:nvSpPr>
        <p:spPr bwMode="auto">
          <a:xfrm>
            <a:off x="928662" y="5500702"/>
            <a:ext cx="5357850" cy="357190"/>
          </a:xfrm>
          <a:prstGeom prst="roundRect">
            <a:avLst/>
          </a:prstGeom>
          <a:solidFill>
            <a:schemeClr val="accent2">
              <a:lumMod val="50000"/>
            </a:schemeClr>
          </a:soli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fr-FR" sz="1050" b="1" dirty="0" smtClean="0">
                <a:solidFill>
                  <a:srgbClr val="FFFFFF"/>
                </a:solidFill>
                <a:latin typeface="Segoe" pitchFamily="34" charset="0"/>
              </a:rPr>
              <a:t>Pour télécharger Microsoft Deployment :</a:t>
            </a:r>
          </a:p>
          <a:p>
            <a:pPr defTabSz="914099"/>
            <a:r>
              <a:rPr lang="en-US" sz="700" b="1" dirty="0" smtClean="0">
                <a:solidFill>
                  <a:schemeClr val="bg1">
                    <a:lumMod val="50000"/>
                  </a:schemeClr>
                </a:solidFill>
                <a:latin typeface="Segoe" pitchFamily="34" charset="0"/>
                <a:hlinkClick r:id="rId4"/>
              </a:rPr>
              <a:t>http://www.microsoft.com/downloads/details.aspx?familyid=3BD8561F-77AC-4400-A0C1-FE871C461A89&amp;displaylang=en</a:t>
            </a:r>
            <a:r>
              <a:rPr lang="en-US" sz="700" b="1" dirty="0" smtClean="0">
                <a:solidFill>
                  <a:schemeClr val="bg1">
                    <a:lumMod val="50000"/>
                  </a:schemeClr>
                </a:solidFill>
                <a:latin typeface="Segoe" pitchFamily="34" charset="0"/>
              </a:rPr>
              <a:t> </a:t>
            </a:r>
          </a:p>
        </p:txBody>
      </p:sp>
      <p:pic>
        <p:nvPicPr>
          <p:cNvPr id="22" name="Picture 2"/>
          <p:cNvPicPr>
            <a:picLocks noChangeAspect="1" noChangeArrowheads="1"/>
          </p:cNvPicPr>
          <p:nvPr/>
        </p:nvPicPr>
        <p:blipFill>
          <a:blip r:embed="rId5"/>
          <a:srcRect/>
          <a:stretch>
            <a:fillRect/>
          </a:stretch>
        </p:blipFill>
        <p:spPr bwMode="auto">
          <a:xfrm>
            <a:off x="4000495" y="1857364"/>
            <a:ext cx="4714909" cy="3448144"/>
          </a:xfrm>
          <a:prstGeom prst="rect">
            <a:avLst/>
          </a:prstGeom>
          <a:ln>
            <a:noFill/>
          </a:ln>
          <a:effectLst>
            <a:reflection blurRad="12700" stA="30000" endPos="30000" dist="5000" dir="5400000" sy="-100000" algn="bl" rotWithShape="0"/>
          </a:effectLst>
          <a:scene3d>
            <a:camera prst="perspectiveContrastingLeftFacing"/>
            <a:lightRig rig="threePt" dir="t">
              <a:rot lat="0" lon="0" rev="2700000"/>
            </a:lightRig>
          </a:scene3d>
          <a:sp3d>
            <a:bevelT w="63500" h="50800"/>
          </a:sp3d>
        </p:spPr>
      </p:pic>
      <p:graphicFrame>
        <p:nvGraphicFramePr>
          <p:cNvPr id="11" name="Espace réservé du graphique SmartArt 5"/>
          <p:cNvGraphicFramePr>
            <a:graphicFrameLocks/>
          </p:cNvGraphicFramePr>
          <p:nvPr/>
        </p:nvGraphicFramePr>
        <p:xfrm>
          <a:off x="2308404" y="6000768"/>
          <a:ext cx="3429024" cy="8572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272956" y="1592239"/>
            <a:ext cx="8575343" cy="4344537"/>
          </a:xfrm>
          <a:prstGeom prst="roundRect">
            <a:avLst/>
          </a:prstGeom>
          <a:solidFill>
            <a:schemeClr val="accent2">
              <a:lumMod val="40000"/>
              <a:lumOff val="60000"/>
            </a:schemeClr>
          </a:soli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38" name="Titre 37"/>
          <p:cNvSpPr>
            <a:spLocks noGrp="1"/>
          </p:cNvSpPr>
          <p:nvPr>
            <p:ph type="title"/>
          </p:nvPr>
        </p:nvSpPr>
        <p:spPr/>
        <p:txBody>
          <a:bodyPr/>
          <a:lstStyle/>
          <a:p>
            <a:r>
              <a:rPr lang="fr-FR" sz="3600" dirty="0" smtClean="0"/>
              <a:t>Office Migration Planning Manager</a:t>
            </a:r>
            <a:br>
              <a:rPr lang="fr-FR" sz="3600" dirty="0" smtClean="0"/>
            </a:br>
            <a:r>
              <a:rPr lang="fr-FR" sz="2400" dirty="0" smtClean="0">
                <a:solidFill>
                  <a:schemeClr val="accent2">
                    <a:lumMod val="20000"/>
                    <a:lumOff val="80000"/>
                  </a:schemeClr>
                </a:solidFill>
              </a:rPr>
              <a:t>Pour anticiper des problèmes de compatibilité éventuels</a:t>
            </a:r>
            <a:endParaRPr lang="fr-FR" sz="2400" dirty="0">
              <a:solidFill>
                <a:schemeClr val="accent2">
                  <a:lumMod val="20000"/>
                  <a:lumOff val="80000"/>
                </a:schemeClr>
              </a:solidFill>
            </a:endParaRPr>
          </a:p>
        </p:txBody>
      </p:sp>
      <p:sp>
        <p:nvSpPr>
          <p:cNvPr id="35" name="Espace réservé du contenu 34"/>
          <p:cNvSpPr>
            <a:spLocks noGrp="1"/>
          </p:cNvSpPr>
          <p:nvPr>
            <p:ph sz="quarter" idx="10"/>
          </p:nvPr>
        </p:nvSpPr>
        <p:spPr>
          <a:xfrm>
            <a:off x="419100" y="1741341"/>
            <a:ext cx="4697845" cy="4086225"/>
          </a:xfrm>
        </p:spPr>
        <p:txBody>
          <a:bodyPr/>
          <a:lstStyle/>
          <a:p>
            <a:pPr marL="396875" indent="-396875">
              <a:buNone/>
            </a:pPr>
            <a:r>
              <a:rPr lang="fr-FR" altLang="ja-JP" sz="1600" dirty="0" smtClean="0">
                <a:sym typeface="Wingdings" pitchFamily="2" charset="2"/>
              </a:rPr>
              <a:t>L’OMPM fournit des informations détaillées sur des problèmes de compatibilité potentiels du document avant la migration</a:t>
            </a:r>
          </a:p>
          <a:p>
            <a:pPr marL="396875" indent="-396875">
              <a:buNone/>
            </a:pPr>
            <a:endParaRPr lang="fr-FR" altLang="ja-JP" sz="1600" dirty="0" smtClean="0">
              <a:sym typeface="Wingdings" pitchFamily="2" charset="2"/>
            </a:endParaRPr>
          </a:p>
          <a:p>
            <a:pPr marL="396875" indent="-396875"/>
            <a:r>
              <a:rPr lang="fr-FR" altLang="ja-JP" sz="1400" dirty="0" smtClean="0">
                <a:sym typeface="Wingdings" pitchFamily="2" charset="2"/>
              </a:rPr>
              <a:t>Scan effectué à distance ou localement, sur un poste de travail ou serveur</a:t>
            </a:r>
          </a:p>
          <a:p>
            <a:pPr marL="396875" indent="-396875"/>
            <a:r>
              <a:rPr lang="fr-FR" altLang="ja-JP" sz="1400" dirty="0" smtClean="0">
                <a:sym typeface="Wingdings" pitchFamily="2" charset="2"/>
              </a:rPr>
              <a:t>Catégorisation des documents dans le rapport fournit :</a:t>
            </a:r>
          </a:p>
          <a:p>
            <a:pPr marL="766763" lvl="1" indent="-396875"/>
            <a:r>
              <a:rPr lang="en-US" altLang="ja-JP" sz="1200" i="1" dirty="0" smtClean="0">
                <a:solidFill>
                  <a:srgbClr val="FF0000"/>
                </a:solidFill>
                <a:sym typeface="Wingdings" pitchFamily="2" charset="2"/>
              </a:rPr>
              <a:t>Red </a:t>
            </a:r>
            <a:r>
              <a:rPr lang="en-US" altLang="ja-JP" sz="1200" i="1" dirty="0" smtClean="0">
                <a:sym typeface="Wingdings" pitchFamily="2" charset="2"/>
              </a:rPr>
              <a:t>(ex : loss of version history on conversion (MS Word))</a:t>
            </a:r>
          </a:p>
          <a:p>
            <a:pPr marL="766763" lvl="1" indent="-396875"/>
            <a:r>
              <a:rPr lang="en-US" altLang="ja-JP" sz="1200" i="1" dirty="0" smtClean="0">
                <a:solidFill>
                  <a:srgbClr val="FFFF00"/>
                </a:solidFill>
                <a:sym typeface="Wingdings" pitchFamily="2" charset="2"/>
              </a:rPr>
              <a:t>Yellow </a:t>
            </a:r>
            <a:r>
              <a:rPr lang="en-US" altLang="ja-JP" sz="1200" i="1" dirty="0" smtClean="0">
                <a:sym typeface="Wingdings" pitchFamily="2" charset="2"/>
              </a:rPr>
              <a:t>(ex : calculation change due to formulae changes)</a:t>
            </a:r>
          </a:p>
          <a:p>
            <a:pPr marL="766763" lvl="1" indent="-396875"/>
            <a:r>
              <a:rPr lang="fr-FR" sz="1200" i="1" dirty="0" smtClean="0">
                <a:solidFill>
                  <a:schemeClr val="accent2"/>
                </a:solidFill>
                <a:sym typeface="Wingdings" pitchFamily="2" charset="2"/>
              </a:rPr>
              <a:t>Green</a:t>
            </a:r>
            <a:r>
              <a:rPr lang="fr-FR" sz="1200" i="1" dirty="0" smtClean="0">
                <a:solidFill>
                  <a:schemeClr val="accent4">
                    <a:lumMod val="60000"/>
                    <a:lumOff val="40000"/>
                  </a:schemeClr>
                </a:solidFill>
                <a:sym typeface="Wingdings" pitchFamily="2" charset="2"/>
              </a:rPr>
              <a:t> </a:t>
            </a:r>
            <a:r>
              <a:rPr lang="fr-FR" sz="1200" i="1" dirty="0" smtClean="0">
                <a:sym typeface="Wingdings" pitchFamily="2" charset="2"/>
              </a:rPr>
              <a:t>(problème résolu) et </a:t>
            </a:r>
            <a:r>
              <a:rPr lang="fr-FR" sz="1200" i="1" dirty="0" smtClean="0">
                <a:solidFill>
                  <a:schemeClr val="tx1">
                    <a:lumMod val="75000"/>
                  </a:schemeClr>
                </a:solidFill>
                <a:sym typeface="Wingdings" pitchFamily="2" charset="2"/>
              </a:rPr>
              <a:t>No Issue</a:t>
            </a:r>
          </a:p>
          <a:p>
            <a:pPr marL="396875" indent="-396875"/>
            <a:r>
              <a:rPr lang="fr-FR" sz="1400" dirty="0" smtClean="0">
                <a:sym typeface="Wingdings" pitchFamily="2" charset="2"/>
              </a:rPr>
              <a:t>Pour chaque problème, proposition d’une solution ou d’un guide disponibles sur nos ressources online</a:t>
            </a:r>
            <a:endParaRPr lang="fr-FR" sz="1400" dirty="0" smtClean="0"/>
          </a:p>
          <a:p>
            <a:endParaRPr lang="fr-FR" dirty="0"/>
          </a:p>
        </p:txBody>
      </p:sp>
      <p:sp>
        <p:nvSpPr>
          <p:cNvPr id="25" name="Line 7"/>
          <p:cNvSpPr>
            <a:spLocks noChangeShapeType="1"/>
          </p:cNvSpPr>
          <p:nvPr/>
        </p:nvSpPr>
        <p:spPr bwMode="auto">
          <a:xfrm>
            <a:off x="6072198" y="3500438"/>
            <a:ext cx="1200150" cy="1125537"/>
          </a:xfrm>
          <a:prstGeom prst="line">
            <a:avLst/>
          </a:prstGeom>
          <a:noFill/>
          <a:ln w="28575">
            <a:solidFill>
              <a:srgbClr val="FF0000"/>
            </a:solidFill>
            <a:prstDash val="sysDot"/>
            <a:round/>
            <a:headEnd/>
            <a:tailEnd/>
          </a:ln>
        </p:spPr>
        <p:txBody>
          <a:bodyPr vert="horz" wrap="square" lIns="91436" tIns="45718" rIns="91436" bIns="45718" numCol="1" anchor="t" anchorCtr="0" compatLnSpc="1">
            <a:prstTxWarp prst="textNoShape">
              <a:avLst/>
            </a:prstTxWarp>
          </a:bodyPr>
          <a:lstStyle/>
          <a:p>
            <a:endParaRPr lang="en-US"/>
          </a:p>
        </p:txBody>
      </p:sp>
      <p:sp>
        <p:nvSpPr>
          <p:cNvPr id="26" name="Line 8"/>
          <p:cNvSpPr>
            <a:spLocks noChangeShapeType="1"/>
          </p:cNvSpPr>
          <p:nvPr/>
        </p:nvSpPr>
        <p:spPr bwMode="auto">
          <a:xfrm flipV="1">
            <a:off x="6072198" y="2357438"/>
            <a:ext cx="1143000" cy="1143000"/>
          </a:xfrm>
          <a:prstGeom prst="line">
            <a:avLst/>
          </a:prstGeom>
          <a:noFill/>
          <a:ln w="28575">
            <a:solidFill>
              <a:srgbClr val="FF0000"/>
            </a:solidFill>
            <a:prstDash val="sysDot"/>
            <a:round/>
            <a:headEnd/>
            <a:tailEnd/>
          </a:ln>
        </p:spPr>
        <p:txBody>
          <a:bodyPr vert="horz" wrap="square" lIns="91436" tIns="45718" rIns="91436" bIns="45718" numCol="1" anchor="t" anchorCtr="0" compatLnSpc="1">
            <a:prstTxWarp prst="textNoShape">
              <a:avLst/>
            </a:prstTxWarp>
          </a:bodyPr>
          <a:lstStyle/>
          <a:p>
            <a:endParaRPr lang="en-US"/>
          </a:p>
        </p:txBody>
      </p:sp>
      <p:sp>
        <p:nvSpPr>
          <p:cNvPr id="27" name="Line 9"/>
          <p:cNvSpPr>
            <a:spLocks noChangeShapeType="1"/>
          </p:cNvSpPr>
          <p:nvPr/>
        </p:nvSpPr>
        <p:spPr bwMode="auto">
          <a:xfrm flipV="1">
            <a:off x="6072198" y="3348038"/>
            <a:ext cx="1752600" cy="152400"/>
          </a:xfrm>
          <a:prstGeom prst="line">
            <a:avLst/>
          </a:prstGeom>
          <a:noFill/>
          <a:ln w="28575">
            <a:solidFill>
              <a:srgbClr val="FF0000"/>
            </a:solidFill>
            <a:prstDash val="sysDot"/>
            <a:round/>
            <a:headEnd/>
            <a:tailEnd/>
          </a:ln>
        </p:spPr>
        <p:txBody>
          <a:bodyPr vert="horz" wrap="square" lIns="91436" tIns="45718" rIns="91436" bIns="45718" numCol="1" anchor="t" anchorCtr="0" compatLnSpc="1">
            <a:prstTxWarp prst="textNoShape">
              <a:avLst/>
            </a:prstTxWarp>
          </a:bodyPr>
          <a:lstStyle/>
          <a:p>
            <a:endParaRPr lang="en-US"/>
          </a:p>
        </p:txBody>
      </p:sp>
      <p:grpSp>
        <p:nvGrpSpPr>
          <p:cNvPr id="2" name="Groupe 39"/>
          <p:cNvGrpSpPr/>
          <p:nvPr/>
        </p:nvGrpSpPr>
        <p:grpSpPr>
          <a:xfrm>
            <a:off x="7572396" y="3143248"/>
            <a:ext cx="870436" cy="1000683"/>
            <a:chOff x="7362187" y="3196794"/>
            <a:chExt cx="870436" cy="1000683"/>
          </a:xfrm>
        </p:grpSpPr>
        <p:pic>
          <p:nvPicPr>
            <p:cNvPr id="22" name="Picture 4" descr="HP Compaq d530 Ultra slim with bliss"/>
            <p:cNvPicPr>
              <a:picLocks noChangeAspect="1" noChangeArrowheads="1"/>
            </p:cNvPicPr>
            <p:nvPr/>
          </p:nvPicPr>
          <p:blipFill>
            <a:blip r:embed="rId3"/>
            <a:srcRect/>
            <a:stretch>
              <a:fillRect/>
            </a:stretch>
          </p:blipFill>
          <p:spPr bwMode="auto">
            <a:xfrm>
              <a:off x="7362187" y="3196794"/>
              <a:ext cx="838200" cy="781050"/>
            </a:xfrm>
            <a:prstGeom prst="rect">
              <a:avLst/>
            </a:prstGeom>
            <a:noFill/>
            <a:ln w="9525">
              <a:noFill/>
              <a:miter lim="800000"/>
              <a:headEnd/>
              <a:tailEnd/>
            </a:ln>
          </p:spPr>
        </p:pic>
        <p:sp>
          <p:nvSpPr>
            <p:cNvPr id="29" name="Text Box 13"/>
            <p:cNvSpPr txBox="1">
              <a:spLocks noChangeArrowheads="1"/>
            </p:cNvSpPr>
            <p:nvPr/>
          </p:nvSpPr>
          <p:spPr bwMode="auto">
            <a:xfrm>
              <a:off x="7429520" y="4000504"/>
              <a:ext cx="803103" cy="196973"/>
            </a:xfrm>
            <a:prstGeom prst="rect">
              <a:avLst/>
            </a:prstGeom>
            <a:noFill/>
            <a:ln w="9525" algn="ctr">
              <a:noFill/>
              <a:miter lim="800000"/>
              <a:headEnd/>
              <a:tailEnd/>
            </a:ln>
          </p:spPr>
          <p:txBody>
            <a:bodyPr vert="horz" wrap="square" lIns="91436" tIns="45718" rIns="91436" bIns="45718" numCol="1" anchor="t" anchorCtr="0" compatLnSpc="1">
              <a:prstTxWarp prst="textNoShape">
                <a:avLst/>
              </a:prstTxWarp>
              <a:spAutoFit/>
            </a:bodyPr>
            <a:lstStyle/>
            <a:p>
              <a:pPr marL="342886" indent="-342886">
                <a:lnSpc>
                  <a:spcPct val="85000"/>
                </a:lnSpc>
                <a:spcBef>
                  <a:spcPct val="50000"/>
                </a:spcBef>
              </a:pPr>
              <a:r>
                <a:rPr lang="en-US" sz="800" dirty="0"/>
                <a:t>Desktop</a:t>
              </a:r>
            </a:p>
          </p:txBody>
        </p:sp>
      </p:grpSp>
      <p:grpSp>
        <p:nvGrpSpPr>
          <p:cNvPr id="3" name="Groupe 38"/>
          <p:cNvGrpSpPr/>
          <p:nvPr/>
        </p:nvGrpSpPr>
        <p:grpSpPr>
          <a:xfrm>
            <a:off x="7250777" y="1765300"/>
            <a:ext cx="897599" cy="1283250"/>
            <a:chOff x="6929454" y="1771219"/>
            <a:chExt cx="897599" cy="1283250"/>
          </a:xfrm>
        </p:grpSpPr>
        <p:pic>
          <p:nvPicPr>
            <p:cNvPr id="24" name="Picture 6" descr="HP Server rx4610 and hp server rx9610"/>
            <p:cNvPicPr>
              <a:picLocks noChangeAspect="1" noChangeArrowheads="1"/>
            </p:cNvPicPr>
            <p:nvPr/>
          </p:nvPicPr>
          <p:blipFill>
            <a:blip r:embed="rId4"/>
            <a:srcRect/>
            <a:stretch>
              <a:fillRect/>
            </a:stretch>
          </p:blipFill>
          <p:spPr bwMode="auto">
            <a:xfrm>
              <a:off x="6947850" y="1771219"/>
              <a:ext cx="690562" cy="1065213"/>
            </a:xfrm>
            <a:prstGeom prst="rect">
              <a:avLst/>
            </a:prstGeom>
            <a:noFill/>
            <a:ln w="9525">
              <a:noFill/>
              <a:miter lim="800000"/>
              <a:headEnd/>
              <a:tailEnd/>
            </a:ln>
          </p:spPr>
        </p:pic>
        <p:sp>
          <p:nvSpPr>
            <p:cNvPr id="30" name="Text Box 14"/>
            <p:cNvSpPr txBox="1">
              <a:spLocks noChangeArrowheads="1"/>
            </p:cNvSpPr>
            <p:nvPr/>
          </p:nvSpPr>
          <p:spPr bwMode="auto">
            <a:xfrm>
              <a:off x="6929454" y="2857496"/>
              <a:ext cx="897599" cy="196973"/>
            </a:xfrm>
            <a:prstGeom prst="rect">
              <a:avLst/>
            </a:prstGeom>
            <a:noFill/>
            <a:ln w="9525" algn="ctr">
              <a:noFill/>
              <a:miter lim="800000"/>
              <a:headEnd/>
              <a:tailEnd/>
            </a:ln>
          </p:spPr>
          <p:txBody>
            <a:bodyPr vert="horz" wrap="square" lIns="91436" tIns="45718" rIns="91436" bIns="45718" numCol="1" anchor="t" anchorCtr="0" compatLnSpc="1">
              <a:prstTxWarp prst="textNoShape">
                <a:avLst/>
              </a:prstTxWarp>
              <a:spAutoFit/>
            </a:bodyPr>
            <a:lstStyle/>
            <a:p>
              <a:pPr marL="342886" indent="-342886">
                <a:lnSpc>
                  <a:spcPct val="85000"/>
                </a:lnSpc>
                <a:spcBef>
                  <a:spcPct val="50000"/>
                </a:spcBef>
              </a:pPr>
              <a:r>
                <a:rPr lang="en-US" sz="800" dirty="0"/>
                <a:t>File Server</a:t>
              </a:r>
            </a:p>
          </p:txBody>
        </p:sp>
      </p:grpSp>
      <p:grpSp>
        <p:nvGrpSpPr>
          <p:cNvPr id="4" name="Groupe 40"/>
          <p:cNvGrpSpPr/>
          <p:nvPr/>
        </p:nvGrpSpPr>
        <p:grpSpPr>
          <a:xfrm>
            <a:off x="7179340" y="4337050"/>
            <a:ext cx="857256" cy="1316474"/>
            <a:chOff x="6858017" y="4342969"/>
            <a:chExt cx="857256" cy="1316474"/>
          </a:xfrm>
        </p:grpSpPr>
        <p:pic>
          <p:nvPicPr>
            <p:cNvPr id="23" name="Picture 5" descr="HP Server tc6100"/>
            <p:cNvPicPr>
              <a:picLocks noChangeAspect="1" noChangeArrowheads="1"/>
            </p:cNvPicPr>
            <p:nvPr/>
          </p:nvPicPr>
          <p:blipFill>
            <a:blip r:embed="rId5"/>
            <a:srcRect/>
            <a:stretch>
              <a:fillRect/>
            </a:stretch>
          </p:blipFill>
          <p:spPr bwMode="auto">
            <a:xfrm>
              <a:off x="6957375" y="4342969"/>
              <a:ext cx="501650" cy="1087438"/>
            </a:xfrm>
            <a:prstGeom prst="rect">
              <a:avLst/>
            </a:prstGeom>
            <a:noFill/>
            <a:ln w="9525">
              <a:noFill/>
              <a:miter lim="800000"/>
              <a:headEnd/>
              <a:tailEnd/>
            </a:ln>
          </p:spPr>
        </p:pic>
        <p:sp>
          <p:nvSpPr>
            <p:cNvPr id="31" name="Text Box 15"/>
            <p:cNvSpPr txBox="1">
              <a:spLocks noChangeArrowheads="1"/>
            </p:cNvSpPr>
            <p:nvPr/>
          </p:nvSpPr>
          <p:spPr bwMode="auto">
            <a:xfrm>
              <a:off x="6858017" y="5357826"/>
              <a:ext cx="857256" cy="301617"/>
            </a:xfrm>
            <a:prstGeom prst="rect">
              <a:avLst/>
            </a:prstGeom>
            <a:noFill/>
            <a:ln w="9525" algn="ctr">
              <a:noFill/>
              <a:miter lim="800000"/>
              <a:headEnd/>
              <a:tailEnd/>
            </a:ln>
          </p:spPr>
          <p:txBody>
            <a:bodyPr vert="horz" wrap="square" lIns="91436" tIns="45718" rIns="91436" bIns="45718" numCol="1" anchor="t" anchorCtr="0" compatLnSpc="1">
              <a:prstTxWarp prst="textNoShape">
                <a:avLst/>
              </a:prstTxWarp>
              <a:spAutoFit/>
            </a:bodyPr>
            <a:lstStyle/>
            <a:p>
              <a:pPr marL="342886" indent="-342886">
                <a:lnSpc>
                  <a:spcPct val="85000"/>
                </a:lnSpc>
                <a:spcBef>
                  <a:spcPct val="50000"/>
                </a:spcBef>
              </a:pPr>
              <a:r>
                <a:rPr lang="en-US" sz="800" dirty="0"/>
                <a:t>SharePoint Server</a:t>
              </a:r>
            </a:p>
          </p:txBody>
        </p:sp>
      </p:grpSp>
      <p:grpSp>
        <p:nvGrpSpPr>
          <p:cNvPr id="5" name="Groupe 36"/>
          <p:cNvGrpSpPr/>
          <p:nvPr/>
        </p:nvGrpSpPr>
        <p:grpSpPr>
          <a:xfrm>
            <a:off x="5310198" y="3208767"/>
            <a:ext cx="869009" cy="1078931"/>
            <a:chOff x="4988875" y="3214686"/>
            <a:chExt cx="869009" cy="1078931"/>
          </a:xfrm>
        </p:grpSpPr>
        <p:sp>
          <p:nvSpPr>
            <p:cNvPr id="28" name="Text Box 12"/>
            <p:cNvSpPr txBox="1">
              <a:spLocks noChangeArrowheads="1"/>
            </p:cNvSpPr>
            <p:nvPr/>
          </p:nvSpPr>
          <p:spPr bwMode="auto">
            <a:xfrm>
              <a:off x="4988875" y="3887356"/>
              <a:ext cx="869009" cy="406261"/>
            </a:xfrm>
            <a:prstGeom prst="rect">
              <a:avLst/>
            </a:prstGeom>
            <a:noFill/>
            <a:ln w="9525" algn="ctr">
              <a:noFill/>
              <a:miter lim="800000"/>
              <a:headEnd/>
              <a:tailEnd/>
            </a:ln>
          </p:spPr>
          <p:txBody>
            <a:bodyPr vert="horz" wrap="square" lIns="91436" tIns="45718" rIns="91436" bIns="45718" numCol="1" anchor="t" anchorCtr="0" compatLnSpc="1">
              <a:prstTxWarp prst="textNoShape">
                <a:avLst/>
              </a:prstTxWarp>
              <a:spAutoFit/>
            </a:bodyPr>
            <a:lstStyle/>
            <a:p>
              <a:pPr algn="ctr" eaLnBrk="1" hangingPunct="1">
                <a:lnSpc>
                  <a:spcPct val="85000"/>
                </a:lnSpc>
                <a:spcBef>
                  <a:spcPct val="50000"/>
                </a:spcBef>
              </a:pPr>
              <a:r>
                <a:rPr lang="en-US" sz="800" dirty="0"/>
                <a:t>Migration </a:t>
              </a:r>
              <a:br>
                <a:rPr lang="en-US" sz="800" dirty="0"/>
              </a:br>
              <a:r>
                <a:rPr lang="en-US" sz="800" dirty="0"/>
                <a:t>Planning</a:t>
              </a:r>
              <a:br>
                <a:rPr lang="en-US" sz="800" dirty="0"/>
              </a:br>
              <a:r>
                <a:rPr lang="en-US" sz="800" dirty="0"/>
                <a:t>Manager</a:t>
              </a:r>
            </a:p>
          </p:txBody>
        </p:sp>
        <p:pic>
          <p:nvPicPr>
            <p:cNvPr id="36" name="Picture 20" descr="blue_wrench"/>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000628" y="3214686"/>
              <a:ext cx="795337" cy="693738"/>
            </a:xfrm>
            <a:prstGeom prst="rect">
              <a:avLst/>
            </a:prstGeom>
            <a:noFill/>
            <a:ln w="9525">
              <a:noFill/>
              <a:miter lim="800000"/>
              <a:headEnd/>
              <a:tailEnd/>
            </a:ln>
          </p:spPr>
        </p:pic>
      </p:grpSp>
      <p:graphicFrame>
        <p:nvGraphicFramePr>
          <p:cNvPr id="37" name="Espace réservé du graphique SmartArt 5"/>
          <p:cNvGraphicFramePr>
            <a:graphicFrameLocks/>
          </p:cNvGraphicFramePr>
          <p:nvPr/>
        </p:nvGraphicFramePr>
        <p:xfrm>
          <a:off x="2314545" y="6000768"/>
          <a:ext cx="3429024" cy="8572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ounded Rectangle 68"/>
          <p:cNvSpPr/>
          <p:nvPr/>
        </p:nvSpPr>
        <p:spPr bwMode="auto">
          <a:xfrm>
            <a:off x="272956" y="1592239"/>
            <a:ext cx="8575343" cy="4344537"/>
          </a:xfrm>
          <a:prstGeom prst="roundRect">
            <a:avLst/>
          </a:prstGeom>
          <a:solidFill>
            <a:schemeClr val="accent2">
              <a:lumMod val="40000"/>
              <a:lumOff val="60000"/>
            </a:schemeClr>
          </a:soli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41" name="Titre 40"/>
          <p:cNvSpPr>
            <a:spLocks noGrp="1"/>
          </p:cNvSpPr>
          <p:nvPr>
            <p:ph type="title"/>
          </p:nvPr>
        </p:nvSpPr>
        <p:spPr/>
        <p:txBody>
          <a:bodyPr/>
          <a:lstStyle/>
          <a:p>
            <a:r>
              <a:rPr lang="en-US" sz="3600" dirty="0" smtClean="0"/>
              <a:t>Office File Converter Tool</a:t>
            </a:r>
            <a:r>
              <a:rPr lang="fr-FR" dirty="0" smtClean="0"/>
              <a:t/>
            </a:r>
            <a:br>
              <a:rPr lang="fr-FR" dirty="0" smtClean="0"/>
            </a:br>
            <a:r>
              <a:rPr lang="fr-FR" sz="2400" dirty="0" smtClean="0">
                <a:solidFill>
                  <a:schemeClr val="accent2">
                    <a:lumMod val="20000"/>
                    <a:lumOff val="80000"/>
                  </a:schemeClr>
                </a:solidFill>
              </a:rPr>
              <a:t>Profiter de la puissance de l’Open XML</a:t>
            </a:r>
            <a:endParaRPr lang="fr-FR" sz="2400" dirty="0">
              <a:solidFill>
                <a:schemeClr val="accent2">
                  <a:lumMod val="20000"/>
                  <a:lumOff val="80000"/>
                </a:schemeClr>
              </a:solidFill>
            </a:endParaRPr>
          </a:p>
        </p:txBody>
      </p:sp>
      <p:sp>
        <p:nvSpPr>
          <p:cNvPr id="55" name="Espace réservé du contenu 54"/>
          <p:cNvSpPr>
            <a:spLocks noGrp="1"/>
          </p:cNvSpPr>
          <p:nvPr>
            <p:ph sz="quarter" idx="10"/>
          </p:nvPr>
        </p:nvSpPr>
        <p:spPr>
          <a:xfrm>
            <a:off x="419100" y="1741341"/>
            <a:ext cx="4383809" cy="4086225"/>
          </a:xfrm>
        </p:spPr>
        <p:txBody>
          <a:bodyPr/>
          <a:lstStyle/>
          <a:p>
            <a:pPr marL="396875" indent="-396875">
              <a:buNone/>
            </a:pPr>
            <a:r>
              <a:rPr lang="fr-FR" altLang="ja-JP" sz="1600" dirty="0" smtClean="0">
                <a:sym typeface="Wingdings" pitchFamily="2" charset="2"/>
              </a:rPr>
              <a:t>L’Office File </a:t>
            </a:r>
            <a:r>
              <a:rPr lang="en-US" altLang="ja-JP" sz="1600" dirty="0" smtClean="0">
                <a:sym typeface="Wingdings" pitchFamily="2" charset="2"/>
              </a:rPr>
              <a:t>Converter Tool </a:t>
            </a:r>
            <a:r>
              <a:rPr lang="fr-FR" altLang="ja-JP" sz="1600" dirty="0" smtClean="0">
                <a:sym typeface="Wingdings" pitchFamily="2" charset="2"/>
              </a:rPr>
              <a:t>est un outil en ligne de commande fournit avec l’OMPM</a:t>
            </a:r>
          </a:p>
          <a:p>
            <a:pPr marL="396875" indent="-396875">
              <a:buNone/>
            </a:pPr>
            <a:endParaRPr lang="fr-FR" altLang="ja-JP" sz="1600" dirty="0" smtClean="0">
              <a:sym typeface="Wingdings" pitchFamily="2" charset="2"/>
            </a:endParaRPr>
          </a:p>
          <a:p>
            <a:pPr marL="396875" indent="-396875"/>
            <a:r>
              <a:rPr lang="fr-FR" altLang="ja-JP" sz="1400" dirty="0" smtClean="0">
                <a:sym typeface="Wingdings" pitchFamily="2" charset="2"/>
              </a:rPr>
              <a:t>Utilise le rapport créé par l’Office Migration Planning Manager</a:t>
            </a:r>
          </a:p>
          <a:p>
            <a:pPr marL="396875" indent="-396875"/>
            <a:r>
              <a:rPr lang="fr-FR" altLang="ja-JP" sz="1400" dirty="0" smtClean="0">
                <a:sym typeface="Wingdings" pitchFamily="2" charset="2"/>
              </a:rPr>
              <a:t>Converti de manière industrielle les anciens fichiers au nouveau format Open XML</a:t>
            </a:r>
          </a:p>
          <a:p>
            <a:pPr marL="396875" indent="-396875"/>
            <a:r>
              <a:rPr lang="fr-FR" altLang="ja-JP" sz="1400" dirty="0" smtClean="0">
                <a:sym typeface="Wingdings" pitchFamily="2" charset="2"/>
              </a:rPr>
              <a:t>Exécute la conversion via le processus Ouvrir – Sauvegarder Sous</a:t>
            </a:r>
          </a:p>
          <a:p>
            <a:pPr marL="396875" indent="-396875"/>
            <a:r>
              <a:rPr lang="fr-FR" altLang="ja-JP" sz="1400" dirty="0" smtClean="0">
                <a:sym typeface="Wingdings" pitchFamily="2" charset="2"/>
              </a:rPr>
              <a:t>Étape facultative dans le processus de déploiement</a:t>
            </a:r>
          </a:p>
          <a:p>
            <a:endParaRPr lang="fr-FR" sz="1800" dirty="0"/>
          </a:p>
        </p:txBody>
      </p:sp>
      <p:sp>
        <p:nvSpPr>
          <p:cNvPr id="38" name="Line 8"/>
          <p:cNvSpPr>
            <a:spLocks noChangeShapeType="1"/>
          </p:cNvSpPr>
          <p:nvPr/>
        </p:nvSpPr>
        <p:spPr bwMode="auto">
          <a:xfrm>
            <a:off x="5500694" y="2714620"/>
            <a:ext cx="1501775" cy="915988"/>
          </a:xfrm>
          <a:prstGeom prst="line">
            <a:avLst/>
          </a:prstGeom>
          <a:noFill/>
          <a:ln w="28575">
            <a:solidFill>
              <a:srgbClr val="FF33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Line 9"/>
          <p:cNvSpPr>
            <a:spLocks noChangeShapeType="1"/>
          </p:cNvSpPr>
          <p:nvPr/>
        </p:nvSpPr>
        <p:spPr bwMode="auto">
          <a:xfrm flipV="1">
            <a:off x="5476882" y="3590920"/>
            <a:ext cx="1525587" cy="0"/>
          </a:xfrm>
          <a:prstGeom prst="line">
            <a:avLst/>
          </a:prstGeom>
          <a:noFill/>
          <a:ln w="28575">
            <a:solidFill>
              <a:srgbClr val="FF33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Line 10"/>
          <p:cNvSpPr>
            <a:spLocks noChangeShapeType="1"/>
          </p:cNvSpPr>
          <p:nvPr/>
        </p:nvSpPr>
        <p:spPr bwMode="auto">
          <a:xfrm flipV="1">
            <a:off x="5441794" y="3630608"/>
            <a:ext cx="1560676" cy="1027642"/>
          </a:xfrm>
          <a:prstGeom prst="line">
            <a:avLst/>
          </a:prstGeom>
          <a:noFill/>
          <a:ln w="28575">
            <a:solidFill>
              <a:srgbClr val="FF33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 name="Groupe 55"/>
          <p:cNvGrpSpPr/>
          <p:nvPr/>
        </p:nvGrpSpPr>
        <p:grpSpPr>
          <a:xfrm>
            <a:off x="4942593" y="4323186"/>
            <a:ext cx="558101" cy="750459"/>
            <a:chOff x="4644304" y="4379820"/>
            <a:chExt cx="558101" cy="750459"/>
          </a:xfrm>
        </p:grpSpPr>
        <p:pic>
          <p:nvPicPr>
            <p:cNvPr id="44" name="Picture 16" descr="PPT_page_green"/>
            <p:cNvPicPr>
              <a:picLocks noChangeAspect="1" noChangeArrowheads="1"/>
            </p:cNvPicPr>
            <p:nvPr/>
          </p:nvPicPr>
          <p:blipFill>
            <a:blip r:embed="rId3"/>
            <a:srcRect/>
            <a:stretch>
              <a:fillRect/>
            </a:stretch>
          </p:blipFill>
          <p:spPr bwMode="auto">
            <a:xfrm>
              <a:off x="4644304" y="4379820"/>
              <a:ext cx="324424" cy="535698"/>
            </a:xfrm>
            <a:prstGeom prst="rect">
              <a:avLst/>
            </a:prstGeom>
            <a:noFill/>
            <a:ln w="9525">
              <a:noFill/>
              <a:miter lim="800000"/>
              <a:headEnd/>
              <a:tailEnd/>
            </a:ln>
          </p:spPr>
        </p:pic>
        <p:pic>
          <p:nvPicPr>
            <p:cNvPr id="45" name="Picture 17" descr="PPT_page_green"/>
            <p:cNvPicPr>
              <a:picLocks noChangeAspect="1" noChangeArrowheads="1"/>
            </p:cNvPicPr>
            <p:nvPr/>
          </p:nvPicPr>
          <p:blipFill>
            <a:blip r:embed="rId3"/>
            <a:srcRect/>
            <a:stretch>
              <a:fillRect/>
            </a:stretch>
          </p:blipFill>
          <p:spPr bwMode="auto">
            <a:xfrm>
              <a:off x="4748665" y="4483581"/>
              <a:ext cx="324424" cy="535698"/>
            </a:xfrm>
            <a:prstGeom prst="rect">
              <a:avLst/>
            </a:prstGeom>
            <a:noFill/>
            <a:ln w="9525">
              <a:noFill/>
              <a:miter lim="800000"/>
              <a:headEnd/>
              <a:tailEnd/>
            </a:ln>
          </p:spPr>
        </p:pic>
        <p:pic>
          <p:nvPicPr>
            <p:cNvPr id="46" name="Picture 18" descr="PPT_page_green"/>
            <p:cNvPicPr>
              <a:picLocks noChangeAspect="1" noChangeArrowheads="1"/>
            </p:cNvPicPr>
            <p:nvPr/>
          </p:nvPicPr>
          <p:blipFill>
            <a:blip r:embed="rId3"/>
            <a:srcRect/>
            <a:stretch>
              <a:fillRect/>
            </a:stretch>
          </p:blipFill>
          <p:spPr bwMode="auto">
            <a:xfrm>
              <a:off x="4877981" y="4594581"/>
              <a:ext cx="324424" cy="535698"/>
            </a:xfrm>
            <a:prstGeom prst="rect">
              <a:avLst/>
            </a:prstGeom>
            <a:noFill/>
            <a:ln w="9525">
              <a:noFill/>
              <a:miter lim="800000"/>
              <a:headEnd/>
              <a:tailEnd/>
            </a:ln>
          </p:spPr>
        </p:pic>
      </p:grpSp>
      <p:grpSp>
        <p:nvGrpSpPr>
          <p:cNvPr id="3" name="Groupe 51"/>
          <p:cNvGrpSpPr/>
          <p:nvPr/>
        </p:nvGrpSpPr>
        <p:grpSpPr>
          <a:xfrm>
            <a:off x="4892682" y="2182808"/>
            <a:ext cx="571712" cy="786655"/>
            <a:chOff x="4594393" y="2239442"/>
            <a:chExt cx="571712" cy="786655"/>
          </a:xfrm>
        </p:grpSpPr>
        <p:pic>
          <p:nvPicPr>
            <p:cNvPr id="20" name="Picture 4" descr="PPT_page_red__"/>
            <p:cNvPicPr>
              <a:picLocks noChangeAspect="1" noChangeArrowheads="1"/>
            </p:cNvPicPr>
            <p:nvPr/>
          </p:nvPicPr>
          <p:blipFill>
            <a:blip r:embed="rId4">
              <a:clrChange>
                <a:clrFrom>
                  <a:srgbClr val="000000"/>
                </a:clrFrom>
                <a:clrTo>
                  <a:srgbClr val="000000">
                    <a:alpha val="0"/>
                  </a:srgbClr>
                </a:clrTo>
              </a:clrChange>
            </a:blip>
            <a:srcRect/>
            <a:stretch>
              <a:fillRect/>
            </a:stretch>
          </p:blipFill>
          <p:spPr bwMode="auto">
            <a:xfrm>
              <a:off x="4608681" y="2255317"/>
              <a:ext cx="314325" cy="487362"/>
            </a:xfrm>
            <a:prstGeom prst="rect">
              <a:avLst/>
            </a:prstGeom>
            <a:noFill/>
            <a:ln w="9525">
              <a:noFill/>
              <a:miter lim="800000"/>
              <a:headEnd/>
              <a:tailEnd/>
            </a:ln>
          </p:spPr>
        </p:pic>
        <p:grpSp>
          <p:nvGrpSpPr>
            <p:cNvPr id="4" name="Group 13"/>
            <p:cNvGrpSpPr>
              <a:grpSpLocks/>
            </p:cNvGrpSpPr>
            <p:nvPr/>
          </p:nvGrpSpPr>
          <p:grpSpPr bwMode="auto">
            <a:xfrm>
              <a:off x="4594393" y="2239442"/>
              <a:ext cx="453740" cy="637046"/>
              <a:chOff x="88" y="1864"/>
              <a:chExt cx="200" cy="264"/>
            </a:xfrm>
          </p:grpSpPr>
          <p:pic>
            <p:nvPicPr>
              <p:cNvPr id="50" name="Picture 14" descr="PPT_page_red"/>
              <p:cNvPicPr>
                <a:picLocks noChangeAspect="1" noChangeArrowheads="1"/>
              </p:cNvPicPr>
              <p:nvPr/>
            </p:nvPicPr>
            <p:blipFill>
              <a:blip r:embed="rId5"/>
              <a:srcRect/>
              <a:stretch>
                <a:fillRect/>
              </a:stretch>
            </p:blipFill>
            <p:spPr bwMode="auto">
              <a:xfrm>
                <a:off x="88" y="1864"/>
                <a:ext cx="143" cy="222"/>
              </a:xfrm>
              <a:prstGeom prst="rect">
                <a:avLst/>
              </a:prstGeom>
              <a:noFill/>
              <a:ln w="9525">
                <a:noFill/>
                <a:miter lim="800000"/>
                <a:headEnd/>
                <a:tailEnd/>
              </a:ln>
            </p:spPr>
          </p:pic>
          <p:pic>
            <p:nvPicPr>
              <p:cNvPr id="51" name="Picture 15" descr="PPT_page_red"/>
              <p:cNvPicPr>
                <a:picLocks noChangeAspect="1" noChangeArrowheads="1"/>
              </p:cNvPicPr>
              <p:nvPr/>
            </p:nvPicPr>
            <p:blipFill>
              <a:blip r:embed="rId5"/>
              <a:srcRect/>
              <a:stretch>
                <a:fillRect/>
              </a:stretch>
            </p:blipFill>
            <p:spPr bwMode="auto">
              <a:xfrm>
                <a:off x="145" y="1906"/>
                <a:ext cx="143" cy="222"/>
              </a:xfrm>
              <a:prstGeom prst="rect">
                <a:avLst/>
              </a:prstGeom>
              <a:noFill/>
              <a:ln w="9525">
                <a:noFill/>
                <a:miter lim="800000"/>
                <a:headEnd/>
                <a:tailEnd/>
              </a:ln>
            </p:spPr>
          </p:pic>
        </p:grpSp>
        <p:pic>
          <p:nvPicPr>
            <p:cNvPr id="47" name="Picture 19" descr="PPT_page_green"/>
            <p:cNvPicPr>
              <a:picLocks noChangeAspect="1" noChangeArrowheads="1"/>
            </p:cNvPicPr>
            <p:nvPr/>
          </p:nvPicPr>
          <p:blipFill>
            <a:blip r:embed="rId3"/>
            <a:srcRect/>
            <a:stretch>
              <a:fillRect/>
            </a:stretch>
          </p:blipFill>
          <p:spPr bwMode="auto">
            <a:xfrm>
              <a:off x="4841681" y="2490399"/>
              <a:ext cx="324424" cy="535698"/>
            </a:xfrm>
            <a:prstGeom prst="rect">
              <a:avLst/>
            </a:prstGeom>
            <a:noFill/>
            <a:ln w="9525">
              <a:noFill/>
              <a:miter lim="800000"/>
              <a:headEnd/>
              <a:tailEnd/>
            </a:ln>
          </p:spPr>
        </p:pic>
      </p:grpSp>
      <p:grpSp>
        <p:nvGrpSpPr>
          <p:cNvPr id="5" name="Groupe 54"/>
          <p:cNvGrpSpPr/>
          <p:nvPr/>
        </p:nvGrpSpPr>
        <p:grpSpPr>
          <a:xfrm>
            <a:off x="4947131" y="3237312"/>
            <a:ext cx="512726" cy="740807"/>
            <a:chOff x="4648842" y="3293946"/>
            <a:chExt cx="512726" cy="740807"/>
          </a:xfrm>
        </p:grpSpPr>
        <p:pic>
          <p:nvPicPr>
            <p:cNvPr id="42" name="Picture 12" descr="PPT_page_yellow"/>
            <p:cNvPicPr>
              <a:picLocks noChangeAspect="1" noChangeArrowheads="1"/>
            </p:cNvPicPr>
            <p:nvPr/>
          </p:nvPicPr>
          <p:blipFill>
            <a:blip r:embed="rId6"/>
            <a:srcRect/>
            <a:stretch>
              <a:fillRect/>
            </a:stretch>
          </p:blipFill>
          <p:spPr bwMode="auto">
            <a:xfrm>
              <a:off x="4648842" y="3293946"/>
              <a:ext cx="333499" cy="547763"/>
            </a:xfrm>
            <a:prstGeom prst="rect">
              <a:avLst/>
            </a:prstGeom>
            <a:noFill/>
            <a:ln w="9525">
              <a:noFill/>
              <a:miter lim="800000"/>
              <a:headEnd/>
              <a:tailEnd/>
            </a:ln>
          </p:spPr>
        </p:pic>
        <p:pic>
          <p:nvPicPr>
            <p:cNvPr id="48" name="Picture 20" descr="PPT_page_green"/>
            <p:cNvPicPr>
              <a:picLocks noChangeAspect="1" noChangeArrowheads="1"/>
            </p:cNvPicPr>
            <p:nvPr/>
          </p:nvPicPr>
          <p:blipFill>
            <a:blip r:embed="rId3"/>
            <a:srcRect/>
            <a:stretch>
              <a:fillRect/>
            </a:stretch>
          </p:blipFill>
          <p:spPr bwMode="auto">
            <a:xfrm>
              <a:off x="4737321" y="3392881"/>
              <a:ext cx="324424" cy="535698"/>
            </a:xfrm>
            <a:prstGeom prst="rect">
              <a:avLst/>
            </a:prstGeom>
            <a:noFill/>
            <a:ln w="9525">
              <a:noFill/>
              <a:miter lim="800000"/>
              <a:headEnd/>
              <a:tailEnd/>
            </a:ln>
          </p:spPr>
        </p:pic>
        <p:pic>
          <p:nvPicPr>
            <p:cNvPr id="49" name="Picture 21" descr="PPT_page_green"/>
            <p:cNvPicPr>
              <a:picLocks noChangeAspect="1" noChangeArrowheads="1"/>
            </p:cNvPicPr>
            <p:nvPr/>
          </p:nvPicPr>
          <p:blipFill>
            <a:blip r:embed="rId3"/>
            <a:srcRect/>
            <a:stretch>
              <a:fillRect/>
            </a:stretch>
          </p:blipFill>
          <p:spPr bwMode="auto">
            <a:xfrm>
              <a:off x="4837144" y="3499055"/>
              <a:ext cx="324424" cy="535698"/>
            </a:xfrm>
            <a:prstGeom prst="rect">
              <a:avLst/>
            </a:prstGeom>
            <a:noFill/>
            <a:ln w="9525">
              <a:noFill/>
              <a:miter lim="800000"/>
              <a:headEnd/>
              <a:tailEnd/>
            </a:ln>
          </p:spPr>
        </p:pic>
      </p:grpSp>
      <p:grpSp>
        <p:nvGrpSpPr>
          <p:cNvPr id="6" name="Groupe 70"/>
          <p:cNvGrpSpPr/>
          <p:nvPr/>
        </p:nvGrpSpPr>
        <p:grpSpPr>
          <a:xfrm>
            <a:off x="8107370" y="4271958"/>
            <a:ext cx="534988" cy="809625"/>
            <a:chOff x="7809081" y="4328592"/>
            <a:chExt cx="534988" cy="809625"/>
          </a:xfrm>
        </p:grpSpPr>
        <p:pic>
          <p:nvPicPr>
            <p:cNvPr id="60" name="Picture 26" descr="PPT_page_blue"/>
            <p:cNvPicPr>
              <a:picLocks noChangeAspect="1" noChangeArrowheads="1"/>
            </p:cNvPicPr>
            <p:nvPr/>
          </p:nvPicPr>
          <p:blipFill>
            <a:blip r:embed="rId7">
              <a:clrChange>
                <a:clrFrom>
                  <a:srgbClr val="000000"/>
                </a:clrFrom>
                <a:clrTo>
                  <a:srgbClr val="000000">
                    <a:alpha val="0"/>
                  </a:srgbClr>
                </a:clrTo>
              </a:clrChange>
            </a:blip>
            <a:srcRect/>
            <a:stretch>
              <a:fillRect/>
            </a:stretch>
          </p:blipFill>
          <p:spPr bwMode="auto">
            <a:xfrm>
              <a:off x="7809081" y="4328592"/>
              <a:ext cx="317500" cy="492125"/>
            </a:xfrm>
            <a:prstGeom prst="rect">
              <a:avLst/>
            </a:prstGeom>
            <a:noFill/>
            <a:ln w="9525">
              <a:noFill/>
              <a:miter lim="800000"/>
              <a:headEnd/>
              <a:tailEnd/>
            </a:ln>
          </p:spPr>
        </p:pic>
        <p:pic>
          <p:nvPicPr>
            <p:cNvPr id="61" name="Picture 27" descr="PPT_page_blue"/>
            <p:cNvPicPr>
              <a:picLocks noChangeAspect="1" noChangeArrowheads="1"/>
            </p:cNvPicPr>
            <p:nvPr/>
          </p:nvPicPr>
          <p:blipFill>
            <a:blip r:embed="rId7">
              <a:clrChange>
                <a:clrFrom>
                  <a:srgbClr val="000000"/>
                </a:clrFrom>
                <a:clrTo>
                  <a:srgbClr val="000000">
                    <a:alpha val="0"/>
                  </a:srgbClr>
                </a:clrTo>
              </a:clrChange>
            </a:blip>
            <a:srcRect/>
            <a:stretch>
              <a:fillRect/>
            </a:stretch>
          </p:blipFill>
          <p:spPr bwMode="auto">
            <a:xfrm>
              <a:off x="7924969" y="4492105"/>
              <a:ext cx="317500" cy="492125"/>
            </a:xfrm>
            <a:prstGeom prst="rect">
              <a:avLst/>
            </a:prstGeom>
            <a:noFill/>
            <a:ln w="9525">
              <a:noFill/>
              <a:miter lim="800000"/>
              <a:headEnd/>
              <a:tailEnd/>
            </a:ln>
          </p:spPr>
        </p:pic>
        <p:pic>
          <p:nvPicPr>
            <p:cNvPr id="62" name="Picture 28" descr="PPT_page_blue"/>
            <p:cNvPicPr>
              <a:picLocks noChangeAspect="1" noChangeArrowheads="1"/>
            </p:cNvPicPr>
            <p:nvPr/>
          </p:nvPicPr>
          <p:blipFill>
            <a:blip r:embed="rId7">
              <a:clrChange>
                <a:clrFrom>
                  <a:srgbClr val="000000"/>
                </a:clrFrom>
                <a:clrTo>
                  <a:srgbClr val="000000">
                    <a:alpha val="0"/>
                  </a:srgbClr>
                </a:clrTo>
              </a:clrChange>
            </a:blip>
            <a:srcRect/>
            <a:stretch>
              <a:fillRect/>
            </a:stretch>
          </p:blipFill>
          <p:spPr bwMode="auto">
            <a:xfrm>
              <a:off x="8026569" y="4646092"/>
              <a:ext cx="317500" cy="492125"/>
            </a:xfrm>
            <a:prstGeom prst="rect">
              <a:avLst/>
            </a:prstGeom>
            <a:noFill/>
            <a:ln w="9525">
              <a:noFill/>
              <a:miter lim="800000"/>
              <a:headEnd/>
              <a:tailEnd/>
            </a:ln>
          </p:spPr>
        </p:pic>
      </p:grpSp>
      <p:grpSp>
        <p:nvGrpSpPr>
          <p:cNvPr id="7" name="Groupe 69"/>
          <p:cNvGrpSpPr/>
          <p:nvPr/>
        </p:nvGrpSpPr>
        <p:grpSpPr>
          <a:xfrm>
            <a:off x="8108958" y="3273421"/>
            <a:ext cx="534988" cy="809625"/>
            <a:chOff x="7810669" y="3330055"/>
            <a:chExt cx="534988" cy="809625"/>
          </a:xfrm>
        </p:grpSpPr>
        <p:pic>
          <p:nvPicPr>
            <p:cNvPr id="57" name="Picture 30" descr="PPT_page_blue"/>
            <p:cNvPicPr>
              <a:picLocks noChangeAspect="1" noChangeArrowheads="1"/>
            </p:cNvPicPr>
            <p:nvPr/>
          </p:nvPicPr>
          <p:blipFill>
            <a:blip r:embed="rId7">
              <a:clrChange>
                <a:clrFrom>
                  <a:srgbClr val="000000"/>
                </a:clrFrom>
                <a:clrTo>
                  <a:srgbClr val="000000">
                    <a:alpha val="0"/>
                  </a:srgbClr>
                </a:clrTo>
              </a:clrChange>
            </a:blip>
            <a:srcRect/>
            <a:stretch>
              <a:fillRect/>
            </a:stretch>
          </p:blipFill>
          <p:spPr bwMode="auto">
            <a:xfrm>
              <a:off x="7810669" y="3330055"/>
              <a:ext cx="317500" cy="492125"/>
            </a:xfrm>
            <a:prstGeom prst="rect">
              <a:avLst/>
            </a:prstGeom>
            <a:noFill/>
            <a:ln w="9525">
              <a:noFill/>
              <a:miter lim="800000"/>
              <a:headEnd/>
              <a:tailEnd/>
            </a:ln>
          </p:spPr>
        </p:pic>
        <p:pic>
          <p:nvPicPr>
            <p:cNvPr id="58" name="Picture 31" descr="PPT_page_blue"/>
            <p:cNvPicPr>
              <a:picLocks noChangeAspect="1" noChangeArrowheads="1"/>
            </p:cNvPicPr>
            <p:nvPr/>
          </p:nvPicPr>
          <p:blipFill>
            <a:blip r:embed="rId7">
              <a:clrChange>
                <a:clrFrom>
                  <a:srgbClr val="000000"/>
                </a:clrFrom>
                <a:clrTo>
                  <a:srgbClr val="000000">
                    <a:alpha val="0"/>
                  </a:srgbClr>
                </a:clrTo>
              </a:clrChange>
            </a:blip>
            <a:srcRect/>
            <a:stretch>
              <a:fillRect/>
            </a:stretch>
          </p:blipFill>
          <p:spPr bwMode="auto">
            <a:xfrm>
              <a:off x="7926557" y="3493568"/>
              <a:ext cx="317500" cy="492125"/>
            </a:xfrm>
            <a:prstGeom prst="rect">
              <a:avLst/>
            </a:prstGeom>
            <a:noFill/>
            <a:ln w="9525">
              <a:noFill/>
              <a:miter lim="800000"/>
              <a:headEnd/>
              <a:tailEnd/>
            </a:ln>
          </p:spPr>
        </p:pic>
        <p:pic>
          <p:nvPicPr>
            <p:cNvPr id="59" name="Picture 32" descr="PPT_page_blue"/>
            <p:cNvPicPr>
              <a:picLocks noChangeAspect="1" noChangeArrowheads="1"/>
            </p:cNvPicPr>
            <p:nvPr/>
          </p:nvPicPr>
          <p:blipFill>
            <a:blip r:embed="rId7">
              <a:clrChange>
                <a:clrFrom>
                  <a:srgbClr val="000000"/>
                </a:clrFrom>
                <a:clrTo>
                  <a:srgbClr val="000000">
                    <a:alpha val="0"/>
                  </a:srgbClr>
                </a:clrTo>
              </a:clrChange>
            </a:blip>
            <a:srcRect/>
            <a:stretch>
              <a:fillRect/>
            </a:stretch>
          </p:blipFill>
          <p:spPr bwMode="auto">
            <a:xfrm>
              <a:off x="8028157" y="3647555"/>
              <a:ext cx="317500" cy="492125"/>
            </a:xfrm>
            <a:prstGeom prst="rect">
              <a:avLst/>
            </a:prstGeom>
            <a:noFill/>
            <a:ln w="9525">
              <a:noFill/>
              <a:miter lim="800000"/>
              <a:headEnd/>
              <a:tailEnd/>
            </a:ln>
          </p:spPr>
        </p:pic>
      </p:grpSp>
      <p:sp>
        <p:nvSpPr>
          <p:cNvPr id="63" name="Line 33"/>
          <p:cNvSpPr>
            <a:spLocks noChangeShapeType="1"/>
          </p:cNvSpPr>
          <p:nvPr/>
        </p:nvSpPr>
        <p:spPr bwMode="auto">
          <a:xfrm flipH="1">
            <a:off x="7002469" y="2714619"/>
            <a:ext cx="1065213" cy="876300"/>
          </a:xfrm>
          <a:prstGeom prst="line">
            <a:avLst/>
          </a:prstGeom>
          <a:noFill/>
          <a:ln w="28575">
            <a:solidFill>
              <a:schemeClr val="tx1"/>
            </a:solidFill>
            <a:prstDash val="sysDot"/>
            <a:round/>
            <a:headEnd/>
            <a:tailEnd/>
          </a:ln>
        </p:spPr>
        <p:txBody>
          <a:bodyPr vert="horz" wrap="square" lIns="91436" tIns="45718" rIns="91436" bIns="45718" numCol="1" anchor="t" anchorCtr="0" compatLnSpc="1">
            <a:prstTxWarp prst="textNoShape">
              <a:avLst/>
            </a:prstTxWarp>
          </a:bodyPr>
          <a:lstStyle/>
          <a:p>
            <a:endParaRPr lang="en-US"/>
          </a:p>
        </p:txBody>
      </p:sp>
      <p:sp>
        <p:nvSpPr>
          <p:cNvPr id="64" name="Line 34"/>
          <p:cNvSpPr>
            <a:spLocks noChangeShapeType="1"/>
          </p:cNvSpPr>
          <p:nvPr/>
        </p:nvSpPr>
        <p:spPr bwMode="auto">
          <a:xfrm flipH="1" flipV="1">
            <a:off x="7002469" y="3630608"/>
            <a:ext cx="1065213" cy="911225"/>
          </a:xfrm>
          <a:prstGeom prst="line">
            <a:avLst/>
          </a:prstGeom>
          <a:noFill/>
          <a:ln w="28575">
            <a:solidFill>
              <a:schemeClr val="tx1"/>
            </a:solidFill>
            <a:prstDash val="sysDot"/>
            <a:round/>
            <a:headEnd/>
            <a:tailEnd/>
          </a:ln>
        </p:spPr>
        <p:txBody>
          <a:bodyPr vert="horz" wrap="square" lIns="91436" tIns="45718" rIns="91436" bIns="45718" numCol="1" anchor="t" anchorCtr="0" compatLnSpc="1">
            <a:prstTxWarp prst="textNoShape">
              <a:avLst/>
            </a:prstTxWarp>
          </a:bodyPr>
          <a:lstStyle/>
          <a:p>
            <a:endParaRPr lang="en-US"/>
          </a:p>
        </p:txBody>
      </p:sp>
      <p:sp>
        <p:nvSpPr>
          <p:cNvPr id="65" name="Line 35"/>
          <p:cNvSpPr>
            <a:spLocks noChangeShapeType="1"/>
          </p:cNvSpPr>
          <p:nvPr/>
        </p:nvSpPr>
        <p:spPr bwMode="auto">
          <a:xfrm flipH="1">
            <a:off x="7002469" y="3565519"/>
            <a:ext cx="1065213" cy="0"/>
          </a:xfrm>
          <a:prstGeom prst="line">
            <a:avLst/>
          </a:prstGeom>
          <a:noFill/>
          <a:ln w="28575">
            <a:solidFill>
              <a:schemeClr val="tx1"/>
            </a:solidFill>
            <a:prstDash val="sysDot"/>
            <a:round/>
            <a:headEnd/>
            <a:tailEnd/>
          </a:ln>
        </p:spPr>
        <p:txBody>
          <a:bodyPr vert="horz" wrap="square" lIns="91436" tIns="45718" rIns="91436" bIns="45718" numCol="1" anchor="t" anchorCtr="0" compatLnSpc="1">
            <a:prstTxWarp prst="textNoShape">
              <a:avLst/>
            </a:prstTxWarp>
          </a:bodyPr>
          <a:lstStyle/>
          <a:p>
            <a:endParaRPr lang="en-US"/>
          </a:p>
        </p:txBody>
      </p:sp>
      <p:grpSp>
        <p:nvGrpSpPr>
          <p:cNvPr id="8" name="Groupe 65"/>
          <p:cNvGrpSpPr/>
          <p:nvPr/>
        </p:nvGrpSpPr>
        <p:grpSpPr>
          <a:xfrm>
            <a:off x="8107370" y="2243133"/>
            <a:ext cx="384175" cy="644525"/>
            <a:chOff x="7809081" y="2299767"/>
            <a:chExt cx="384175" cy="644525"/>
          </a:xfrm>
        </p:grpSpPr>
        <p:pic>
          <p:nvPicPr>
            <p:cNvPr id="53" name="Picture 23" descr="PPT_page_blue"/>
            <p:cNvPicPr>
              <a:picLocks noChangeAspect="1" noChangeArrowheads="1"/>
            </p:cNvPicPr>
            <p:nvPr/>
          </p:nvPicPr>
          <p:blipFill>
            <a:blip r:embed="rId7">
              <a:clrChange>
                <a:clrFrom>
                  <a:srgbClr val="000000"/>
                </a:clrFrom>
                <a:clrTo>
                  <a:srgbClr val="000000">
                    <a:alpha val="0"/>
                  </a:srgbClr>
                </a:clrTo>
              </a:clrChange>
            </a:blip>
            <a:srcRect/>
            <a:stretch>
              <a:fillRect/>
            </a:stretch>
          </p:blipFill>
          <p:spPr bwMode="auto">
            <a:xfrm>
              <a:off x="7809081" y="2299767"/>
              <a:ext cx="317500" cy="492125"/>
            </a:xfrm>
            <a:prstGeom prst="rect">
              <a:avLst/>
            </a:prstGeom>
            <a:noFill/>
            <a:ln w="9525">
              <a:noFill/>
              <a:miter lim="800000"/>
              <a:headEnd/>
              <a:tailEnd/>
            </a:ln>
          </p:spPr>
        </p:pic>
        <p:pic>
          <p:nvPicPr>
            <p:cNvPr id="54" name="Picture 24" descr="PPT_page_blue"/>
            <p:cNvPicPr>
              <a:picLocks noChangeAspect="1" noChangeArrowheads="1"/>
            </p:cNvPicPr>
            <p:nvPr/>
          </p:nvPicPr>
          <p:blipFill>
            <a:blip r:embed="rId7">
              <a:clrChange>
                <a:clrFrom>
                  <a:srgbClr val="000000"/>
                </a:clrFrom>
                <a:clrTo>
                  <a:srgbClr val="000000">
                    <a:alpha val="0"/>
                  </a:srgbClr>
                </a:clrTo>
              </a:clrChange>
            </a:blip>
            <a:srcRect/>
            <a:stretch>
              <a:fillRect/>
            </a:stretch>
          </p:blipFill>
          <p:spPr bwMode="auto">
            <a:xfrm>
              <a:off x="7875756" y="2452167"/>
              <a:ext cx="317500" cy="492125"/>
            </a:xfrm>
            <a:prstGeom prst="rect">
              <a:avLst/>
            </a:prstGeom>
            <a:noFill/>
            <a:ln w="9525">
              <a:noFill/>
              <a:miter lim="800000"/>
              <a:headEnd/>
              <a:tailEnd/>
            </a:ln>
          </p:spPr>
        </p:pic>
      </p:grpSp>
      <p:pic>
        <p:nvPicPr>
          <p:cNvPr id="2051" name="Picture 3" descr="C:\Program Files\Microsoft Resource DVD Artwork\DVD_ART\Artwork_Imagery\HARDWARE_IMAGERY\Illustration - Misc Hardware\Windows Server Icons\Tools\Computer Tools.png"/>
          <p:cNvPicPr>
            <a:picLocks noChangeAspect="1" noChangeArrowheads="1"/>
          </p:cNvPicPr>
          <p:nvPr/>
        </p:nvPicPr>
        <p:blipFill>
          <a:blip r:embed="rId8"/>
          <a:srcRect/>
          <a:stretch>
            <a:fillRect/>
          </a:stretch>
        </p:blipFill>
        <p:spPr bwMode="auto">
          <a:xfrm>
            <a:off x="6215074" y="3000372"/>
            <a:ext cx="1112181" cy="1300155"/>
          </a:xfrm>
          <a:prstGeom prst="rect">
            <a:avLst/>
          </a:prstGeom>
          <a:noFill/>
        </p:spPr>
      </p:pic>
      <p:graphicFrame>
        <p:nvGraphicFramePr>
          <p:cNvPr id="56" name="Espace réservé du graphique SmartArt 5"/>
          <p:cNvGraphicFramePr>
            <a:graphicFrameLocks/>
          </p:cNvGraphicFramePr>
          <p:nvPr/>
        </p:nvGraphicFramePr>
        <p:xfrm>
          <a:off x="2314545" y="6000768"/>
          <a:ext cx="3429024" cy="8572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68"/>
          <p:cNvSpPr/>
          <p:nvPr/>
        </p:nvSpPr>
        <p:spPr bwMode="auto">
          <a:xfrm>
            <a:off x="272956" y="1592239"/>
            <a:ext cx="8575343" cy="4344537"/>
          </a:xfrm>
          <a:prstGeom prst="roundRect">
            <a:avLst/>
          </a:prstGeom>
          <a:solidFill>
            <a:schemeClr val="accent2">
              <a:lumMod val="40000"/>
              <a:lumOff val="60000"/>
            </a:schemeClr>
          </a:soli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16" name="Titre 40"/>
          <p:cNvSpPr>
            <a:spLocks noGrp="1"/>
          </p:cNvSpPr>
          <p:nvPr>
            <p:ph type="title"/>
          </p:nvPr>
        </p:nvSpPr>
        <p:spPr/>
        <p:txBody>
          <a:bodyPr/>
          <a:lstStyle/>
          <a:p>
            <a:r>
              <a:rPr lang="en-GB" sz="3600" dirty="0" smtClean="0"/>
              <a:t>User State Migration Tool</a:t>
            </a:r>
            <a:r>
              <a:rPr lang="fr-FR" dirty="0" smtClean="0"/>
              <a:t/>
            </a:r>
            <a:br>
              <a:rPr lang="fr-FR" dirty="0" smtClean="0"/>
            </a:br>
            <a:r>
              <a:rPr lang="fr-FR" sz="2400" dirty="0" smtClean="0">
                <a:solidFill>
                  <a:schemeClr val="accent2">
                    <a:lumMod val="20000"/>
                    <a:lumOff val="80000"/>
                  </a:schemeClr>
                </a:solidFill>
              </a:rPr>
              <a:t>Migrer les paramètres utilisateurs simplement</a:t>
            </a:r>
            <a:endParaRPr lang="fr-FR" sz="2400" dirty="0">
              <a:solidFill>
                <a:schemeClr val="accent2">
                  <a:lumMod val="20000"/>
                  <a:lumOff val="80000"/>
                </a:schemeClr>
              </a:solidFill>
            </a:endParaRPr>
          </a:p>
        </p:txBody>
      </p:sp>
      <p:sp>
        <p:nvSpPr>
          <p:cNvPr id="13" name="Espace réservé du contenu 12"/>
          <p:cNvSpPr>
            <a:spLocks noGrp="1"/>
          </p:cNvSpPr>
          <p:nvPr>
            <p:ph sz="quarter" idx="10"/>
          </p:nvPr>
        </p:nvSpPr>
        <p:spPr>
          <a:xfrm>
            <a:off x="419100" y="1741341"/>
            <a:ext cx="5436755" cy="4086225"/>
          </a:xfrm>
        </p:spPr>
        <p:txBody>
          <a:bodyPr/>
          <a:lstStyle/>
          <a:p>
            <a:pPr marL="396875" indent="-396875">
              <a:buNone/>
              <a:defRPr/>
            </a:pPr>
            <a:r>
              <a:rPr lang="fr-FR" sz="1600" dirty="0" smtClean="0"/>
              <a:t>L’USMT et un outil de migration des données et paramètres utilisateurs :</a:t>
            </a:r>
          </a:p>
          <a:p>
            <a:pPr marL="396875" indent="-396875">
              <a:defRPr/>
            </a:pPr>
            <a:endParaRPr lang="fr-FR" altLang="ja-JP" sz="1600" dirty="0" smtClean="0">
              <a:sym typeface="Wingdings" pitchFamily="2" charset="2"/>
            </a:endParaRPr>
          </a:p>
          <a:p>
            <a:pPr marL="396875" indent="-396875">
              <a:defRPr/>
            </a:pPr>
            <a:r>
              <a:rPr lang="fr-FR" altLang="ja-JP" sz="1400" dirty="0" smtClean="0">
                <a:sym typeface="Wingdings" pitchFamily="2" charset="2"/>
              </a:rPr>
              <a:t>Réduit le temps d’immobilisation du poste de travail et la période d’inactivité et de prise en main de l’utilisateur</a:t>
            </a:r>
          </a:p>
          <a:p>
            <a:pPr marL="396875" indent="-396875">
              <a:defRPr/>
            </a:pPr>
            <a:r>
              <a:rPr lang="fr-FR" altLang="ja-JP" sz="1400" dirty="0" smtClean="0">
                <a:sym typeface="Wingdings" pitchFamily="2" charset="2"/>
              </a:rPr>
              <a:t>Réduit les ouvertures d’incidents au support</a:t>
            </a:r>
          </a:p>
          <a:p>
            <a:pPr marL="396875" indent="-396875">
              <a:defRPr/>
            </a:pPr>
            <a:r>
              <a:rPr lang="fr-FR" sz="1400" dirty="0" smtClean="0"/>
              <a:t>Depuis Windows 2000, Windows XP, Windows Vista vers Windows XP et Vista</a:t>
            </a:r>
          </a:p>
          <a:p>
            <a:pPr marL="396875" indent="-396875">
              <a:defRPr/>
            </a:pPr>
            <a:r>
              <a:rPr lang="fr-FR" sz="1400" dirty="0" smtClean="0"/>
              <a:t>Exemple de paramètres pris en charge par l’USMT :</a:t>
            </a:r>
          </a:p>
          <a:p>
            <a:pPr marL="766763" lvl="1" indent="-396875">
              <a:defRPr/>
            </a:pPr>
            <a:r>
              <a:rPr lang="fr-FR" sz="1200" i="1" dirty="0" smtClean="0"/>
              <a:t>Profil utilisateur</a:t>
            </a:r>
          </a:p>
          <a:p>
            <a:pPr marL="766763" lvl="1" indent="-396875">
              <a:defRPr/>
            </a:pPr>
            <a:r>
              <a:rPr lang="fr-FR" sz="1200" i="1" dirty="0" smtClean="0"/>
              <a:t>Documents, Favoris…</a:t>
            </a:r>
          </a:p>
          <a:p>
            <a:pPr marL="766763" lvl="1" indent="-396875">
              <a:defRPr/>
            </a:pPr>
            <a:r>
              <a:rPr lang="fr-FR" sz="1200" i="1" dirty="0" smtClean="0"/>
              <a:t>Paramètres d’applications (ex : Office par défaut)</a:t>
            </a:r>
          </a:p>
          <a:p>
            <a:pPr marL="766763" lvl="1" indent="-396875">
              <a:defRPr/>
            </a:pPr>
            <a:r>
              <a:rPr lang="fr-FR" sz="1200" i="1" dirty="0" smtClean="0"/>
              <a:t>Clés de registre</a:t>
            </a:r>
          </a:p>
          <a:p>
            <a:pPr marL="766763" lvl="1" indent="-396875">
              <a:defRPr/>
            </a:pPr>
            <a:r>
              <a:rPr lang="fr-FR" sz="1200" i="1" dirty="0" smtClean="0"/>
              <a:t>Certificats</a:t>
            </a:r>
          </a:p>
          <a:p>
            <a:pPr marL="396875" indent="-396875">
              <a:defRPr/>
            </a:pPr>
            <a:r>
              <a:rPr lang="fr-FR" sz="1400" dirty="0" smtClean="0"/>
              <a:t>Configuration de l’outil personnalisable via un fichier XML</a:t>
            </a:r>
            <a:endParaRPr lang="fr-FR" altLang="ja-JP" sz="1400" dirty="0" smtClean="0">
              <a:effectLst>
                <a:outerShdw blurRad="38100" dist="38100" dir="2700000" algn="tl">
                  <a:srgbClr val="000000">
                    <a:alpha val="43137"/>
                  </a:srgbClr>
                </a:outerShdw>
              </a:effectLst>
              <a:sym typeface="Wingdings" pitchFamily="2" charset="2"/>
            </a:endParaRPr>
          </a:p>
          <a:p>
            <a:endParaRPr lang="fr-FR" dirty="0"/>
          </a:p>
        </p:txBody>
      </p:sp>
      <p:pic>
        <p:nvPicPr>
          <p:cNvPr id="1034" name="Picture 10" descr="C:\Users\csimeone\AppData\Local\Microsoft\Windows\Temporary Internet Files\Content.IE5\XKPBT4VF\MCj04315430000[1].png"/>
          <p:cNvPicPr>
            <a:picLocks noChangeAspect="1" noChangeArrowheads="1"/>
          </p:cNvPicPr>
          <p:nvPr/>
        </p:nvPicPr>
        <p:blipFill>
          <a:blip r:embed="rId3"/>
          <a:srcRect/>
          <a:stretch>
            <a:fillRect/>
          </a:stretch>
        </p:blipFill>
        <p:spPr bwMode="auto">
          <a:xfrm>
            <a:off x="6143636" y="1857364"/>
            <a:ext cx="1936621" cy="1581573"/>
          </a:xfrm>
          <a:prstGeom prst="rect">
            <a:avLst/>
          </a:prstGeom>
          <a:noFill/>
        </p:spPr>
      </p:pic>
      <p:pic>
        <p:nvPicPr>
          <p:cNvPr id="1050" name="Picture 26" descr="C:\Users\csimeone\AppData\Local\Microsoft\Windows\Temporary Internet Files\Content.IE5\GCO4HIAC\MCj04315650000[1].png"/>
          <p:cNvPicPr>
            <a:picLocks noChangeAspect="1" noChangeArrowheads="1"/>
          </p:cNvPicPr>
          <p:nvPr/>
        </p:nvPicPr>
        <p:blipFill>
          <a:blip r:embed="rId4"/>
          <a:srcRect/>
          <a:stretch>
            <a:fillRect/>
          </a:stretch>
        </p:blipFill>
        <p:spPr bwMode="auto">
          <a:xfrm>
            <a:off x="7500958" y="2143116"/>
            <a:ext cx="714380" cy="719142"/>
          </a:xfrm>
          <a:prstGeom prst="rect">
            <a:avLst/>
          </a:prstGeom>
          <a:noFill/>
        </p:spPr>
      </p:pic>
      <p:pic>
        <p:nvPicPr>
          <p:cNvPr id="1053" name="Picture 29" descr="C:\Program Files\Microsoft Resource DVD Artwork\DVD_ART\Artwork_Imagery\HARDWARE_IMAGERY\Photos - OEM Hardware\Computer\Vista Media Center\Dell 2010 Windows Vista Desktop.png"/>
          <p:cNvPicPr>
            <a:picLocks noChangeAspect="1" noChangeArrowheads="1"/>
          </p:cNvPicPr>
          <p:nvPr/>
        </p:nvPicPr>
        <p:blipFill>
          <a:blip r:embed="rId5"/>
          <a:srcRect/>
          <a:stretch>
            <a:fillRect/>
          </a:stretch>
        </p:blipFill>
        <p:spPr bwMode="auto">
          <a:xfrm>
            <a:off x="6072198" y="3429000"/>
            <a:ext cx="2500330" cy="2172523"/>
          </a:xfrm>
          <a:prstGeom prst="rect">
            <a:avLst/>
          </a:prstGeom>
          <a:noFill/>
        </p:spPr>
      </p:pic>
      <p:pic>
        <p:nvPicPr>
          <p:cNvPr id="1052" name="Picture 28" descr="C:\Users\csimeone\AppData\Local\Microsoft\Windows\Temporary Internet Files\Content.IE5\51774S1Y\MCj04326310000[1].png"/>
          <p:cNvPicPr>
            <a:picLocks noChangeAspect="1" noChangeArrowheads="1"/>
          </p:cNvPicPr>
          <p:nvPr/>
        </p:nvPicPr>
        <p:blipFill>
          <a:blip r:embed="rId6"/>
          <a:srcRect/>
          <a:stretch>
            <a:fillRect/>
          </a:stretch>
        </p:blipFill>
        <p:spPr bwMode="auto">
          <a:xfrm>
            <a:off x="7643834" y="2714620"/>
            <a:ext cx="1000126" cy="1000126"/>
          </a:xfrm>
          <a:prstGeom prst="rect">
            <a:avLst/>
          </a:prstGeom>
          <a:noFill/>
        </p:spPr>
      </p:pic>
      <p:graphicFrame>
        <p:nvGraphicFramePr>
          <p:cNvPr id="15" name="Espace réservé du graphique SmartArt 5"/>
          <p:cNvGraphicFramePr>
            <a:graphicFrameLocks/>
          </p:cNvGraphicFramePr>
          <p:nvPr/>
        </p:nvGraphicFramePr>
        <p:xfrm>
          <a:off x="2314545" y="6000768"/>
          <a:ext cx="3429024" cy="8572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272956" y="1592239"/>
            <a:ext cx="8575343" cy="4344537"/>
          </a:xfrm>
          <a:prstGeom prst="roundRect">
            <a:avLst/>
          </a:prstGeom>
          <a:solidFill>
            <a:schemeClr val="accent2">
              <a:lumMod val="40000"/>
              <a:lumOff val="60000"/>
            </a:schemeClr>
          </a:soli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16" name="Titre 40"/>
          <p:cNvSpPr>
            <a:spLocks noGrp="1"/>
          </p:cNvSpPr>
          <p:nvPr>
            <p:ph type="title"/>
          </p:nvPr>
        </p:nvSpPr>
        <p:spPr/>
        <p:txBody>
          <a:bodyPr/>
          <a:lstStyle/>
          <a:p>
            <a:r>
              <a:rPr lang="en-GB" sz="3600" dirty="0" smtClean="0"/>
              <a:t>Microsoft Office Customization Tool</a:t>
            </a:r>
            <a:r>
              <a:rPr lang="fr-FR" dirty="0" smtClean="0"/>
              <a:t/>
            </a:r>
            <a:br>
              <a:rPr lang="fr-FR" dirty="0" smtClean="0"/>
            </a:br>
            <a:r>
              <a:rPr lang="fr-FR" sz="2400" dirty="0" smtClean="0">
                <a:solidFill>
                  <a:schemeClr val="accent2">
                    <a:lumMod val="20000"/>
                    <a:lumOff val="80000"/>
                  </a:schemeClr>
                </a:solidFill>
              </a:rPr>
              <a:t>Personnaliser l’installation de Microsoft Office 2007</a:t>
            </a:r>
            <a:endParaRPr lang="fr-FR" sz="2400" dirty="0">
              <a:solidFill>
                <a:schemeClr val="accent2">
                  <a:lumMod val="20000"/>
                  <a:lumOff val="80000"/>
                </a:schemeClr>
              </a:solidFill>
            </a:endParaRPr>
          </a:p>
        </p:txBody>
      </p:sp>
      <p:sp>
        <p:nvSpPr>
          <p:cNvPr id="8" name="Espace réservé du contenu 7"/>
          <p:cNvSpPr>
            <a:spLocks noGrp="1"/>
          </p:cNvSpPr>
          <p:nvPr>
            <p:ph sz="quarter" idx="10"/>
          </p:nvPr>
        </p:nvSpPr>
        <p:spPr>
          <a:xfrm>
            <a:off x="419100" y="1743075"/>
            <a:ext cx="4257675" cy="4086225"/>
          </a:xfrm>
        </p:spPr>
        <p:txBody>
          <a:bodyPr/>
          <a:lstStyle/>
          <a:p>
            <a:pPr marL="396875" indent="-396875">
              <a:buNone/>
            </a:pPr>
            <a:r>
              <a:rPr lang="fr-FR" sz="1600" dirty="0" smtClean="0"/>
              <a:t>L’OCT est un nouvel outil graphique de paramétrage et maintenance d’Office</a:t>
            </a:r>
          </a:p>
          <a:p>
            <a:pPr marL="396875" indent="-396875">
              <a:buNone/>
            </a:pPr>
            <a:endParaRPr lang="fr-FR" sz="1600" dirty="0" smtClean="0"/>
          </a:p>
          <a:p>
            <a:pPr marL="396875" indent="-396875"/>
            <a:r>
              <a:rPr lang="fr-FR" sz="1400" dirty="0" smtClean="0"/>
              <a:t>Une interface intuitive, disponible en plusieurs langues</a:t>
            </a:r>
          </a:p>
          <a:p>
            <a:pPr marL="396875" indent="-396875"/>
            <a:r>
              <a:rPr lang="fr-FR" sz="1400" dirty="0" smtClean="0"/>
              <a:t>Permet de configurer :</a:t>
            </a:r>
          </a:p>
          <a:p>
            <a:pPr marL="766763" lvl="1" indent="-396875"/>
            <a:r>
              <a:rPr lang="fr-FR" sz="1200" i="1" dirty="0" smtClean="0"/>
              <a:t>Installation</a:t>
            </a:r>
          </a:p>
          <a:p>
            <a:pPr marL="766763" lvl="1" indent="-396875"/>
            <a:r>
              <a:rPr lang="fr-FR" sz="1200" i="1" dirty="0" smtClean="0"/>
              <a:t>Fonctionnalités et paramètres</a:t>
            </a:r>
          </a:p>
          <a:p>
            <a:pPr marL="766763" lvl="1" indent="-396875"/>
            <a:r>
              <a:rPr lang="fr-FR" sz="1200" i="1" dirty="0" smtClean="0"/>
              <a:t>Contenu additionnel (</a:t>
            </a:r>
            <a:r>
              <a:rPr lang="fr-FR" sz="1200" i="1" dirty="0" err="1" smtClean="0"/>
              <a:t>add</a:t>
            </a:r>
            <a:r>
              <a:rPr lang="fr-FR" sz="1200" i="1" dirty="0" smtClean="0"/>
              <a:t>-in, fichiers…)</a:t>
            </a:r>
          </a:p>
          <a:p>
            <a:pPr marL="766763" lvl="1" indent="-396875"/>
            <a:r>
              <a:rPr lang="fr-FR" sz="1200" i="1" dirty="0" smtClean="0"/>
              <a:t>Profils Outlook</a:t>
            </a:r>
          </a:p>
          <a:p>
            <a:pPr marL="396875" indent="-396875"/>
            <a:r>
              <a:rPr lang="fr-FR" sz="1400" dirty="0" smtClean="0"/>
              <a:t>Application automatique de la configuration choisie après enregistrement du fichier de configuration .MSP dans le dossier &lt;Updates&gt; de la source d’installation réseau</a:t>
            </a:r>
          </a:p>
          <a:p>
            <a:pPr marL="396875" indent="-396875"/>
            <a:r>
              <a:rPr lang="fr-FR" sz="1400" dirty="0" smtClean="0"/>
              <a:t>Complémentaire du fichier config.xml</a:t>
            </a:r>
          </a:p>
          <a:p>
            <a:pPr marL="396875" indent="-396875"/>
            <a:r>
              <a:rPr lang="fr-FR" sz="1400" dirty="0" smtClean="0"/>
              <a:t>Permet d’effectuer des opérations de maintenance</a:t>
            </a:r>
          </a:p>
          <a:p>
            <a:endParaRPr lang="fr-FR" dirty="0"/>
          </a:p>
        </p:txBody>
      </p:sp>
      <p:pic>
        <p:nvPicPr>
          <p:cNvPr id="15" name="Picture 2"/>
          <p:cNvPicPr>
            <a:picLocks noChangeAspect="1" noChangeArrowheads="1"/>
          </p:cNvPicPr>
          <p:nvPr/>
        </p:nvPicPr>
        <p:blipFill>
          <a:blip r:embed="rId3"/>
          <a:srcRect/>
          <a:stretch>
            <a:fillRect/>
          </a:stretch>
        </p:blipFill>
        <p:spPr>
          <a:xfrm>
            <a:off x="4143372" y="1928802"/>
            <a:ext cx="4793945" cy="2714644"/>
          </a:xfrm>
          <a:prstGeom prst="rect">
            <a:avLst/>
          </a:prstGeom>
          <a:ln>
            <a:noFill/>
          </a:ln>
          <a:effectLst>
            <a:reflection blurRad="12700" stA="30000" endPos="30000" dist="5000" dir="5400000" sy="-100000" algn="bl" rotWithShape="0"/>
          </a:effectLst>
          <a:scene3d>
            <a:camera prst="perspectiveContrastingLeftFacing"/>
            <a:lightRig rig="threePt" dir="t">
              <a:rot lat="0" lon="0" rev="2700000"/>
            </a:lightRig>
          </a:scene3d>
          <a:sp3d>
            <a:bevelT w="63500" h="50800"/>
          </a:sp3d>
        </p:spPr>
      </p:pic>
      <p:sp>
        <p:nvSpPr>
          <p:cNvPr id="10" name="Espace réservé du texte 9"/>
          <p:cNvSpPr txBox="1">
            <a:spLocks/>
          </p:cNvSpPr>
          <p:nvPr/>
        </p:nvSpPr>
        <p:spPr>
          <a:xfrm>
            <a:off x="428596" y="1857364"/>
            <a:ext cx="4429156" cy="4071966"/>
          </a:xfrm>
          <a:prstGeom prst="rect">
            <a:avLst/>
          </a:prstGeom>
        </p:spPr>
        <p:txBody>
          <a:bodyPr/>
          <a:lstStyle/>
          <a:p>
            <a:pPr marL="396875" indent="-396875">
              <a:lnSpc>
                <a:spcPct val="90000"/>
              </a:lnSpc>
              <a:spcBef>
                <a:spcPct val="20000"/>
              </a:spcBef>
            </a:pPr>
            <a:endParaRPr lang="fr-FR" sz="1400" dirty="0" smtClean="0"/>
          </a:p>
        </p:txBody>
      </p:sp>
      <p:graphicFrame>
        <p:nvGraphicFramePr>
          <p:cNvPr id="7" name="Espace réservé du graphique SmartArt 5"/>
          <p:cNvGraphicFramePr>
            <a:graphicFrameLocks/>
          </p:cNvGraphicFramePr>
          <p:nvPr/>
        </p:nvGraphicFramePr>
        <p:xfrm>
          <a:off x="2314545" y="6000768"/>
          <a:ext cx="3429024" cy="8572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p:txBody>
          <a:bodyPr/>
          <a:lstStyle/>
          <a:p>
            <a:r>
              <a:rPr lang="fr-FR" dirty="0" smtClean="0"/>
              <a:t>Création et personnalisation d’un package Office 2007</a:t>
            </a:r>
            <a:endParaRPr lang="fr-FR" dirty="0"/>
          </a:p>
        </p:txBody>
      </p:sp>
      <p:sp>
        <p:nvSpPr>
          <p:cNvPr id="10" name="Espace réservé du texte 9"/>
          <p:cNvSpPr>
            <a:spLocks noGrp="1"/>
          </p:cNvSpPr>
          <p:nvPr>
            <p:ph type="body" sz="quarter" idx="11"/>
          </p:nvPr>
        </p:nvSpPr>
        <p:spPr/>
        <p:txBody>
          <a:bodyPr/>
          <a:lstStyle/>
          <a:p>
            <a:r>
              <a:rPr lang="fr-FR" dirty="0" smtClean="0"/>
              <a:t>Démo</a:t>
            </a:r>
            <a:endParaRPr lang="fr-FR" dirty="0"/>
          </a:p>
        </p:txBody>
      </p:sp>
      <p:pic>
        <p:nvPicPr>
          <p:cNvPr id="7" name="Picture 2"/>
          <p:cNvPicPr>
            <a:picLocks noChangeAspect="1" noChangeArrowheads="1"/>
          </p:cNvPicPr>
          <p:nvPr/>
        </p:nvPicPr>
        <p:blipFill>
          <a:blip r:embed="rId3"/>
          <a:srcRect/>
          <a:stretch>
            <a:fillRect/>
          </a:stretch>
        </p:blipFill>
        <p:spPr>
          <a:xfrm>
            <a:off x="4733914" y="3619496"/>
            <a:ext cx="3658537" cy="20717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272956" y="1592239"/>
            <a:ext cx="8575343" cy="4344537"/>
          </a:xfrm>
          <a:prstGeom prst="roundRect">
            <a:avLst/>
          </a:prstGeom>
          <a:solidFill>
            <a:schemeClr val="accent2">
              <a:lumMod val="40000"/>
              <a:lumOff val="60000"/>
            </a:schemeClr>
          </a:soli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6" name="Titre 5"/>
          <p:cNvSpPr>
            <a:spLocks noGrp="1"/>
          </p:cNvSpPr>
          <p:nvPr>
            <p:ph type="title"/>
          </p:nvPr>
        </p:nvSpPr>
        <p:spPr/>
        <p:txBody>
          <a:bodyPr/>
          <a:lstStyle/>
          <a:p>
            <a:pPr lvl="0"/>
            <a:r>
              <a:rPr lang="fr-FR" sz="3600" dirty="0"/>
              <a:t>Desktop Deployment Planning Services</a:t>
            </a:r>
            <a:r>
              <a:rPr lang="fr-FR" dirty="0"/>
              <a:t/>
            </a:r>
            <a:br>
              <a:rPr lang="fr-FR" dirty="0"/>
            </a:br>
            <a:r>
              <a:rPr lang="fr-FR" sz="2400" dirty="0"/>
              <a:t>Profiter de l’expérience de partenaires certifiés</a:t>
            </a:r>
            <a:r>
              <a:rPr lang="fr-FR" dirty="0"/>
              <a:t/>
            </a:r>
            <a:br>
              <a:rPr lang="fr-FR" dirty="0"/>
            </a:br>
            <a:endParaRPr lang="fr-FR" dirty="0"/>
          </a:p>
        </p:txBody>
      </p:sp>
      <p:sp>
        <p:nvSpPr>
          <p:cNvPr id="82955" name="Rectangle 11"/>
          <p:cNvSpPr>
            <a:spLocks noGrp="1" noChangeArrowheads="1"/>
          </p:cNvSpPr>
          <p:nvPr>
            <p:ph sz="quarter" idx="10"/>
          </p:nvPr>
        </p:nvSpPr>
        <p:spPr>
          <a:xfrm>
            <a:off x="419100" y="1732105"/>
            <a:ext cx="8458200" cy="4086225"/>
          </a:xfrm>
        </p:spPr>
        <p:txBody>
          <a:bodyPr/>
          <a:lstStyle/>
          <a:p>
            <a:pPr>
              <a:buNone/>
            </a:pPr>
            <a:r>
              <a:rPr lang="fr-FR" sz="1800" dirty="0" smtClean="0"/>
              <a:t>Un partenaire ou Microsoft (MCS) intervient pour :</a:t>
            </a:r>
          </a:p>
          <a:p>
            <a:r>
              <a:rPr lang="fr-FR" sz="1800" dirty="0" smtClean="0"/>
              <a:t>Utiliser les bénéfices de la Software Assurance</a:t>
            </a:r>
          </a:p>
          <a:p>
            <a:r>
              <a:rPr lang="fr-FR" sz="1800" dirty="0" smtClean="0"/>
              <a:t>Délivrer un workshop déploiement de 1 à 15 jours avec l’équipe IT</a:t>
            </a:r>
          </a:p>
          <a:p>
            <a:r>
              <a:rPr lang="fr-FR" sz="1800" dirty="0" smtClean="0"/>
              <a:t>Créer un plan de déploiement</a:t>
            </a:r>
          </a:p>
          <a:p>
            <a:r>
              <a:rPr lang="fr-FR" sz="1800" dirty="0" smtClean="0"/>
              <a:t>Vous introduire les outils et ressources disponibles</a:t>
            </a:r>
          </a:p>
          <a:p>
            <a:endParaRPr lang="fr-FR" sz="1800" dirty="0" smtClean="0"/>
          </a:p>
          <a:p>
            <a:r>
              <a:rPr lang="fr-FR" sz="1800" dirty="0" smtClean="0"/>
              <a:t>Comment devenir partenaire DDPS ?</a:t>
            </a:r>
          </a:p>
          <a:p>
            <a:pPr>
              <a:buNone/>
            </a:pPr>
            <a:r>
              <a:rPr lang="fr-FR" sz="1800" u="sng" dirty="0" smtClean="0">
                <a:hlinkClick r:id="rId3"/>
              </a:rPr>
              <a:t>https://iwsolve.partners.extranet.microsoft.com/</a:t>
            </a:r>
            <a:endParaRPr lang="fr-FR" sz="1800" dirty="0" smtClean="0"/>
          </a:p>
          <a:p>
            <a:pPr>
              <a:buNone/>
            </a:pPr>
            <a:endParaRPr lang="fr-FR" sz="1800" dirty="0" smtClean="0"/>
          </a:p>
        </p:txBody>
      </p:sp>
      <p:pic>
        <p:nvPicPr>
          <p:cNvPr id="13" name="Espace réservé du contenu 3" descr="deployment_hero.jpg"/>
          <p:cNvPicPr>
            <a:picLocks noChangeAspect="1"/>
          </p:cNvPicPr>
          <p:nvPr/>
        </p:nvPicPr>
        <p:blipFill>
          <a:blip r:embed="rId4"/>
          <a:stretch>
            <a:fillRect/>
          </a:stretch>
        </p:blipFill>
        <p:spPr>
          <a:xfrm>
            <a:off x="5076632" y="3701988"/>
            <a:ext cx="3389739" cy="183182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63089" y="1987551"/>
            <a:ext cx="7223712" cy="1523495"/>
          </a:xfrm>
        </p:spPr>
        <p:txBody>
          <a:bodyPr/>
          <a:lstStyle/>
          <a:p>
            <a:pPr lvl="0" algn="r"/>
            <a:r>
              <a:rPr lang="fr-FR" sz="4400" dirty="0" smtClean="0">
                <a:sym typeface="Wingdings" pitchFamily="2" charset="2"/>
              </a:rPr>
              <a:t>Méthodologies de </a:t>
            </a:r>
            <a:r>
              <a:rPr lang="fr-FR" sz="4400" dirty="0" smtClean="0">
                <a:sym typeface="Wingdings" pitchFamily="2" charset="2"/>
              </a:rPr>
              <a:t>déploiement et de migration</a:t>
            </a:r>
            <a:endParaRPr lang="fr-FR" sz="4400" dirty="0" smtClean="0">
              <a:sym typeface="Wingdings" pitchFamily="2" charset="2"/>
            </a:endParaRPr>
          </a:p>
        </p:txBody>
      </p:sp>
      <p:sp>
        <p:nvSpPr>
          <p:cNvPr id="3" name="ZoneTexte 2"/>
          <p:cNvSpPr txBox="1"/>
          <p:nvPr/>
        </p:nvSpPr>
        <p:spPr>
          <a:xfrm>
            <a:off x="5718625" y="3500438"/>
            <a:ext cx="2972032" cy="1569660"/>
          </a:xfrm>
          <a:prstGeom prst="rect">
            <a:avLst/>
          </a:prstGeom>
          <a:noFill/>
        </p:spPr>
        <p:txBody>
          <a:bodyPr wrap="none" rtlCol="0">
            <a:spAutoFit/>
          </a:bodyPr>
          <a:lstStyle/>
          <a:p>
            <a:pPr algn="r">
              <a:lnSpc>
                <a:spcPct val="150000"/>
              </a:lnSpc>
              <a:buClr>
                <a:schemeClr val="tx2"/>
              </a:buClr>
              <a:buFont typeface="Wingdings" pitchFamily="2" charset="2"/>
              <a:buChar char="§"/>
            </a:pPr>
            <a:r>
              <a:rPr lang="fr-FR" sz="1600" dirty="0" smtClean="0"/>
              <a:t>Installation client riche</a:t>
            </a:r>
          </a:p>
          <a:p>
            <a:pPr algn="r">
              <a:lnSpc>
                <a:spcPct val="150000"/>
              </a:lnSpc>
              <a:buClr>
                <a:schemeClr val="tx2"/>
              </a:buClr>
              <a:buFont typeface="Wingdings" pitchFamily="2" charset="2"/>
              <a:buChar char="§"/>
            </a:pPr>
            <a:r>
              <a:rPr lang="fr-FR" sz="1600" dirty="0" smtClean="0"/>
              <a:t>Terminal Services</a:t>
            </a:r>
          </a:p>
          <a:p>
            <a:pPr marL="0" lvl="1" algn="r">
              <a:lnSpc>
                <a:spcPct val="150000"/>
              </a:lnSpc>
              <a:buClr>
                <a:schemeClr val="tx2"/>
              </a:buClr>
              <a:buFont typeface="Wingdings" pitchFamily="2" charset="2"/>
              <a:buChar char="§"/>
            </a:pPr>
            <a:r>
              <a:rPr lang="fr-FR" sz="1600" dirty="0" smtClean="0"/>
              <a:t>Virtualisation</a:t>
            </a:r>
          </a:p>
          <a:p>
            <a:pPr marL="0" lvl="1" algn="r">
              <a:lnSpc>
                <a:spcPct val="150000"/>
              </a:lnSpc>
              <a:buClr>
                <a:schemeClr val="tx2"/>
              </a:buClr>
              <a:buFont typeface="Wingdings" pitchFamily="2" charset="2"/>
              <a:buChar char="§"/>
            </a:pPr>
            <a:r>
              <a:rPr lang="fr-FR" sz="1600" dirty="0" smtClean="0"/>
              <a:t>Migration du parc documentaire</a:t>
            </a:r>
            <a:endParaRPr lang="fr-FR" sz="1600"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Picture 2" descr="C:\Program Files\Microsoft Resource DVD Artwork\DVD_ART\Artwork_Imagery\HARDWARE_IMAGERY\Illustration - Misc Hardware\Windows Server Icons\Hardware\Virtual Server 2.png"/>
          <p:cNvPicPr>
            <a:picLocks noChangeAspect="1" noChangeArrowheads="1"/>
          </p:cNvPicPr>
          <p:nvPr/>
        </p:nvPicPr>
        <p:blipFill>
          <a:blip r:embed="rId3"/>
          <a:srcRect/>
          <a:stretch>
            <a:fillRect/>
          </a:stretch>
        </p:blipFill>
        <p:spPr bwMode="auto">
          <a:xfrm>
            <a:off x="5281619" y="1404929"/>
            <a:ext cx="1109665" cy="1811985"/>
          </a:xfrm>
          <a:prstGeom prst="rect">
            <a:avLst/>
          </a:prstGeom>
          <a:noFill/>
        </p:spPr>
      </p:pic>
      <p:grpSp>
        <p:nvGrpSpPr>
          <p:cNvPr id="2" name="Groupe 175"/>
          <p:cNvGrpSpPr/>
          <p:nvPr/>
        </p:nvGrpSpPr>
        <p:grpSpPr>
          <a:xfrm>
            <a:off x="6938978" y="2205031"/>
            <a:ext cx="928694" cy="857256"/>
            <a:chOff x="7144708" y="1500174"/>
            <a:chExt cx="1999292" cy="1995484"/>
          </a:xfrm>
          <a:scene3d>
            <a:camera prst="perspectiveHeroicExtremeLeftFacing"/>
            <a:lightRig rig="threePt" dir="t"/>
          </a:scene3d>
        </p:grpSpPr>
        <p:pic>
          <p:nvPicPr>
            <p:cNvPr id="5124" name="Picture 4" descr="C:\Program Files\Microsoft Resource DVD Artwork\DVD_ART\Artwork_Imagery\HARDWARE_IMAGERY\Photos - OEM Hardware\CD - DVD\cd or DVD.png"/>
            <p:cNvPicPr>
              <a:picLocks noChangeAspect="1" noChangeArrowheads="1"/>
            </p:cNvPicPr>
            <p:nvPr/>
          </p:nvPicPr>
          <p:blipFill>
            <a:blip r:embed="rId4" cstate="print"/>
            <a:srcRect/>
            <a:stretch>
              <a:fillRect/>
            </a:stretch>
          </p:blipFill>
          <p:spPr bwMode="auto">
            <a:xfrm>
              <a:off x="7144708" y="1500174"/>
              <a:ext cx="1999292" cy="1995484"/>
            </a:xfrm>
            <a:prstGeom prst="rect">
              <a:avLst/>
            </a:prstGeom>
            <a:noFill/>
          </p:spPr>
        </p:pic>
        <p:pic>
          <p:nvPicPr>
            <p:cNvPr id="175" name="Image 174" descr="LogoOffice.png"/>
            <p:cNvPicPr/>
            <p:nvPr/>
          </p:nvPicPr>
          <p:blipFill>
            <a:blip r:embed="rId5" cstate="print"/>
            <a:srcRect/>
            <a:stretch>
              <a:fillRect/>
            </a:stretch>
          </p:blipFill>
          <p:spPr bwMode="auto">
            <a:xfrm>
              <a:off x="7929586" y="2285992"/>
              <a:ext cx="500066" cy="438148"/>
            </a:xfrm>
            <a:prstGeom prst="rect">
              <a:avLst/>
            </a:prstGeom>
            <a:noFill/>
            <a:ln w="9525">
              <a:noFill/>
              <a:miter lim="800000"/>
              <a:headEnd/>
              <a:tailEnd/>
            </a:ln>
          </p:spPr>
        </p:pic>
      </p:grpSp>
      <p:pic>
        <p:nvPicPr>
          <p:cNvPr id="5123" name="Picture 3" descr="C:\Program Files\Microsoft Resource DVD Artwork\DVD_ART\Artwork_Imagery\HARDWARE_IMAGERY\Illustration - Misc Hardware\Windows Server Icons\Hardware\Computer.png"/>
          <p:cNvPicPr>
            <a:picLocks noChangeAspect="1" noChangeArrowheads="1"/>
          </p:cNvPicPr>
          <p:nvPr/>
        </p:nvPicPr>
        <p:blipFill>
          <a:blip r:embed="rId6"/>
          <a:srcRect/>
          <a:stretch>
            <a:fillRect/>
          </a:stretch>
        </p:blipFill>
        <p:spPr bwMode="auto">
          <a:xfrm>
            <a:off x="7296168" y="4419609"/>
            <a:ext cx="1705961" cy="1423984"/>
          </a:xfrm>
          <a:prstGeom prst="rect">
            <a:avLst/>
          </a:prstGeom>
          <a:noFill/>
        </p:spPr>
      </p:pic>
      <p:sp>
        <p:nvSpPr>
          <p:cNvPr id="356354" name="Titre 356353"/>
          <p:cNvSpPr>
            <a:spLocks noGrp="1" noChangeArrowheads="1"/>
          </p:cNvSpPr>
          <p:nvPr>
            <p:ph type="title"/>
          </p:nvPr>
        </p:nvSpPr>
        <p:spPr/>
        <p:txBody>
          <a:bodyPr/>
          <a:lstStyle/>
          <a:p>
            <a:r>
              <a:rPr lang="fr-FR" sz="3600" dirty="0" smtClean="0"/>
              <a:t>Installation Client Riche</a:t>
            </a:r>
            <a:r>
              <a:rPr lang="fr-FR" sz="4800" dirty="0" smtClean="0"/>
              <a:t/>
            </a:r>
            <a:br>
              <a:rPr lang="fr-FR" sz="4800" dirty="0" smtClean="0"/>
            </a:br>
            <a:r>
              <a:rPr lang="fr-FR" sz="2400" dirty="0" smtClean="0">
                <a:solidFill>
                  <a:schemeClr val="accent2">
                    <a:lumMod val="20000"/>
                    <a:lumOff val="80000"/>
                  </a:schemeClr>
                </a:solidFill>
              </a:rPr>
              <a:t>Introduction aux différentes méthodes d’installation</a:t>
            </a:r>
            <a:endParaRPr lang="fr-FR" sz="3600" dirty="0" smtClean="0"/>
          </a:p>
        </p:txBody>
      </p:sp>
      <p:graphicFrame>
        <p:nvGraphicFramePr>
          <p:cNvPr id="7" name="Espace réservé du contenu 6"/>
          <p:cNvGraphicFramePr>
            <a:graphicFrameLocks noGrp="1"/>
          </p:cNvGraphicFramePr>
          <p:nvPr>
            <p:ph sz="quarter" idx="10"/>
          </p:nvPr>
        </p:nvGraphicFramePr>
        <p:xfrm>
          <a:off x="419100" y="1466850"/>
          <a:ext cx="4591050" cy="4912360"/>
        </p:xfrm>
        <a:graphic>
          <a:graphicData uri="http://schemas.openxmlformats.org/drawingml/2006/table">
            <a:tbl>
              <a:tblPr firstRow="1" firstCol="1" bandRow="1" bandCol="1">
                <a:tableStyleId>{7E9639D4-E3E2-4D34-9284-5A2195B3D0D7}</a:tableStyleId>
              </a:tblPr>
              <a:tblGrid>
                <a:gridCol w="1362075"/>
                <a:gridCol w="1601564"/>
                <a:gridCol w="1627411"/>
              </a:tblGrid>
              <a:tr h="370840">
                <a:tc>
                  <a:txBody>
                    <a:bodyPr/>
                    <a:lstStyle/>
                    <a:p>
                      <a:endParaRPr lang="fr-FR" sz="1400" dirty="0"/>
                    </a:p>
                  </a:txBody>
                  <a:tcPr marL="174872" marR="174872"/>
                </a:tc>
                <a:tc>
                  <a:txBody>
                    <a:bodyPr/>
                    <a:lstStyle/>
                    <a:p>
                      <a:r>
                        <a:rPr lang="fr-FR" sz="1400" dirty="0" smtClean="0"/>
                        <a:t>Avec l’OS</a:t>
                      </a:r>
                      <a:endParaRPr lang="fr-FR" sz="1400" dirty="0"/>
                    </a:p>
                  </a:txBody>
                  <a:tcPr marL="174872" marR="174872"/>
                </a:tc>
                <a:tc>
                  <a:txBody>
                    <a:bodyPr/>
                    <a:lstStyle/>
                    <a:p>
                      <a:r>
                        <a:rPr lang="fr-FR" sz="1400" dirty="0" smtClean="0"/>
                        <a:t>Sans l’OS</a:t>
                      </a:r>
                      <a:endParaRPr lang="fr-FR" sz="1400" dirty="0"/>
                    </a:p>
                  </a:txBody>
                  <a:tcPr marL="174872" marR="174872">
                    <a:lnB w="12700" cap="flat" cmpd="sng" algn="ctr">
                      <a:solidFill>
                        <a:schemeClr val="tx1"/>
                      </a:solidFill>
                      <a:prstDash val="solid"/>
                      <a:round/>
                      <a:headEnd type="none" w="med" len="med"/>
                      <a:tailEnd type="none" w="med" len="med"/>
                    </a:lnB>
                  </a:tcPr>
                </a:tc>
              </a:tr>
              <a:tr h="1112520">
                <a:tc>
                  <a:txBody>
                    <a:bodyPr/>
                    <a:lstStyle/>
                    <a:p>
                      <a:r>
                        <a:rPr lang="fr-FR" sz="1400" dirty="0" smtClean="0"/>
                        <a:t>Par</a:t>
                      </a:r>
                      <a:r>
                        <a:rPr lang="fr-FR" sz="1400" baseline="0" dirty="0" smtClean="0"/>
                        <a:t> quoi commencer</a:t>
                      </a:r>
                      <a:r>
                        <a:rPr lang="fr-FR" sz="1400" dirty="0" smtClean="0"/>
                        <a:t> ?</a:t>
                      </a:r>
                      <a:endParaRPr lang="fr-FR" sz="1400" dirty="0"/>
                    </a:p>
                  </a:txBody>
                  <a:tcPr marL="174872" marR="174872"/>
                </a:tc>
                <a:tc>
                  <a:txBody>
                    <a:bodyPr/>
                    <a:lstStyle/>
                    <a:p>
                      <a:r>
                        <a:rPr lang="fr-FR" sz="1400" dirty="0" smtClean="0"/>
                        <a:t>Intégrer Office 2007 à l’image (Office 2007+XP SP2 ou Office 2007+Vista)</a:t>
                      </a:r>
                      <a:endParaRPr lang="fr-FR" sz="1400" dirty="0"/>
                    </a:p>
                  </a:txBody>
                  <a:tcPr marL="174872" marR="174872">
                    <a:lnR w="12700" cap="flat" cmpd="sng" algn="ctr">
                      <a:solidFill>
                        <a:schemeClr val="tx1"/>
                      </a:solidFill>
                      <a:prstDash val="solid"/>
                      <a:round/>
                      <a:headEnd type="none" w="med" len="med"/>
                      <a:tailEnd type="none" w="med" len="med"/>
                    </a:lnR>
                  </a:tcPr>
                </a:tc>
                <a:tc>
                  <a:txBody>
                    <a:bodyPr/>
                    <a:lstStyle/>
                    <a:p>
                      <a:r>
                        <a:rPr lang="fr-FR" sz="1400" dirty="0" smtClean="0"/>
                        <a:t>Créer un package d’installation pour Office 2007 seul</a:t>
                      </a:r>
                      <a:endParaRPr lang="fr-FR" sz="1400" dirty="0"/>
                    </a:p>
                  </a:txBody>
                  <a:tcPr marL="174872" marR="1748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112520">
                <a:tc>
                  <a:txBody>
                    <a:bodyPr/>
                    <a:lstStyle/>
                    <a:p>
                      <a:r>
                        <a:rPr lang="fr-FR" sz="1400" dirty="0" smtClean="0"/>
                        <a:t>Avec quoi ?</a:t>
                      </a:r>
                      <a:endParaRPr lang="fr-FR" sz="1400" dirty="0"/>
                    </a:p>
                  </a:txBody>
                  <a:tcPr marL="174872" marR="174872"/>
                </a:tc>
                <a:tc gridSpan="2">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fr-FR" sz="1400" baseline="0" dirty="0" smtClean="0"/>
                        <a:t>Office Customization Tool</a:t>
                      </a:r>
                    </a:p>
                    <a:p>
                      <a:pPr marL="0" marR="0" indent="0" algn="l" defTabSz="914363" rtl="0" eaLnBrk="1" fontAlgn="auto" latinLnBrk="0" hangingPunct="1">
                        <a:lnSpc>
                          <a:spcPct val="100000"/>
                        </a:lnSpc>
                        <a:spcBef>
                          <a:spcPts val="0"/>
                        </a:spcBef>
                        <a:spcAft>
                          <a:spcPts val="0"/>
                        </a:spcAft>
                        <a:buClrTx/>
                        <a:buSzTx/>
                        <a:buFontTx/>
                        <a:buNone/>
                        <a:tabLst/>
                        <a:defRPr/>
                      </a:pPr>
                      <a:r>
                        <a:rPr lang="fr-FR" sz="1400" baseline="0" dirty="0" smtClean="0"/>
                        <a:t>Config.xml</a:t>
                      </a:r>
                    </a:p>
                    <a:p>
                      <a:pPr marL="0" marR="0" indent="0" algn="l" defTabSz="914363" rtl="0" eaLnBrk="1" fontAlgn="auto" latinLnBrk="0" hangingPunct="1">
                        <a:lnSpc>
                          <a:spcPct val="100000"/>
                        </a:lnSpc>
                        <a:spcBef>
                          <a:spcPts val="0"/>
                        </a:spcBef>
                        <a:spcAft>
                          <a:spcPts val="0"/>
                        </a:spcAft>
                        <a:buClrTx/>
                        <a:buSzTx/>
                        <a:buFontTx/>
                        <a:buNone/>
                        <a:tabLst/>
                        <a:defRPr/>
                      </a:pPr>
                      <a:endParaRPr lang="fr-FR" sz="1400" baseline="0" dirty="0" smtClean="0"/>
                    </a:p>
                    <a:p>
                      <a:pPr marL="0" marR="0" indent="0" algn="l" defTabSz="914363" rtl="0" eaLnBrk="1" fontAlgn="auto" latinLnBrk="0" hangingPunct="1">
                        <a:lnSpc>
                          <a:spcPct val="100000"/>
                        </a:lnSpc>
                        <a:spcBef>
                          <a:spcPts val="0"/>
                        </a:spcBef>
                        <a:spcAft>
                          <a:spcPts val="0"/>
                        </a:spcAft>
                        <a:buClrTx/>
                        <a:buSzTx/>
                        <a:buFontTx/>
                        <a:buNone/>
                        <a:tabLst/>
                        <a:defRPr/>
                      </a:pPr>
                      <a:r>
                        <a:rPr lang="fr-FR" sz="1400" dirty="0" smtClean="0"/>
                        <a:t>Via</a:t>
                      </a:r>
                      <a:r>
                        <a:rPr lang="fr-FR" sz="1400" baseline="0" dirty="0" smtClean="0"/>
                        <a:t> l’interface de M</a:t>
                      </a:r>
                      <a:r>
                        <a:rPr lang="fr-FR" sz="1400" dirty="0" smtClean="0"/>
                        <a:t>icrosoft Deployment.</a:t>
                      </a:r>
                      <a:endParaRPr lang="fr-FR" sz="1400" baseline="0" dirty="0" smtClean="0"/>
                    </a:p>
                  </a:txBody>
                  <a:tcPr marL="174872" marR="174872"/>
                </a:tc>
                <a:tc hMerge="1">
                  <a:txBody>
                    <a:bodyPr/>
                    <a:lstStyle/>
                    <a:p>
                      <a:endParaRPr lang="fr-FR"/>
                    </a:p>
                  </a:txBody>
                  <a:tcPr/>
                </a:tc>
              </a:tr>
              <a:tr h="1112520">
                <a:tc>
                  <a:txBody>
                    <a:bodyPr/>
                    <a:lstStyle/>
                    <a:p>
                      <a:r>
                        <a:rPr lang="fr-FR" sz="1400" dirty="0" smtClean="0"/>
                        <a:t>Comment distribuer ?</a:t>
                      </a:r>
                      <a:endParaRPr lang="fr-FR" sz="1400" dirty="0"/>
                    </a:p>
                  </a:txBody>
                  <a:tcPr marL="174872" marR="174872"/>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fr-FR" sz="1400" dirty="0" smtClean="0"/>
                        <a:t>Microsoft Deployment Toolkit</a:t>
                      </a:r>
                    </a:p>
                    <a:p>
                      <a:pPr marL="0" marR="0" indent="0" algn="l" defTabSz="914363" rtl="0" eaLnBrk="1" fontAlgn="auto" latinLnBrk="0" hangingPunct="1">
                        <a:lnSpc>
                          <a:spcPct val="100000"/>
                        </a:lnSpc>
                        <a:spcBef>
                          <a:spcPts val="0"/>
                        </a:spcBef>
                        <a:spcAft>
                          <a:spcPts val="0"/>
                        </a:spcAft>
                        <a:buClrTx/>
                        <a:buSzTx/>
                        <a:buFontTx/>
                        <a:buNone/>
                        <a:tabLst/>
                        <a:defRPr/>
                      </a:pPr>
                      <a:endParaRPr lang="fr-FR" sz="1400" dirty="0" smtClean="0"/>
                    </a:p>
                    <a:p>
                      <a:pPr marL="0" marR="0" indent="0" algn="l" defTabSz="914363" rtl="0" eaLnBrk="1" fontAlgn="auto" latinLnBrk="0" hangingPunct="1">
                        <a:lnSpc>
                          <a:spcPct val="100000"/>
                        </a:lnSpc>
                        <a:spcBef>
                          <a:spcPts val="0"/>
                        </a:spcBef>
                        <a:spcAft>
                          <a:spcPts val="0"/>
                        </a:spcAft>
                        <a:buClrTx/>
                        <a:buSzTx/>
                        <a:buFontTx/>
                        <a:buNone/>
                        <a:tabLst/>
                        <a:defRPr/>
                      </a:pPr>
                      <a:r>
                        <a:rPr lang="fr-FR" sz="1400" dirty="0" smtClean="0"/>
                        <a:t>Outil de télédistribution </a:t>
                      </a:r>
                      <a:r>
                        <a:rPr lang="fr-FR" sz="1400" baseline="0" dirty="0" smtClean="0"/>
                        <a:t> :</a:t>
                      </a:r>
                      <a:br>
                        <a:rPr lang="fr-FR" sz="1400" baseline="0" dirty="0" smtClean="0"/>
                      </a:br>
                      <a:r>
                        <a:rPr lang="fr-FR" sz="1400" baseline="0" dirty="0" smtClean="0"/>
                        <a:t>SMS, SCCM, tiers</a:t>
                      </a:r>
                    </a:p>
                    <a:p>
                      <a:pPr marL="0" marR="0" indent="0" algn="l" defTabSz="914363" rtl="0" eaLnBrk="1" fontAlgn="auto" latinLnBrk="0" hangingPunct="1">
                        <a:lnSpc>
                          <a:spcPct val="100000"/>
                        </a:lnSpc>
                        <a:spcBef>
                          <a:spcPts val="0"/>
                        </a:spcBef>
                        <a:spcAft>
                          <a:spcPts val="0"/>
                        </a:spcAft>
                        <a:buClrTx/>
                        <a:buSzTx/>
                        <a:buFontTx/>
                        <a:buNone/>
                        <a:tabLst/>
                        <a:defRPr/>
                      </a:pPr>
                      <a:endParaRPr lang="fr-FR" sz="1400" dirty="0" smtClean="0"/>
                    </a:p>
                  </a:txBody>
                  <a:tcPr marL="174872" marR="174872"/>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fr-FR" sz="1400" dirty="0" smtClean="0"/>
                        <a:t>Outil de télédistribution </a:t>
                      </a:r>
                      <a:r>
                        <a:rPr lang="fr-FR" sz="1400" baseline="0" dirty="0" smtClean="0"/>
                        <a:t> :</a:t>
                      </a:r>
                      <a:br>
                        <a:rPr lang="fr-FR" sz="1400" baseline="0" dirty="0" smtClean="0"/>
                      </a:br>
                      <a:r>
                        <a:rPr lang="fr-FR" sz="1400" baseline="0" dirty="0" smtClean="0"/>
                        <a:t>SMS, SCCM, tiers</a:t>
                      </a:r>
                    </a:p>
                    <a:p>
                      <a:pPr marL="0" marR="0" indent="0" algn="l" defTabSz="914363" rtl="0" eaLnBrk="1" fontAlgn="auto" latinLnBrk="0" hangingPunct="1">
                        <a:lnSpc>
                          <a:spcPct val="100000"/>
                        </a:lnSpc>
                        <a:spcBef>
                          <a:spcPts val="0"/>
                        </a:spcBef>
                        <a:spcAft>
                          <a:spcPts val="0"/>
                        </a:spcAft>
                        <a:buClrTx/>
                        <a:buSzTx/>
                        <a:buFontTx/>
                        <a:buNone/>
                        <a:tabLst/>
                        <a:defRPr/>
                      </a:pPr>
                      <a:endParaRPr lang="fr-FR" sz="1400" baseline="0" dirty="0" smtClean="0"/>
                    </a:p>
                    <a:p>
                      <a:pPr marL="0" marR="0" indent="0" algn="l" defTabSz="914363" rtl="0" eaLnBrk="1" fontAlgn="auto" latinLnBrk="0" hangingPunct="1">
                        <a:lnSpc>
                          <a:spcPct val="100000"/>
                        </a:lnSpc>
                        <a:spcBef>
                          <a:spcPts val="0"/>
                        </a:spcBef>
                        <a:spcAft>
                          <a:spcPts val="0"/>
                        </a:spcAft>
                        <a:buClrTx/>
                        <a:buSzTx/>
                        <a:buFontTx/>
                        <a:buNone/>
                        <a:tabLst/>
                        <a:defRPr/>
                      </a:pPr>
                      <a:r>
                        <a:rPr lang="fr-FR" sz="1400" baseline="0" dirty="0" smtClean="0"/>
                        <a:t>Via un partage réseau avec :</a:t>
                      </a:r>
                    </a:p>
                    <a:p>
                      <a:pPr marL="0" marR="0" indent="0" algn="l" defTabSz="914363" rtl="0" eaLnBrk="1" fontAlgn="auto" latinLnBrk="0" hangingPunct="1">
                        <a:lnSpc>
                          <a:spcPct val="100000"/>
                        </a:lnSpc>
                        <a:spcBef>
                          <a:spcPts val="0"/>
                        </a:spcBef>
                        <a:spcAft>
                          <a:spcPts val="0"/>
                        </a:spcAft>
                        <a:buClrTx/>
                        <a:buSzTx/>
                        <a:buFontTx/>
                        <a:buNone/>
                        <a:tabLst/>
                        <a:defRPr/>
                      </a:pPr>
                      <a:r>
                        <a:rPr lang="fr-FR" sz="1400" baseline="0" dirty="0" smtClean="0"/>
                        <a:t>GPO</a:t>
                      </a:r>
                    </a:p>
                    <a:p>
                      <a:pPr marL="0" marR="0" indent="0" algn="l" defTabSz="914363" rtl="0" eaLnBrk="1" fontAlgn="auto" latinLnBrk="0" hangingPunct="1">
                        <a:lnSpc>
                          <a:spcPct val="100000"/>
                        </a:lnSpc>
                        <a:spcBef>
                          <a:spcPts val="0"/>
                        </a:spcBef>
                        <a:spcAft>
                          <a:spcPts val="0"/>
                        </a:spcAft>
                        <a:buClrTx/>
                        <a:buSzTx/>
                        <a:buFontTx/>
                        <a:buNone/>
                        <a:tabLst/>
                        <a:defRPr/>
                      </a:pPr>
                      <a:r>
                        <a:rPr lang="fr-FR" sz="1400" baseline="0" dirty="0" smtClean="0"/>
                        <a:t>Scripting</a:t>
                      </a:r>
                    </a:p>
                    <a:p>
                      <a:pPr marL="0" marR="0" indent="0" algn="l" defTabSz="914363" rtl="0" eaLnBrk="1" fontAlgn="auto" latinLnBrk="0" hangingPunct="1">
                        <a:lnSpc>
                          <a:spcPct val="100000"/>
                        </a:lnSpc>
                        <a:spcBef>
                          <a:spcPts val="0"/>
                        </a:spcBef>
                        <a:spcAft>
                          <a:spcPts val="0"/>
                        </a:spcAft>
                        <a:buClrTx/>
                        <a:buSzTx/>
                        <a:buFontTx/>
                        <a:buNone/>
                        <a:tabLst/>
                        <a:defRPr/>
                      </a:pPr>
                      <a:r>
                        <a:rPr lang="fr-FR" sz="1400" baseline="0" dirty="0" smtClean="0"/>
                        <a:t>Etc…</a:t>
                      </a:r>
                    </a:p>
                    <a:p>
                      <a:pPr marL="0" marR="0" indent="0" algn="l" defTabSz="914363" rtl="0" eaLnBrk="1" fontAlgn="auto" latinLnBrk="0" hangingPunct="1">
                        <a:lnSpc>
                          <a:spcPct val="100000"/>
                        </a:lnSpc>
                        <a:spcBef>
                          <a:spcPts val="0"/>
                        </a:spcBef>
                        <a:spcAft>
                          <a:spcPts val="0"/>
                        </a:spcAft>
                        <a:buClrTx/>
                        <a:buSzTx/>
                        <a:buFontTx/>
                        <a:buNone/>
                        <a:tabLst/>
                        <a:defRPr/>
                      </a:pPr>
                      <a:endParaRPr lang="fr-FR" sz="1400" dirty="0" smtClean="0"/>
                    </a:p>
                  </a:txBody>
                  <a:tcPr marL="174872" marR="174872"/>
                </a:tc>
              </a:tr>
            </a:tbl>
          </a:graphicData>
        </a:graphic>
      </p:graphicFrame>
      <p:pic>
        <p:nvPicPr>
          <p:cNvPr id="183" name="Picture 5" descr="C:\Users\csimeone\AppData\Local\Microsoft\Windows\Temporary Internet Files\Content.IE5\GCO4HIAC\MCj04315650000[1].png"/>
          <p:cNvPicPr>
            <a:picLocks noChangeAspect="1" noChangeArrowheads="1"/>
          </p:cNvPicPr>
          <p:nvPr/>
        </p:nvPicPr>
        <p:blipFill>
          <a:blip r:embed="rId7"/>
          <a:srcRect/>
          <a:stretch>
            <a:fillRect/>
          </a:stretch>
        </p:blipFill>
        <p:spPr bwMode="auto">
          <a:xfrm>
            <a:off x="5724532" y="1562089"/>
            <a:ext cx="785818" cy="791057"/>
          </a:xfrm>
          <a:prstGeom prst="rect">
            <a:avLst/>
          </a:prstGeom>
          <a:noFill/>
        </p:spPr>
      </p:pic>
      <p:pic>
        <p:nvPicPr>
          <p:cNvPr id="184" name="Picture 5" descr="C:\Users\csimeone\AppData\Local\Microsoft\Windows\Temporary Internet Files\Content.IE5\GCO4HIAC\MCj04315650000[1].png"/>
          <p:cNvPicPr>
            <a:picLocks noChangeAspect="1" noChangeArrowheads="1"/>
          </p:cNvPicPr>
          <p:nvPr/>
        </p:nvPicPr>
        <p:blipFill>
          <a:blip r:embed="rId7"/>
          <a:srcRect/>
          <a:stretch>
            <a:fillRect/>
          </a:stretch>
        </p:blipFill>
        <p:spPr bwMode="auto">
          <a:xfrm>
            <a:off x="5724532" y="1562089"/>
            <a:ext cx="785818" cy="791057"/>
          </a:xfrm>
          <a:prstGeom prst="rect">
            <a:avLst/>
          </a:prstGeom>
          <a:noFill/>
        </p:spPr>
      </p:pic>
      <p:pic>
        <p:nvPicPr>
          <p:cNvPr id="11" name="Image 10" descr="LogoOffice.png"/>
          <p:cNvPicPr/>
          <p:nvPr/>
        </p:nvPicPr>
        <p:blipFill>
          <a:blip r:embed="rId8"/>
          <a:srcRect/>
          <a:stretch>
            <a:fillRect/>
          </a:stretch>
        </p:blipFill>
        <p:spPr bwMode="auto">
          <a:xfrm>
            <a:off x="8010548" y="4705361"/>
            <a:ext cx="500066" cy="500066"/>
          </a:xfrm>
          <a:prstGeom prst="rect">
            <a:avLst/>
          </a:prstGeom>
          <a:noFill/>
          <a:ln w="9525">
            <a:noFill/>
            <a:miter lim="800000"/>
            <a:headEnd/>
            <a:tailEnd/>
          </a:ln>
        </p:spPr>
      </p:pic>
      <p:graphicFrame>
        <p:nvGraphicFramePr>
          <p:cNvPr id="12" name="Espace réservé du graphique SmartArt 5"/>
          <p:cNvGraphicFramePr>
            <a:graphicFrameLocks/>
          </p:cNvGraphicFramePr>
          <p:nvPr/>
        </p:nvGraphicFramePr>
        <p:xfrm>
          <a:off x="2314545" y="6000768"/>
          <a:ext cx="3429024" cy="8572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0" presetClass="path" presetSubtype="0" accel="50000" decel="50000" fill="hold" nodeType="afterEffect">
                                  <p:stCondLst>
                                    <p:cond delay="0"/>
                                  </p:stCondLst>
                                  <p:childTnLst>
                                    <p:animMotion origin="layout" path="M 2.5E-6 4.44444E-6 L -0.14167 -0.0838 " pathEditMode="relative" ptsTypes="AA">
                                      <p:cBhvr>
                                        <p:cTn id="10" dur="1000" fill="hold"/>
                                        <p:tgtEl>
                                          <p:spTgt spid="2"/>
                                        </p:tgtEl>
                                        <p:attrNameLst>
                                          <p:attrName>ppt_x</p:attrName>
                                          <p:attrName>ppt_y</p:attrName>
                                        </p:attrNameLst>
                                      </p:cBhvr>
                                    </p:animMotion>
                                  </p:childTnLst>
                                </p:cTn>
                              </p:par>
                            </p:childTnLst>
                          </p:cTn>
                        </p:par>
                        <p:par>
                          <p:cTn id="11" fill="hold">
                            <p:stCondLst>
                              <p:cond delay="2000"/>
                            </p:stCondLst>
                            <p:childTnLst>
                              <p:par>
                                <p:cTn id="12" presetID="10" presetClass="exit" presetSubtype="0" fill="hold" nodeType="afterEffect">
                                  <p:stCondLst>
                                    <p:cond delay="0"/>
                                  </p:stCondLst>
                                  <p:childTnLst>
                                    <p:animEffect transition="out" filter="fade">
                                      <p:cBhvr>
                                        <p:cTn id="13" dur="1000"/>
                                        <p:tgtEl>
                                          <p:spTgt spid="2"/>
                                        </p:tgtEl>
                                      </p:cBhvr>
                                    </p:animEffect>
                                    <p:set>
                                      <p:cBhvr>
                                        <p:cTn id="14" dur="1" fill="hold">
                                          <p:stCondLst>
                                            <p:cond delay="999"/>
                                          </p:stCondLst>
                                        </p:cTn>
                                        <p:tgtEl>
                                          <p:spTgt spid="2"/>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childTnLst>
                                </p:cTn>
                              </p:par>
                              <p:par>
                                <p:cTn id="18" presetID="10" presetClass="entr" presetSubtype="0" fill="hold" nodeType="withEffect">
                                  <p:stCondLst>
                                    <p:cond delay="0"/>
                                  </p:stCondLst>
                                  <p:childTnLst>
                                    <p:set>
                                      <p:cBhvr>
                                        <p:cTn id="19" dur="1" fill="hold">
                                          <p:stCondLst>
                                            <p:cond delay="0"/>
                                          </p:stCondLst>
                                        </p:cTn>
                                        <p:tgtEl>
                                          <p:spTgt spid="184"/>
                                        </p:tgtEl>
                                        <p:attrNameLst>
                                          <p:attrName>style.visibility</p:attrName>
                                        </p:attrNameLst>
                                      </p:cBhvr>
                                      <p:to>
                                        <p:strVal val="visible"/>
                                      </p:to>
                                    </p:set>
                                    <p:animEffect transition="in" filter="fade">
                                      <p:cBhvr>
                                        <p:cTn id="20" dur="1000"/>
                                        <p:tgtEl>
                                          <p:spTgt spid="184"/>
                                        </p:tgtEl>
                                      </p:cBhvr>
                                    </p:animEffect>
                                  </p:childTnLst>
                                </p:cTn>
                              </p:par>
                            </p:childTnLst>
                          </p:cTn>
                        </p:par>
                        <p:par>
                          <p:cTn id="21" fill="hold">
                            <p:stCondLst>
                              <p:cond delay="3000"/>
                            </p:stCondLst>
                            <p:childTnLst>
                              <p:par>
                                <p:cTn id="22" presetID="0" presetClass="path" presetSubtype="0" accel="50000" decel="50000" fill="hold" nodeType="afterEffect">
                                  <p:stCondLst>
                                    <p:cond delay="0"/>
                                  </p:stCondLst>
                                  <p:childTnLst>
                                    <p:animMotion origin="layout" path="M -5.83333E-6 -3.7037E-7 L 0.14965 0.43033 " pathEditMode="relative" ptsTypes="AA">
                                      <p:cBhvr>
                                        <p:cTn id="23" dur="1000" fill="hold"/>
                                        <p:tgtEl>
                                          <p:spTgt spid="184"/>
                                        </p:tgtEl>
                                        <p:attrNameLst>
                                          <p:attrName>ppt_x</p:attrName>
                                          <p:attrName>ppt_y</p:attrName>
                                        </p:attrNameLst>
                                      </p:cBhvr>
                                    </p:animMotion>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fr-FR" sz="3600" dirty="0" smtClean="0"/>
              <a:t>Objectifs de cette session</a:t>
            </a:r>
          </a:p>
        </p:txBody>
      </p:sp>
      <p:sp>
        <p:nvSpPr>
          <p:cNvPr id="30722" name="Content Placeholder 2"/>
          <p:cNvSpPr>
            <a:spLocks noGrp="1"/>
          </p:cNvSpPr>
          <p:nvPr>
            <p:ph sz="quarter" idx="10"/>
          </p:nvPr>
        </p:nvSpPr>
        <p:spPr>
          <a:prstGeom prst="rect">
            <a:avLst/>
          </a:prstGeom>
        </p:spPr>
        <p:txBody>
          <a:bodyPr/>
          <a:lstStyle/>
          <a:p>
            <a:r>
              <a:rPr lang="fr-FR" sz="2000" dirty="0" smtClean="0"/>
              <a:t>Comprendre les nouveautés d’installation d’Office 2007</a:t>
            </a:r>
          </a:p>
          <a:p>
            <a:endParaRPr lang="fr-FR" sz="2000" dirty="0" smtClean="0"/>
          </a:p>
          <a:p>
            <a:r>
              <a:rPr lang="fr-FR" sz="2000" dirty="0" smtClean="0"/>
              <a:t>Découvrir les outils et ressources disponibles pour le déploiement</a:t>
            </a:r>
          </a:p>
          <a:p>
            <a:endParaRPr lang="fr-FR" sz="2000" dirty="0" smtClean="0"/>
          </a:p>
          <a:p>
            <a:r>
              <a:rPr lang="fr-FR" sz="2000" dirty="0" smtClean="0"/>
              <a:t>Les services Microsoft et Partenaires</a:t>
            </a:r>
          </a:p>
          <a:p>
            <a:endParaRPr lang="fr-FR" sz="2000" dirty="0" smtClean="0"/>
          </a:p>
          <a:p>
            <a:r>
              <a:rPr lang="fr-FR" sz="2000" dirty="0" smtClean="0"/>
              <a:t>Discuter des différents scénarios de déploiement</a:t>
            </a:r>
          </a:p>
          <a:p>
            <a:endParaRPr lang="fr-FR" sz="2000" dirty="0" smtClean="0"/>
          </a:p>
          <a:p>
            <a:r>
              <a:rPr lang="fr-FR" sz="2000" dirty="0" smtClean="0"/>
              <a:t>Mettre en place un plan d’accompagnement au changement</a:t>
            </a:r>
          </a:p>
          <a:p>
            <a:endParaRPr lang="fr-FR" sz="2000"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Espace réservé du contenu 6"/>
          <p:cNvGraphicFramePr>
            <a:graphicFrameLocks/>
          </p:cNvGraphicFramePr>
          <p:nvPr/>
        </p:nvGraphicFramePr>
        <p:xfrm>
          <a:off x="142875" y="1409700"/>
          <a:ext cx="8858280" cy="4694547"/>
        </p:xfrm>
        <a:graphic>
          <a:graphicData uri="http://schemas.openxmlformats.org/drawingml/2006/table">
            <a:tbl>
              <a:tblPr firstRow="1" firstCol="1" bandRow="1">
                <a:tableStyleId>{616DA210-FB5B-4158-B5E0-FEB733F419BA}</a:tableStyleId>
              </a:tblPr>
              <a:tblGrid>
                <a:gridCol w="1571605"/>
                <a:gridCol w="1643074"/>
                <a:gridCol w="3143272"/>
                <a:gridCol w="2500329"/>
              </a:tblGrid>
              <a:tr h="317509">
                <a:tc>
                  <a:txBody>
                    <a:bodyPr/>
                    <a:lstStyle/>
                    <a:p>
                      <a:pPr algn="ctr"/>
                      <a:r>
                        <a:rPr lang="fr-FR" sz="1600" dirty="0" smtClean="0">
                          <a:effectLst>
                            <a:outerShdw blurRad="38100" dist="38100" dir="2700000" algn="tl">
                              <a:srgbClr val="000000">
                                <a:alpha val="43137"/>
                              </a:srgbClr>
                            </a:outerShdw>
                          </a:effectLst>
                        </a:rPr>
                        <a:t>Méthodologie</a:t>
                      </a:r>
                      <a:endParaRPr lang="fr-FR" sz="1600" dirty="0">
                        <a:effectLst>
                          <a:outerShdw blurRad="38100" dist="38100" dir="2700000" algn="tl">
                            <a:srgbClr val="000000">
                              <a:alpha val="43137"/>
                            </a:srgbClr>
                          </a:outerShdw>
                        </a:effectLst>
                      </a:endParaRPr>
                    </a:p>
                  </a:txBody>
                  <a:tcPr/>
                </a:tc>
                <a:tc>
                  <a:txBody>
                    <a:bodyPr/>
                    <a:lstStyle/>
                    <a:p>
                      <a:pPr algn="ctr"/>
                      <a:r>
                        <a:rPr lang="fr-FR" sz="1600" dirty="0" smtClean="0">
                          <a:effectLst>
                            <a:outerShdw blurRad="38100" dist="38100" dir="2700000" algn="tl">
                              <a:srgbClr val="000000">
                                <a:alpha val="43137"/>
                              </a:srgbClr>
                            </a:outerShdw>
                          </a:effectLst>
                        </a:rPr>
                        <a:t>Outils</a:t>
                      </a:r>
                      <a:endParaRPr lang="fr-FR" sz="1600" dirty="0">
                        <a:effectLst>
                          <a:outerShdw blurRad="38100" dist="38100" dir="2700000" algn="tl">
                            <a:srgbClr val="000000">
                              <a:alpha val="43137"/>
                            </a:srgbClr>
                          </a:outerShdw>
                        </a:effectLst>
                      </a:endParaRPr>
                    </a:p>
                  </a:txBody>
                  <a:tcPr/>
                </a:tc>
                <a:tc>
                  <a:txBody>
                    <a:bodyPr/>
                    <a:lstStyle/>
                    <a:p>
                      <a:pPr algn="ctr"/>
                      <a:r>
                        <a:rPr lang="fr-FR" sz="1600" dirty="0" smtClean="0">
                          <a:effectLst>
                            <a:outerShdw blurRad="38100" dist="38100" dir="2700000" algn="tl">
                              <a:srgbClr val="000000">
                                <a:alpha val="43137"/>
                              </a:srgbClr>
                            </a:outerShdw>
                          </a:effectLst>
                        </a:rPr>
                        <a:t>Avantages</a:t>
                      </a:r>
                      <a:endParaRPr lang="fr-FR" sz="1600" dirty="0">
                        <a:effectLst>
                          <a:outerShdw blurRad="38100" dist="38100" dir="2700000" algn="tl">
                            <a:srgbClr val="000000">
                              <a:alpha val="43137"/>
                            </a:srgbClr>
                          </a:outerShdw>
                        </a:effectLst>
                      </a:endParaRPr>
                    </a:p>
                  </a:txBody>
                  <a:tcPr/>
                </a:tc>
                <a:tc>
                  <a:txBody>
                    <a:bodyPr/>
                    <a:lstStyle/>
                    <a:p>
                      <a:pPr algn="ctr"/>
                      <a:r>
                        <a:rPr lang="fr-FR" sz="1600" dirty="0" smtClean="0">
                          <a:effectLst>
                            <a:outerShdw blurRad="38100" dist="38100" dir="2700000" algn="tl">
                              <a:srgbClr val="000000">
                                <a:alpha val="43137"/>
                              </a:srgbClr>
                            </a:outerShdw>
                          </a:effectLst>
                        </a:rPr>
                        <a:t>Inconvénients</a:t>
                      </a:r>
                      <a:endParaRPr lang="fr-FR" sz="1600" dirty="0">
                        <a:effectLst>
                          <a:outerShdw blurRad="38100" dist="38100" dir="2700000" algn="tl">
                            <a:srgbClr val="000000">
                              <a:alpha val="43137"/>
                            </a:srgbClr>
                          </a:outerShdw>
                        </a:effectLst>
                      </a:endParaRPr>
                    </a:p>
                  </a:txBody>
                  <a:tcPr/>
                </a:tc>
              </a:tr>
              <a:tr h="1453089">
                <a:tc>
                  <a:txBody>
                    <a:bodyPr/>
                    <a:lstStyle/>
                    <a:p>
                      <a:r>
                        <a:rPr lang="fr-FR" sz="1400" dirty="0" smtClean="0">
                          <a:effectLst>
                            <a:outerShdw blurRad="38100" dist="38100" dir="2700000" algn="tl">
                              <a:srgbClr val="000000">
                                <a:alpha val="43137"/>
                              </a:srgbClr>
                            </a:outerShdw>
                          </a:effectLst>
                        </a:rPr>
                        <a:t>Installation « à la main »</a:t>
                      </a:r>
                    </a:p>
                  </a:txBody>
                  <a:tcPr/>
                </a:tc>
                <a:tc>
                  <a:txBody>
                    <a:bodyPr/>
                    <a:lstStyle/>
                    <a:p>
                      <a:pPr lvl="0"/>
                      <a:r>
                        <a:rPr lang="fr-FR" sz="1400" dirty="0" smtClean="0"/>
                        <a:t>DVD</a:t>
                      </a:r>
                    </a:p>
                    <a:p>
                      <a:pPr lvl="0"/>
                      <a:r>
                        <a:rPr lang="fr-FR" sz="1400" dirty="0" smtClean="0"/>
                        <a:t/>
                      </a:r>
                      <a:br>
                        <a:rPr lang="fr-FR" sz="1400" dirty="0" smtClean="0"/>
                      </a:br>
                      <a:r>
                        <a:rPr lang="fr-FR" sz="1400" dirty="0" smtClean="0"/>
                        <a:t>Clé USB</a:t>
                      </a:r>
                    </a:p>
                    <a:p>
                      <a:pPr lvl="0"/>
                      <a:r>
                        <a:rPr lang="fr-FR" sz="1400" dirty="0" smtClean="0"/>
                        <a:t/>
                      </a:r>
                      <a:br>
                        <a:rPr lang="fr-FR" sz="1400" dirty="0" smtClean="0"/>
                      </a:br>
                      <a:r>
                        <a:rPr lang="fr-FR" sz="1400" dirty="0" smtClean="0"/>
                        <a:t>Partage réseau</a:t>
                      </a:r>
                    </a:p>
                    <a:p>
                      <a:pPr lvl="0"/>
                      <a:endParaRPr lang="fr-FR" sz="1050" dirty="0"/>
                    </a:p>
                  </a:txBody>
                  <a:tcPr/>
                </a:tc>
                <a:tc>
                  <a:txBody>
                    <a:bodyPr/>
                    <a:lstStyle/>
                    <a:p>
                      <a:pPr lvl="1"/>
                      <a:r>
                        <a:rPr lang="fr-FR" sz="1400" dirty="0" smtClean="0"/>
                        <a:t>Installation à l’initiative de l’utilisateur</a:t>
                      </a:r>
                    </a:p>
                    <a:p>
                      <a:pPr lvl="1"/>
                      <a:r>
                        <a:rPr lang="fr-FR" sz="1400" dirty="0" smtClean="0"/>
                        <a:t>Dans le cas du DVD, pas de charge réseau</a:t>
                      </a:r>
                    </a:p>
                    <a:p>
                      <a:pPr lvl="1"/>
                      <a:r>
                        <a:rPr lang="fr-FR" sz="1400" dirty="0" smtClean="0"/>
                        <a:t>Idéal pour les prototypes et maquettes</a:t>
                      </a:r>
                    </a:p>
                  </a:txBody>
                  <a:tcPr/>
                </a:tc>
                <a:tc>
                  <a:txBody>
                    <a:bodyPr/>
                    <a:lstStyle/>
                    <a:p>
                      <a:pPr lvl="1"/>
                      <a:r>
                        <a:rPr lang="fr-FR" sz="1400" dirty="0" smtClean="0"/>
                        <a:t>Méthode non industrielle</a:t>
                      </a:r>
                    </a:p>
                    <a:p>
                      <a:pPr lvl="1"/>
                      <a:r>
                        <a:rPr lang="fr-FR" sz="1400" dirty="0" smtClean="0"/>
                        <a:t>Aucun suivi du déploiement</a:t>
                      </a:r>
                    </a:p>
                    <a:p>
                      <a:pPr lvl="1"/>
                      <a:r>
                        <a:rPr lang="fr-FR" sz="1400" dirty="0" smtClean="0"/>
                        <a:t>Dans le cas du DVD, personnalisation</a:t>
                      </a:r>
                      <a:r>
                        <a:rPr lang="fr-FR" sz="1400" baseline="0" dirty="0" smtClean="0"/>
                        <a:t> très limitée</a:t>
                      </a:r>
                      <a:endParaRPr lang="fr-FR" sz="1400" dirty="0" smtClean="0"/>
                    </a:p>
                  </a:txBody>
                  <a:tcPr/>
                </a:tc>
              </a:tr>
              <a:tr h="1453089">
                <a:tc>
                  <a:txBody>
                    <a:bodyPr/>
                    <a:lstStyle/>
                    <a:p>
                      <a:r>
                        <a:rPr lang="fr-FR" sz="1400" dirty="0" smtClean="0">
                          <a:effectLst>
                            <a:outerShdw blurRad="38100" dist="38100" dir="2700000" algn="tl">
                              <a:srgbClr val="000000">
                                <a:alpha val="43137"/>
                              </a:srgbClr>
                            </a:outerShdw>
                          </a:effectLst>
                        </a:rPr>
                        <a:t>Group Policy Software Installation</a:t>
                      </a:r>
                      <a:endParaRPr lang="fr-FR" sz="1400" dirty="0">
                        <a:effectLst>
                          <a:outerShdw blurRad="38100" dist="38100" dir="2700000" algn="tl">
                            <a:srgbClr val="000000">
                              <a:alpha val="43137"/>
                            </a:srgbClr>
                          </a:outerShdw>
                        </a:effectLst>
                      </a:endParaRPr>
                    </a:p>
                  </a:txBody>
                  <a:tcPr/>
                </a:tc>
                <a:tc>
                  <a:txBody>
                    <a:bodyPr/>
                    <a:lstStyle/>
                    <a:p>
                      <a:pPr lvl="0"/>
                      <a:r>
                        <a:rPr lang="fr-FR" sz="1400" baseline="0" dirty="0" smtClean="0">
                          <a:solidFill>
                            <a:schemeClr val="tx1"/>
                          </a:solidFill>
                        </a:rPr>
                        <a:t>Active Directory</a:t>
                      </a:r>
                    </a:p>
                    <a:p>
                      <a:pPr lvl="0"/>
                      <a:endParaRPr lang="fr-FR" sz="1400" baseline="0" dirty="0" smtClean="0">
                        <a:solidFill>
                          <a:schemeClr val="tx1"/>
                        </a:solidFill>
                      </a:endParaRPr>
                    </a:p>
                    <a:p>
                      <a:pPr marL="0" marR="0" lvl="0" indent="0" algn="l" defTabSz="914363"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rPr>
                        <a:t>Group</a:t>
                      </a:r>
                      <a:r>
                        <a:rPr lang="fr-FR" sz="1400" baseline="0" dirty="0" smtClean="0">
                          <a:solidFill>
                            <a:schemeClr val="tx1"/>
                          </a:solidFill>
                        </a:rPr>
                        <a:t> Policy Object</a:t>
                      </a:r>
                    </a:p>
                  </a:txBody>
                  <a:tcPr/>
                </a:tc>
                <a:tc>
                  <a:txBody>
                    <a:bodyPr/>
                    <a:lstStyle/>
                    <a:p>
                      <a:pPr lvl="1"/>
                      <a:r>
                        <a:rPr lang="fr-FR" sz="1400" dirty="0" smtClean="0"/>
                        <a:t>Distribution d’Office dans les petites ou moyennes organisations, ayant déjà déployé Active Directory</a:t>
                      </a:r>
                    </a:p>
                  </a:txBody>
                  <a:tcPr/>
                </a:tc>
                <a:tc>
                  <a:txBody>
                    <a:bodyPr/>
                    <a:lstStyle/>
                    <a:p>
                      <a:pPr lvl="1"/>
                      <a:r>
                        <a:rPr lang="fr-FR" sz="1400" dirty="0" smtClean="0"/>
                        <a:t>Pas de planification</a:t>
                      </a:r>
                    </a:p>
                    <a:p>
                      <a:pPr lvl="1"/>
                      <a:r>
                        <a:rPr lang="fr-FR" sz="1400" baseline="0" dirty="0" smtClean="0"/>
                        <a:t>Pas de </a:t>
                      </a:r>
                      <a:r>
                        <a:rPr lang="fr-FR" sz="1400" dirty="0" smtClean="0"/>
                        <a:t>suivi</a:t>
                      </a:r>
                    </a:p>
                    <a:p>
                      <a:pPr lvl="1"/>
                      <a:r>
                        <a:rPr lang="fr-FR" sz="1400" dirty="0" smtClean="0"/>
                        <a:t>Personnalisation limitée</a:t>
                      </a:r>
                    </a:p>
                    <a:p>
                      <a:pPr lvl="1"/>
                      <a:r>
                        <a:rPr lang="fr-FR" sz="1400" dirty="0" smtClean="0"/>
                        <a:t>Pas de gestion de la réplication des sources</a:t>
                      </a:r>
                    </a:p>
                  </a:txBody>
                  <a:tcPr/>
                </a:tc>
              </a:tr>
              <a:tr h="1453089">
                <a:tc>
                  <a:txBody>
                    <a:bodyPr/>
                    <a:lstStyle/>
                    <a:p>
                      <a:r>
                        <a:rPr lang="fr-FR" sz="1400" dirty="0" smtClean="0">
                          <a:effectLst>
                            <a:outerShdw blurRad="38100" dist="38100" dir="2700000" algn="tl">
                              <a:srgbClr val="000000">
                                <a:alpha val="43137"/>
                              </a:srgbClr>
                            </a:outerShdw>
                          </a:effectLst>
                        </a:rPr>
                        <a:t>Group</a:t>
                      </a:r>
                      <a:r>
                        <a:rPr lang="fr-FR" sz="1400" baseline="0" dirty="0" smtClean="0">
                          <a:effectLst>
                            <a:outerShdw blurRad="38100" dist="38100" dir="2700000" algn="tl">
                              <a:srgbClr val="000000">
                                <a:alpha val="43137"/>
                              </a:srgbClr>
                            </a:outerShdw>
                          </a:effectLst>
                        </a:rPr>
                        <a:t> Policy Script Extension</a:t>
                      </a:r>
                      <a:endParaRPr lang="fr-FR" sz="1400" dirty="0">
                        <a:effectLst>
                          <a:outerShdw blurRad="38100" dist="38100" dir="2700000" algn="tl">
                            <a:srgbClr val="000000">
                              <a:alpha val="43137"/>
                            </a:srgbClr>
                          </a:outerShdw>
                        </a:effectLst>
                      </a:endParaRPr>
                    </a:p>
                  </a:txBody>
                  <a:tcPr/>
                </a:tc>
                <a:tc>
                  <a:txBody>
                    <a:bodyPr/>
                    <a:lstStyle/>
                    <a:p>
                      <a:pPr lvl="0"/>
                      <a:r>
                        <a:rPr lang="fr-FR" sz="1400" dirty="0" smtClean="0"/>
                        <a:t>Active</a:t>
                      </a:r>
                      <a:r>
                        <a:rPr lang="fr-FR" sz="1400" baseline="0" dirty="0" smtClean="0"/>
                        <a:t> Directory</a:t>
                      </a:r>
                    </a:p>
                    <a:p>
                      <a:pPr lvl="0"/>
                      <a:endParaRPr lang="fr-FR" sz="1400" baseline="0" dirty="0" smtClean="0"/>
                    </a:p>
                    <a:p>
                      <a:pPr lvl="0"/>
                      <a:r>
                        <a:rPr lang="fr-FR" sz="1400" baseline="0" dirty="0" smtClean="0"/>
                        <a:t>Group Policy Object</a:t>
                      </a:r>
                      <a:endParaRPr lang="fr-FR" sz="1400" dirty="0"/>
                    </a:p>
                  </a:txBody>
                  <a:tcPr/>
                </a:tc>
                <a:tc>
                  <a:txBody>
                    <a:bodyPr/>
                    <a:lstStyle/>
                    <a:p>
                      <a:pPr lvl="1"/>
                      <a:r>
                        <a:rPr lang="fr-FR" sz="1400" dirty="0" smtClean="0"/>
                        <a:t>Idem</a:t>
                      </a:r>
                      <a:r>
                        <a:rPr lang="fr-FR" sz="1400" baseline="0" dirty="0" smtClean="0"/>
                        <a:t> que Group Policy Software Installation</a:t>
                      </a:r>
                      <a:endParaRPr lang="fr-FR" sz="1400" dirty="0" smtClean="0"/>
                    </a:p>
                    <a:p>
                      <a:pPr lvl="1"/>
                      <a:r>
                        <a:rPr lang="fr-FR" sz="1400" dirty="0" smtClean="0"/>
                        <a:t>L’usage de script permet de personnaliser et de </a:t>
                      </a:r>
                      <a:r>
                        <a:rPr lang="fr-FR" sz="1400" dirty="0" err="1" smtClean="0"/>
                        <a:t>logger</a:t>
                      </a:r>
                      <a:r>
                        <a:rPr lang="fr-FR" sz="1400" dirty="0" smtClean="0"/>
                        <a:t> l’installation</a:t>
                      </a:r>
                    </a:p>
                  </a:txBody>
                  <a:tcPr/>
                </a:tc>
                <a:tc>
                  <a:txBody>
                    <a:bodyPr/>
                    <a:lstStyle/>
                    <a:p>
                      <a:pPr lvl="1"/>
                      <a:r>
                        <a:rPr lang="fr-FR" sz="1400" dirty="0" smtClean="0"/>
                        <a:t>Développement et maintenance du script</a:t>
                      </a:r>
                    </a:p>
                    <a:p>
                      <a:pPr lvl="1"/>
                      <a:r>
                        <a:rPr lang="fr-FR" sz="1400" dirty="0" smtClean="0"/>
                        <a:t>Pas de planification</a:t>
                      </a:r>
                    </a:p>
                    <a:p>
                      <a:pPr lvl="1"/>
                      <a:r>
                        <a:rPr lang="fr-FR" sz="1400" dirty="0" smtClean="0"/>
                        <a:t>Pas de gestion de la réplication des sources</a:t>
                      </a:r>
                    </a:p>
                  </a:txBody>
                  <a:tcPr/>
                </a:tc>
              </a:tr>
            </a:tbl>
          </a:graphicData>
        </a:graphic>
      </p:graphicFrame>
      <p:sp>
        <p:nvSpPr>
          <p:cNvPr id="5" name="Titre 4"/>
          <p:cNvSpPr>
            <a:spLocks noGrp="1"/>
          </p:cNvSpPr>
          <p:nvPr>
            <p:ph type="title"/>
          </p:nvPr>
        </p:nvSpPr>
        <p:spPr/>
        <p:txBody>
          <a:bodyPr/>
          <a:lstStyle/>
          <a:p>
            <a:r>
              <a:rPr lang="fr-FR" sz="3600" dirty="0" smtClean="0"/>
              <a:t>Installation Client Riche</a:t>
            </a:r>
            <a:r>
              <a:rPr lang="fr-FR" dirty="0" smtClean="0"/>
              <a:t/>
            </a:r>
            <a:br>
              <a:rPr lang="fr-FR" dirty="0" smtClean="0"/>
            </a:br>
            <a:r>
              <a:rPr lang="fr-FR" sz="2400" dirty="0" smtClean="0">
                <a:solidFill>
                  <a:srgbClr val="3497AE">
                    <a:lumMod val="20000"/>
                    <a:lumOff val="80000"/>
                  </a:srgbClr>
                </a:solidFill>
              </a:rPr>
              <a:t>Comparaison des différents scénarios (1/2)</a:t>
            </a:r>
            <a:endParaRPr lang="fr-FR" dirty="0"/>
          </a:p>
        </p:txBody>
      </p:sp>
      <p:pic>
        <p:nvPicPr>
          <p:cNvPr id="31" name="Picture 2" descr="C:\Program Files\Microsoft Resource DVD Artwork\DVD_ART\Artwork_Imagery\Shapes and Graphics\Symbols\plus green 2.png"/>
          <p:cNvPicPr>
            <a:picLocks noChangeAspect="1" noChangeArrowheads="1"/>
          </p:cNvPicPr>
          <p:nvPr/>
        </p:nvPicPr>
        <p:blipFill>
          <a:blip r:embed="rId3" cstate="print"/>
          <a:srcRect/>
          <a:stretch>
            <a:fillRect/>
          </a:stretch>
        </p:blipFill>
        <p:spPr bwMode="auto">
          <a:xfrm>
            <a:off x="3500430" y="1785924"/>
            <a:ext cx="271461" cy="271461"/>
          </a:xfrm>
          <a:prstGeom prst="rect">
            <a:avLst/>
          </a:prstGeom>
          <a:noFill/>
        </p:spPr>
      </p:pic>
      <p:pic>
        <p:nvPicPr>
          <p:cNvPr id="32" name="Picture 2" descr="C:\Program Files\Microsoft Resource DVD Artwork\DVD_ART\Artwork_Imagery\Shapes and Graphics\Symbols\plus green 2.png"/>
          <p:cNvPicPr>
            <a:picLocks noChangeAspect="1" noChangeArrowheads="1"/>
          </p:cNvPicPr>
          <p:nvPr/>
        </p:nvPicPr>
        <p:blipFill>
          <a:blip r:embed="rId3" cstate="print"/>
          <a:srcRect/>
          <a:stretch>
            <a:fillRect/>
          </a:stretch>
        </p:blipFill>
        <p:spPr bwMode="auto">
          <a:xfrm>
            <a:off x="3500430" y="2195502"/>
            <a:ext cx="271461" cy="271461"/>
          </a:xfrm>
          <a:prstGeom prst="rect">
            <a:avLst/>
          </a:prstGeom>
          <a:noFill/>
        </p:spPr>
      </p:pic>
      <p:pic>
        <p:nvPicPr>
          <p:cNvPr id="33" name="Picture 2" descr="C:\Program Files\Microsoft Resource DVD Artwork\DVD_ART\Artwork_Imagery\Shapes and Graphics\Symbols\plus green 2.png"/>
          <p:cNvPicPr>
            <a:picLocks noChangeAspect="1" noChangeArrowheads="1"/>
          </p:cNvPicPr>
          <p:nvPr/>
        </p:nvPicPr>
        <p:blipFill>
          <a:blip r:embed="rId3" cstate="print"/>
          <a:srcRect/>
          <a:stretch>
            <a:fillRect/>
          </a:stretch>
        </p:blipFill>
        <p:spPr bwMode="auto">
          <a:xfrm>
            <a:off x="3500430" y="2624130"/>
            <a:ext cx="271461" cy="271461"/>
          </a:xfrm>
          <a:prstGeom prst="rect">
            <a:avLst/>
          </a:prstGeom>
          <a:noFill/>
        </p:spPr>
      </p:pic>
      <p:pic>
        <p:nvPicPr>
          <p:cNvPr id="34" name="Picture 3" descr="C:\Program Files\Microsoft Resource DVD Artwork\DVD_ART\Artwork_Imagery\Shapes and Graphics\Symbols\minus.png"/>
          <p:cNvPicPr>
            <a:picLocks noChangeAspect="1" noChangeArrowheads="1"/>
          </p:cNvPicPr>
          <p:nvPr/>
        </p:nvPicPr>
        <p:blipFill>
          <a:blip r:embed="rId4" cstate="print"/>
          <a:srcRect/>
          <a:stretch>
            <a:fillRect/>
          </a:stretch>
        </p:blipFill>
        <p:spPr bwMode="auto">
          <a:xfrm>
            <a:off x="6643702" y="1857362"/>
            <a:ext cx="270000" cy="122442"/>
          </a:xfrm>
          <a:prstGeom prst="rect">
            <a:avLst/>
          </a:prstGeom>
          <a:noFill/>
        </p:spPr>
      </p:pic>
      <p:pic>
        <p:nvPicPr>
          <p:cNvPr id="35" name="Picture 3" descr="C:\Program Files\Microsoft Resource DVD Artwork\DVD_ART\Artwork_Imagery\Shapes and Graphics\Symbols\minus.png"/>
          <p:cNvPicPr>
            <a:picLocks noChangeAspect="1" noChangeArrowheads="1"/>
          </p:cNvPicPr>
          <p:nvPr/>
        </p:nvPicPr>
        <p:blipFill>
          <a:blip r:embed="rId4" cstate="print"/>
          <a:srcRect/>
          <a:stretch>
            <a:fillRect/>
          </a:stretch>
        </p:blipFill>
        <p:spPr bwMode="auto">
          <a:xfrm>
            <a:off x="6643702" y="2057390"/>
            <a:ext cx="270000" cy="122442"/>
          </a:xfrm>
          <a:prstGeom prst="rect">
            <a:avLst/>
          </a:prstGeom>
          <a:noFill/>
        </p:spPr>
      </p:pic>
      <p:pic>
        <p:nvPicPr>
          <p:cNvPr id="36" name="Picture 3" descr="C:\Program Files\Microsoft Resource DVD Artwork\DVD_ART\Artwork_Imagery\Shapes and Graphics\Symbols\minus.png"/>
          <p:cNvPicPr>
            <a:picLocks noChangeAspect="1" noChangeArrowheads="1"/>
          </p:cNvPicPr>
          <p:nvPr/>
        </p:nvPicPr>
        <p:blipFill>
          <a:blip r:embed="rId4" cstate="print"/>
          <a:srcRect/>
          <a:stretch>
            <a:fillRect/>
          </a:stretch>
        </p:blipFill>
        <p:spPr bwMode="auto">
          <a:xfrm>
            <a:off x="6643702" y="2505068"/>
            <a:ext cx="270000" cy="122442"/>
          </a:xfrm>
          <a:prstGeom prst="rect">
            <a:avLst/>
          </a:prstGeom>
          <a:noFill/>
        </p:spPr>
      </p:pic>
      <p:pic>
        <p:nvPicPr>
          <p:cNvPr id="38" name="Picture 12" descr="C:\Program Files\Microsoft Resource DVD Artwork\DVD_ART\Artwork_Imagery\HARDWARE_IMAGERY\Photos - OEM Hardware\CD - DVD\cd or DVD.png"/>
          <p:cNvPicPr>
            <a:picLocks noChangeAspect="1" noChangeArrowheads="1"/>
          </p:cNvPicPr>
          <p:nvPr/>
        </p:nvPicPr>
        <p:blipFill>
          <a:blip r:embed="rId5" cstate="print"/>
          <a:srcRect/>
          <a:stretch>
            <a:fillRect/>
          </a:stretch>
        </p:blipFill>
        <p:spPr bwMode="auto">
          <a:xfrm>
            <a:off x="928662" y="2428868"/>
            <a:ext cx="644169" cy="642942"/>
          </a:xfrm>
          <a:prstGeom prst="rect">
            <a:avLst/>
          </a:prstGeom>
          <a:noFill/>
        </p:spPr>
      </p:pic>
      <p:pic>
        <p:nvPicPr>
          <p:cNvPr id="105" name="Picture 2" descr="C:\Program Files\Microsoft Resource DVD Artwork\DVD_ART\Artwork_Imagery\Shapes and Graphics\Symbols\plus green 2.png"/>
          <p:cNvPicPr>
            <a:picLocks noChangeAspect="1" noChangeArrowheads="1"/>
          </p:cNvPicPr>
          <p:nvPr/>
        </p:nvPicPr>
        <p:blipFill>
          <a:blip r:embed="rId3" cstate="print"/>
          <a:srcRect/>
          <a:stretch>
            <a:fillRect/>
          </a:stretch>
        </p:blipFill>
        <p:spPr bwMode="auto">
          <a:xfrm>
            <a:off x="3500430" y="3228974"/>
            <a:ext cx="271461" cy="271461"/>
          </a:xfrm>
          <a:prstGeom prst="rect">
            <a:avLst/>
          </a:prstGeom>
          <a:noFill/>
        </p:spPr>
      </p:pic>
      <p:pic>
        <p:nvPicPr>
          <p:cNvPr id="106" name="Picture 3" descr="C:\Program Files\Microsoft Resource DVD Artwork\DVD_ART\Artwork_Imagery\Shapes and Graphics\Symbols\minus.png"/>
          <p:cNvPicPr>
            <a:picLocks noChangeAspect="1" noChangeArrowheads="1"/>
          </p:cNvPicPr>
          <p:nvPr/>
        </p:nvPicPr>
        <p:blipFill>
          <a:blip r:embed="rId4" cstate="print"/>
          <a:srcRect/>
          <a:stretch>
            <a:fillRect/>
          </a:stretch>
        </p:blipFill>
        <p:spPr bwMode="auto">
          <a:xfrm>
            <a:off x="6643702" y="3290887"/>
            <a:ext cx="270000" cy="122442"/>
          </a:xfrm>
          <a:prstGeom prst="rect">
            <a:avLst/>
          </a:prstGeom>
          <a:noFill/>
        </p:spPr>
      </p:pic>
      <p:pic>
        <p:nvPicPr>
          <p:cNvPr id="107" name="Picture 3" descr="C:\Program Files\Microsoft Resource DVD Artwork\DVD_ART\Artwork_Imagery\Shapes and Graphics\Symbols\minus.png"/>
          <p:cNvPicPr>
            <a:picLocks noChangeAspect="1" noChangeArrowheads="1"/>
          </p:cNvPicPr>
          <p:nvPr/>
        </p:nvPicPr>
        <p:blipFill>
          <a:blip r:embed="rId4" cstate="print"/>
          <a:srcRect/>
          <a:stretch>
            <a:fillRect/>
          </a:stretch>
        </p:blipFill>
        <p:spPr bwMode="auto">
          <a:xfrm>
            <a:off x="6643702" y="3719515"/>
            <a:ext cx="270000" cy="122442"/>
          </a:xfrm>
          <a:prstGeom prst="rect">
            <a:avLst/>
          </a:prstGeom>
          <a:noFill/>
        </p:spPr>
      </p:pic>
      <p:pic>
        <p:nvPicPr>
          <p:cNvPr id="108" name="Picture 3" descr="C:\Program Files\Microsoft Resource DVD Artwork\DVD_ART\Artwork_Imagery\Shapes and Graphics\Symbols\minus.png"/>
          <p:cNvPicPr>
            <a:picLocks noChangeAspect="1" noChangeArrowheads="1"/>
          </p:cNvPicPr>
          <p:nvPr/>
        </p:nvPicPr>
        <p:blipFill>
          <a:blip r:embed="rId4" cstate="print"/>
          <a:srcRect/>
          <a:stretch>
            <a:fillRect/>
          </a:stretch>
        </p:blipFill>
        <p:spPr bwMode="auto">
          <a:xfrm>
            <a:off x="6643702" y="3930452"/>
            <a:ext cx="270000" cy="122442"/>
          </a:xfrm>
          <a:prstGeom prst="rect">
            <a:avLst/>
          </a:prstGeom>
          <a:noFill/>
        </p:spPr>
      </p:pic>
      <p:grpSp>
        <p:nvGrpSpPr>
          <p:cNvPr id="2" name="Group 794"/>
          <p:cNvGrpSpPr>
            <a:grpSpLocks/>
          </p:cNvGrpSpPr>
          <p:nvPr/>
        </p:nvGrpSpPr>
        <p:grpSpPr bwMode="auto">
          <a:xfrm>
            <a:off x="1071538" y="3971931"/>
            <a:ext cx="493712" cy="554038"/>
            <a:chOff x="4306888" y="2152650"/>
            <a:chExt cx="230187" cy="230188"/>
          </a:xfrm>
        </p:grpSpPr>
        <p:sp>
          <p:nvSpPr>
            <p:cNvPr id="110" name="Freeform 632"/>
            <p:cNvSpPr>
              <a:spLocks/>
            </p:cNvSpPr>
            <p:nvPr/>
          </p:nvSpPr>
          <p:spPr bwMode="auto">
            <a:xfrm>
              <a:off x="4505325" y="2152650"/>
              <a:ext cx="31750" cy="190500"/>
            </a:xfrm>
            <a:custGeom>
              <a:avLst/>
              <a:gdLst>
                <a:gd name="T0" fmla="*/ 0 w 40"/>
                <a:gd name="T1" fmla="*/ 190500 h 241"/>
                <a:gd name="T2" fmla="*/ 31750 w 40"/>
                <a:gd name="T3" fmla="*/ 163624 h 241"/>
                <a:gd name="T4" fmla="*/ 31750 w 40"/>
                <a:gd name="T5" fmla="*/ 7114 h 241"/>
                <a:gd name="T6" fmla="*/ 0 w 40"/>
                <a:gd name="T7" fmla="*/ 0 h 241"/>
                <a:gd name="T8" fmla="*/ 0 w 40"/>
                <a:gd name="T9" fmla="*/ 190500 h 241"/>
                <a:gd name="T10" fmla="*/ 0 60000 65536"/>
                <a:gd name="T11" fmla="*/ 0 60000 65536"/>
                <a:gd name="T12" fmla="*/ 0 60000 65536"/>
                <a:gd name="T13" fmla="*/ 0 60000 65536"/>
                <a:gd name="T14" fmla="*/ 0 60000 65536"/>
                <a:gd name="T15" fmla="*/ 0 w 40"/>
                <a:gd name="T16" fmla="*/ 0 h 241"/>
                <a:gd name="T17" fmla="*/ 40 w 40"/>
                <a:gd name="T18" fmla="*/ 241 h 241"/>
              </a:gdLst>
              <a:ahLst/>
              <a:cxnLst>
                <a:cxn ang="T10">
                  <a:pos x="T0" y="T1"/>
                </a:cxn>
                <a:cxn ang="T11">
                  <a:pos x="T2" y="T3"/>
                </a:cxn>
                <a:cxn ang="T12">
                  <a:pos x="T4" y="T5"/>
                </a:cxn>
                <a:cxn ang="T13">
                  <a:pos x="T6" y="T7"/>
                </a:cxn>
                <a:cxn ang="T14">
                  <a:pos x="T8" y="T9"/>
                </a:cxn>
              </a:cxnLst>
              <a:rect l="T15" t="T16" r="T17" b="T18"/>
              <a:pathLst>
                <a:path w="40" h="241">
                  <a:moveTo>
                    <a:pt x="0" y="241"/>
                  </a:moveTo>
                  <a:lnTo>
                    <a:pt x="40" y="207"/>
                  </a:lnTo>
                  <a:lnTo>
                    <a:pt x="40" y="9"/>
                  </a:lnTo>
                  <a:lnTo>
                    <a:pt x="0" y="0"/>
                  </a:lnTo>
                  <a:lnTo>
                    <a:pt x="0" y="241"/>
                  </a:lnTo>
                  <a:close/>
                </a:path>
              </a:pathLst>
            </a:custGeom>
            <a:solidFill>
              <a:srgbClr val="000000"/>
            </a:solidFill>
            <a:ln w="9525">
              <a:noFill/>
              <a:round/>
              <a:headEnd/>
              <a:tailEnd/>
            </a:ln>
          </p:spPr>
          <p:txBody>
            <a:bodyPr/>
            <a:lstStyle/>
            <a:p>
              <a:endParaRPr lang="en-US" sz="1800">
                <a:solidFill>
                  <a:schemeClr val="tx1"/>
                </a:solidFill>
                <a:latin typeface="Segoe" pitchFamily="34" charset="0"/>
              </a:endParaRPr>
            </a:p>
          </p:txBody>
        </p:sp>
        <p:sp>
          <p:nvSpPr>
            <p:cNvPr id="111" name="Freeform 633"/>
            <p:cNvSpPr>
              <a:spLocks/>
            </p:cNvSpPr>
            <p:nvPr/>
          </p:nvSpPr>
          <p:spPr bwMode="auto">
            <a:xfrm>
              <a:off x="4498975" y="2160588"/>
              <a:ext cx="31750" cy="190500"/>
            </a:xfrm>
            <a:custGeom>
              <a:avLst/>
              <a:gdLst>
                <a:gd name="T0" fmla="*/ 0 w 40"/>
                <a:gd name="T1" fmla="*/ 190500 h 242"/>
                <a:gd name="T2" fmla="*/ 31750 w 40"/>
                <a:gd name="T3" fmla="*/ 162161 h 242"/>
                <a:gd name="T4" fmla="*/ 31750 w 40"/>
                <a:gd name="T5" fmla="*/ 0 h 242"/>
                <a:gd name="T6" fmla="*/ 0 w 40"/>
                <a:gd name="T7" fmla="*/ 26764 h 242"/>
                <a:gd name="T8" fmla="*/ 0 w 40"/>
                <a:gd name="T9" fmla="*/ 190500 h 242"/>
                <a:gd name="T10" fmla="*/ 0 60000 65536"/>
                <a:gd name="T11" fmla="*/ 0 60000 65536"/>
                <a:gd name="T12" fmla="*/ 0 60000 65536"/>
                <a:gd name="T13" fmla="*/ 0 60000 65536"/>
                <a:gd name="T14" fmla="*/ 0 60000 65536"/>
                <a:gd name="T15" fmla="*/ 0 w 40"/>
                <a:gd name="T16" fmla="*/ 0 h 242"/>
                <a:gd name="T17" fmla="*/ 40 w 40"/>
                <a:gd name="T18" fmla="*/ 242 h 242"/>
              </a:gdLst>
              <a:ahLst/>
              <a:cxnLst>
                <a:cxn ang="T10">
                  <a:pos x="T0" y="T1"/>
                </a:cxn>
                <a:cxn ang="T11">
                  <a:pos x="T2" y="T3"/>
                </a:cxn>
                <a:cxn ang="T12">
                  <a:pos x="T4" y="T5"/>
                </a:cxn>
                <a:cxn ang="T13">
                  <a:pos x="T6" y="T7"/>
                </a:cxn>
                <a:cxn ang="T14">
                  <a:pos x="T8" y="T9"/>
                </a:cxn>
              </a:cxnLst>
              <a:rect l="T15" t="T16" r="T17" b="T18"/>
              <a:pathLst>
                <a:path w="40" h="242">
                  <a:moveTo>
                    <a:pt x="0" y="242"/>
                  </a:moveTo>
                  <a:lnTo>
                    <a:pt x="40" y="206"/>
                  </a:lnTo>
                  <a:lnTo>
                    <a:pt x="40" y="0"/>
                  </a:lnTo>
                  <a:lnTo>
                    <a:pt x="0" y="34"/>
                  </a:lnTo>
                  <a:lnTo>
                    <a:pt x="0" y="242"/>
                  </a:lnTo>
                  <a:close/>
                </a:path>
              </a:pathLst>
            </a:custGeom>
            <a:solidFill>
              <a:srgbClr val="000000"/>
            </a:solidFill>
            <a:ln w="9525">
              <a:noFill/>
              <a:round/>
              <a:headEnd/>
              <a:tailEnd/>
            </a:ln>
          </p:spPr>
          <p:txBody>
            <a:bodyPr/>
            <a:lstStyle/>
            <a:p>
              <a:endParaRPr lang="en-US" sz="1800">
                <a:solidFill>
                  <a:schemeClr val="tx1"/>
                </a:solidFill>
                <a:latin typeface="Segoe" pitchFamily="34" charset="0"/>
              </a:endParaRPr>
            </a:p>
          </p:txBody>
        </p:sp>
        <p:sp>
          <p:nvSpPr>
            <p:cNvPr id="112" name="Rectangle 634"/>
            <p:cNvSpPr>
              <a:spLocks noChangeArrowheads="1"/>
            </p:cNvSpPr>
            <p:nvPr/>
          </p:nvSpPr>
          <p:spPr bwMode="auto">
            <a:xfrm>
              <a:off x="4376738" y="2185988"/>
              <a:ext cx="122238" cy="165100"/>
            </a:xfrm>
            <a:prstGeom prst="rect">
              <a:avLst/>
            </a:prstGeom>
            <a:solidFill>
              <a:srgbClr val="000000"/>
            </a:solidFill>
            <a:ln w="9525">
              <a:noFill/>
              <a:miter lim="800000"/>
              <a:headEnd/>
              <a:tailEnd/>
            </a:ln>
          </p:spPr>
          <p:txBody>
            <a:bodyPr/>
            <a:lstStyle/>
            <a:p>
              <a:endParaRPr lang="en-US" sz="1800">
                <a:solidFill>
                  <a:schemeClr val="tx1"/>
                </a:solidFill>
                <a:latin typeface="Segoe" pitchFamily="34" charset="0"/>
              </a:endParaRPr>
            </a:p>
          </p:txBody>
        </p:sp>
        <p:sp>
          <p:nvSpPr>
            <p:cNvPr id="113" name="Rectangle 635"/>
            <p:cNvSpPr>
              <a:spLocks noChangeArrowheads="1"/>
            </p:cNvSpPr>
            <p:nvPr/>
          </p:nvSpPr>
          <p:spPr bwMode="auto">
            <a:xfrm>
              <a:off x="4370388" y="2179638"/>
              <a:ext cx="128588" cy="163513"/>
            </a:xfrm>
            <a:prstGeom prst="rect">
              <a:avLst/>
            </a:prstGeom>
            <a:solidFill>
              <a:srgbClr val="C0C0C0"/>
            </a:solidFill>
            <a:ln w="9525">
              <a:noFill/>
              <a:miter lim="800000"/>
              <a:headEnd/>
              <a:tailEnd/>
            </a:ln>
          </p:spPr>
          <p:txBody>
            <a:bodyPr/>
            <a:lstStyle/>
            <a:p>
              <a:endParaRPr lang="en-US" sz="1800">
                <a:solidFill>
                  <a:schemeClr val="tx1"/>
                </a:solidFill>
                <a:latin typeface="Segoe" pitchFamily="34" charset="0"/>
              </a:endParaRPr>
            </a:p>
          </p:txBody>
        </p:sp>
        <p:sp>
          <p:nvSpPr>
            <p:cNvPr id="114" name="Freeform 636"/>
            <p:cNvSpPr>
              <a:spLocks/>
            </p:cNvSpPr>
            <p:nvPr/>
          </p:nvSpPr>
          <p:spPr bwMode="auto">
            <a:xfrm>
              <a:off x="4370388" y="2152650"/>
              <a:ext cx="160338" cy="26988"/>
            </a:xfrm>
            <a:custGeom>
              <a:avLst/>
              <a:gdLst>
                <a:gd name="T0" fmla="*/ 0 w 202"/>
                <a:gd name="T1" fmla="*/ 26988 h 35"/>
                <a:gd name="T2" fmla="*/ 128588 w 202"/>
                <a:gd name="T3" fmla="*/ 26988 h 35"/>
                <a:gd name="T4" fmla="*/ 160338 w 202"/>
                <a:gd name="T5" fmla="*/ 0 h 35"/>
                <a:gd name="T6" fmla="*/ 31750 w 202"/>
                <a:gd name="T7" fmla="*/ 0 h 35"/>
                <a:gd name="T8" fmla="*/ 0 w 202"/>
                <a:gd name="T9" fmla="*/ 26988 h 35"/>
                <a:gd name="T10" fmla="*/ 0 60000 65536"/>
                <a:gd name="T11" fmla="*/ 0 60000 65536"/>
                <a:gd name="T12" fmla="*/ 0 60000 65536"/>
                <a:gd name="T13" fmla="*/ 0 60000 65536"/>
                <a:gd name="T14" fmla="*/ 0 60000 65536"/>
                <a:gd name="T15" fmla="*/ 0 w 202"/>
                <a:gd name="T16" fmla="*/ 0 h 35"/>
                <a:gd name="T17" fmla="*/ 202 w 202"/>
                <a:gd name="T18" fmla="*/ 35 h 35"/>
              </a:gdLst>
              <a:ahLst/>
              <a:cxnLst>
                <a:cxn ang="T10">
                  <a:pos x="T0" y="T1"/>
                </a:cxn>
                <a:cxn ang="T11">
                  <a:pos x="T2" y="T3"/>
                </a:cxn>
                <a:cxn ang="T12">
                  <a:pos x="T4" y="T5"/>
                </a:cxn>
                <a:cxn ang="T13">
                  <a:pos x="T6" y="T7"/>
                </a:cxn>
                <a:cxn ang="T14">
                  <a:pos x="T8" y="T9"/>
                </a:cxn>
              </a:cxnLst>
              <a:rect l="T15" t="T16" r="T17" b="T18"/>
              <a:pathLst>
                <a:path w="202" h="35">
                  <a:moveTo>
                    <a:pt x="0" y="35"/>
                  </a:moveTo>
                  <a:lnTo>
                    <a:pt x="162" y="35"/>
                  </a:lnTo>
                  <a:lnTo>
                    <a:pt x="202" y="0"/>
                  </a:lnTo>
                  <a:lnTo>
                    <a:pt x="40" y="0"/>
                  </a:lnTo>
                  <a:lnTo>
                    <a:pt x="0" y="35"/>
                  </a:lnTo>
                  <a:close/>
                </a:path>
              </a:pathLst>
            </a:custGeom>
            <a:solidFill>
              <a:srgbClr val="C0C0C0"/>
            </a:solidFill>
            <a:ln w="9525">
              <a:noFill/>
              <a:round/>
              <a:headEnd/>
              <a:tailEnd/>
            </a:ln>
          </p:spPr>
          <p:txBody>
            <a:bodyPr/>
            <a:lstStyle/>
            <a:p>
              <a:endParaRPr lang="en-US" sz="1800">
                <a:solidFill>
                  <a:schemeClr val="tx1"/>
                </a:solidFill>
                <a:latin typeface="Segoe" pitchFamily="34" charset="0"/>
              </a:endParaRPr>
            </a:p>
          </p:txBody>
        </p:sp>
        <p:sp>
          <p:nvSpPr>
            <p:cNvPr id="115" name="Freeform 637"/>
            <p:cNvSpPr>
              <a:spLocks/>
            </p:cNvSpPr>
            <p:nvPr/>
          </p:nvSpPr>
          <p:spPr bwMode="auto">
            <a:xfrm>
              <a:off x="4498975" y="2152650"/>
              <a:ext cx="31750" cy="190500"/>
            </a:xfrm>
            <a:custGeom>
              <a:avLst/>
              <a:gdLst>
                <a:gd name="T0" fmla="*/ 0 w 40"/>
                <a:gd name="T1" fmla="*/ 190500 h 241"/>
                <a:gd name="T2" fmla="*/ 31750 w 40"/>
                <a:gd name="T3" fmla="*/ 163624 h 241"/>
                <a:gd name="T4" fmla="*/ 31750 w 40"/>
                <a:gd name="T5" fmla="*/ 0 h 241"/>
                <a:gd name="T6" fmla="*/ 0 w 40"/>
                <a:gd name="T7" fmla="*/ 27666 h 241"/>
                <a:gd name="T8" fmla="*/ 0 w 40"/>
                <a:gd name="T9" fmla="*/ 190500 h 241"/>
                <a:gd name="T10" fmla="*/ 0 60000 65536"/>
                <a:gd name="T11" fmla="*/ 0 60000 65536"/>
                <a:gd name="T12" fmla="*/ 0 60000 65536"/>
                <a:gd name="T13" fmla="*/ 0 60000 65536"/>
                <a:gd name="T14" fmla="*/ 0 60000 65536"/>
                <a:gd name="T15" fmla="*/ 0 w 40"/>
                <a:gd name="T16" fmla="*/ 0 h 241"/>
                <a:gd name="T17" fmla="*/ 40 w 40"/>
                <a:gd name="T18" fmla="*/ 241 h 241"/>
              </a:gdLst>
              <a:ahLst/>
              <a:cxnLst>
                <a:cxn ang="T10">
                  <a:pos x="T0" y="T1"/>
                </a:cxn>
                <a:cxn ang="T11">
                  <a:pos x="T2" y="T3"/>
                </a:cxn>
                <a:cxn ang="T12">
                  <a:pos x="T4" y="T5"/>
                </a:cxn>
                <a:cxn ang="T13">
                  <a:pos x="T6" y="T7"/>
                </a:cxn>
                <a:cxn ang="T14">
                  <a:pos x="T8" y="T9"/>
                </a:cxn>
              </a:cxnLst>
              <a:rect l="T15" t="T16" r="T17" b="T18"/>
              <a:pathLst>
                <a:path w="40" h="241">
                  <a:moveTo>
                    <a:pt x="0" y="241"/>
                  </a:moveTo>
                  <a:lnTo>
                    <a:pt x="40" y="207"/>
                  </a:lnTo>
                  <a:lnTo>
                    <a:pt x="40" y="0"/>
                  </a:lnTo>
                  <a:lnTo>
                    <a:pt x="0" y="35"/>
                  </a:lnTo>
                  <a:lnTo>
                    <a:pt x="0" y="241"/>
                  </a:lnTo>
                  <a:close/>
                </a:path>
              </a:pathLst>
            </a:custGeom>
            <a:solidFill>
              <a:srgbClr val="808080"/>
            </a:solidFill>
            <a:ln w="9525">
              <a:noFill/>
              <a:round/>
              <a:headEnd/>
              <a:tailEnd/>
            </a:ln>
          </p:spPr>
          <p:txBody>
            <a:bodyPr/>
            <a:lstStyle/>
            <a:p>
              <a:endParaRPr lang="en-US" sz="1800">
                <a:solidFill>
                  <a:schemeClr val="tx1"/>
                </a:solidFill>
                <a:latin typeface="Segoe" pitchFamily="34" charset="0"/>
              </a:endParaRPr>
            </a:p>
          </p:txBody>
        </p:sp>
        <p:sp>
          <p:nvSpPr>
            <p:cNvPr id="116" name="Freeform 638"/>
            <p:cNvSpPr>
              <a:spLocks/>
            </p:cNvSpPr>
            <p:nvPr/>
          </p:nvSpPr>
          <p:spPr bwMode="auto">
            <a:xfrm>
              <a:off x="4370388" y="2179638"/>
              <a:ext cx="128588" cy="3175"/>
            </a:xfrm>
            <a:custGeom>
              <a:avLst/>
              <a:gdLst>
                <a:gd name="T0" fmla="*/ 0 w 162"/>
                <a:gd name="T1" fmla="*/ 0 h 3"/>
                <a:gd name="T2" fmla="*/ 128588 w 162"/>
                <a:gd name="T3" fmla="*/ 0 h 3"/>
                <a:gd name="T4" fmla="*/ 123825 w 162"/>
                <a:gd name="T5" fmla="*/ 3175 h 3"/>
                <a:gd name="T6" fmla="*/ 0 w 162"/>
                <a:gd name="T7" fmla="*/ 3175 h 3"/>
                <a:gd name="T8" fmla="*/ 0 w 162"/>
                <a:gd name="T9" fmla="*/ 0 h 3"/>
                <a:gd name="T10" fmla="*/ 0 60000 65536"/>
                <a:gd name="T11" fmla="*/ 0 60000 65536"/>
                <a:gd name="T12" fmla="*/ 0 60000 65536"/>
                <a:gd name="T13" fmla="*/ 0 60000 65536"/>
                <a:gd name="T14" fmla="*/ 0 60000 65536"/>
                <a:gd name="T15" fmla="*/ 0 w 162"/>
                <a:gd name="T16" fmla="*/ 0 h 3"/>
                <a:gd name="T17" fmla="*/ 162 w 162"/>
                <a:gd name="T18" fmla="*/ 3 h 3"/>
              </a:gdLst>
              <a:ahLst/>
              <a:cxnLst>
                <a:cxn ang="T10">
                  <a:pos x="T0" y="T1"/>
                </a:cxn>
                <a:cxn ang="T11">
                  <a:pos x="T2" y="T3"/>
                </a:cxn>
                <a:cxn ang="T12">
                  <a:pos x="T4" y="T5"/>
                </a:cxn>
                <a:cxn ang="T13">
                  <a:pos x="T6" y="T7"/>
                </a:cxn>
                <a:cxn ang="T14">
                  <a:pos x="T8" y="T9"/>
                </a:cxn>
              </a:cxnLst>
              <a:rect l="T15" t="T16" r="T17" b="T18"/>
              <a:pathLst>
                <a:path w="162" h="3">
                  <a:moveTo>
                    <a:pt x="0" y="0"/>
                  </a:moveTo>
                  <a:lnTo>
                    <a:pt x="162" y="0"/>
                  </a:lnTo>
                  <a:lnTo>
                    <a:pt x="156" y="3"/>
                  </a:lnTo>
                  <a:lnTo>
                    <a:pt x="0" y="3"/>
                  </a:lnTo>
                  <a:lnTo>
                    <a:pt x="0" y="0"/>
                  </a:lnTo>
                  <a:close/>
                </a:path>
              </a:pathLst>
            </a:custGeom>
            <a:solidFill>
              <a:srgbClr val="FFFFFF"/>
            </a:solidFill>
            <a:ln w="9525">
              <a:noFill/>
              <a:round/>
              <a:headEnd/>
              <a:tailEnd/>
            </a:ln>
          </p:spPr>
          <p:txBody>
            <a:bodyPr/>
            <a:lstStyle/>
            <a:p>
              <a:endParaRPr lang="en-US" sz="1800">
                <a:solidFill>
                  <a:schemeClr val="tx1"/>
                </a:solidFill>
                <a:latin typeface="Segoe" pitchFamily="34" charset="0"/>
              </a:endParaRPr>
            </a:p>
          </p:txBody>
        </p:sp>
        <p:sp>
          <p:nvSpPr>
            <p:cNvPr id="117" name="Freeform 639"/>
            <p:cNvSpPr>
              <a:spLocks/>
            </p:cNvSpPr>
            <p:nvPr/>
          </p:nvSpPr>
          <p:spPr bwMode="auto">
            <a:xfrm>
              <a:off x="4370388" y="2179638"/>
              <a:ext cx="3175" cy="163513"/>
            </a:xfrm>
            <a:custGeom>
              <a:avLst/>
              <a:gdLst>
                <a:gd name="T0" fmla="*/ 0 w 5"/>
                <a:gd name="T1" fmla="*/ 0 h 206"/>
                <a:gd name="T2" fmla="*/ 0 w 5"/>
                <a:gd name="T3" fmla="*/ 163513 h 206"/>
                <a:gd name="T4" fmla="*/ 3175 w 5"/>
                <a:gd name="T5" fmla="*/ 161132 h 206"/>
                <a:gd name="T6" fmla="*/ 3175 w 5"/>
                <a:gd name="T7" fmla="*/ 2381 h 206"/>
                <a:gd name="T8" fmla="*/ 0 w 5"/>
                <a:gd name="T9" fmla="*/ 0 h 206"/>
                <a:gd name="T10" fmla="*/ 0 60000 65536"/>
                <a:gd name="T11" fmla="*/ 0 60000 65536"/>
                <a:gd name="T12" fmla="*/ 0 60000 65536"/>
                <a:gd name="T13" fmla="*/ 0 60000 65536"/>
                <a:gd name="T14" fmla="*/ 0 60000 65536"/>
                <a:gd name="T15" fmla="*/ 0 w 5"/>
                <a:gd name="T16" fmla="*/ 0 h 206"/>
                <a:gd name="T17" fmla="*/ 5 w 5"/>
                <a:gd name="T18" fmla="*/ 206 h 206"/>
              </a:gdLst>
              <a:ahLst/>
              <a:cxnLst>
                <a:cxn ang="T10">
                  <a:pos x="T0" y="T1"/>
                </a:cxn>
                <a:cxn ang="T11">
                  <a:pos x="T2" y="T3"/>
                </a:cxn>
                <a:cxn ang="T12">
                  <a:pos x="T4" y="T5"/>
                </a:cxn>
                <a:cxn ang="T13">
                  <a:pos x="T6" y="T7"/>
                </a:cxn>
                <a:cxn ang="T14">
                  <a:pos x="T8" y="T9"/>
                </a:cxn>
              </a:cxnLst>
              <a:rect l="T15" t="T16" r="T17" b="T18"/>
              <a:pathLst>
                <a:path w="5" h="206">
                  <a:moveTo>
                    <a:pt x="0" y="0"/>
                  </a:moveTo>
                  <a:lnTo>
                    <a:pt x="0" y="206"/>
                  </a:lnTo>
                  <a:lnTo>
                    <a:pt x="5" y="203"/>
                  </a:lnTo>
                  <a:lnTo>
                    <a:pt x="5" y="3"/>
                  </a:lnTo>
                  <a:lnTo>
                    <a:pt x="0" y="0"/>
                  </a:lnTo>
                  <a:close/>
                </a:path>
              </a:pathLst>
            </a:custGeom>
            <a:solidFill>
              <a:srgbClr val="808080"/>
            </a:solidFill>
            <a:ln w="9525">
              <a:noFill/>
              <a:round/>
              <a:headEnd/>
              <a:tailEnd/>
            </a:ln>
          </p:spPr>
          <p:txBody>
            <a:bodyPr/>
            <a:lstStyle/>
            <a:p>
              <a:endParaRPr lang="en-US" sz="1800">
                <a:solidFill>
                  <a:schemeClr val="tx1"/>
                </a:solidFill>
                <a:latin typeface="Segoe" pitchFamily="34" charset="0"/>
              </a:endParaRPr>
            </a:p>
          </p:txBody>
        </p:sp>
        <p:sp>
          <p:nvSpPr>
            <p:cNvPr id="118" name="Rectangle 640"/>
            <p:cNvSpPr>
              <a:spLocks noChangeArrowheads="1"/>
            </p:cNvSpPr>
            <p:nvPr/>
          </p:nvSpPr>
          <p:spPr bwMode="auto">
            <a:xfrm>
              <a:off x="4370388" y="2224088"/>
              <a:ext cx="128588" cy="4763"/>
            </a:xfrm>
            <a:prstGeom prst="rect">
              <a:avLst/>
            </a:prstGeom>
            <a:solidFill>
              <a:srgbClr val="808080"/>
            </a:solidFill>
            <a:ln w="9525">
              <a:noFill/>
              <a:miter lim="800000"/>
              <a:headEnd/>
              <a:tailEnd/>
            </a:ln>
          </p:spPr>
          <p:txBody>
            <a:bodyPr/>
            <a:lstStyle/>
            <a:p>
              <a:endParaRPr lang="en-US" sz="1800">
                <a:solidFill>
                  <a:schemeClr val="tx1"/>
                </a:solidFill>
                <a:latin typeface="Segoe" pitchFamily="34" charset="0"/>
              </a:endParaRPr>
            </a:p>
          </p:txBody>
        </p:sp>
        <p:sp>
          <p:nvSpPr>
            <p:cNvPr id="119" name="Rectangle 641"/>
            <p:cNvSpPr>
              <a:spLocks noChangeArrowheads="1"/>
            </p:cNvSpPr>
            <p:nvPr/>
          </p:nvSpPr>
          <p:spPr bwMode="auto">
            <a:xfrm>
              <a:off x="4373563" y="2228850"/>
              <a:ext cx="125413" cy="1588"/>
            </a:xfrm>
            <a:prstGeom prst="rect">
              <a:avLst/>
            </a:prstGeom>
            <a:solidFill>
              <a:srgbClr val="FFFFFF"/>
            </a:solidFill>
            <a:ln w="9525">
              <a:noFill/>
              <a:miter lim="800000"/>
              <a:headEnd/>
              <a:tailEnd/>
            </a:ln>
          </p:spPr>
          <p:txBody>
            <a:bodyPr/>
            <a:lstStyle/>
            <a:p>
              <a:endParaRPr lang="en-US" sz="1800">
                <a:solidFill>
                  <a:schemeClr val="tx1"/>
                </a:solidFill>
                <a:latin typeface="Segoe" pitchFamily="34" charset="0"/>
              </a:endParaRPr>
            </a:p>
          </p:txBody>
        </p:sp>
        <p:sp>
          <p:nvSpPr>
            <p:cNvPr id="120" name="Rectangle 642"/>
            <p:cNvSpPr>
              <a:spLocks noChangeArrowheads="1"/>
            </p:cNvSpPr>
            <p:nvPr/>
          </p:nvSpPr>
          <p:spPr bwMode="auto">
            <a:xfrm>
              <a:off x="4370388" y="2273300"/>
              <a:ext cx="128588" cy="1588"/>
            </a:xfrm>
            <a:prstGeom prst="rect">
              <a:avLst/>
            </a:prstGeom>
            <a:solidFill>
              <a:srgbClr val="808080"/>
            </a:solidFill>
            <a:ln w="9525">
              <a:noFill/>
              <a:miter lim="800000"/>
              <a:headEnd/>
              <a:tailEnd/>
            </a:ln>
          </p:spPr>
          <p:txBody>
            <a:bodyPr/>
            <a:lstStyle/>
            <a:p>
              <a:endParaRPr lang="en-US" sz="1800">
                <a:solidFill>
                  <a:schemeClr val="tx1"/>
                </a:solidFill>
                <a:latin typeface="Segoe" pitchFamily="34" charset="0"/>
              </a:endParaRPr>
            </a:p>
          </p:txBody>
        </p:sp>
        <p:sp>
          <p:nvSpPr>
            <p:cNvPr id="121" name="Rectangle 643"/>
            <p:cNvSpPr>
              <a:spLocks noChangeArrowheads="1"/>
            </p:cNvSpPr>
            <p:nvPr/>
          </p:nvSpPr>
          <p:spPr bwMode="auto">
            <a:xfrm>
              <a:off x="4373563" y="2274888"/>
              <a:ext cx="125413" cy="4763"/>
            </a:xfrm>
            <a:prstGeom prst="rect">
              <a:avLst/>
            </a:prstGeom>
            <a:solidFill>
              <a:srgbClr val="FFFFFF"/>
            </a:solidFill>
            <a:ln w="9525">
              <a:noFill/>
              <a:miter lim="800000"/>
              <a:headEnd/>
              <a:tailEnd/>
            </a:ln>
          </p:spPr>
          <p:txBody>
            <a:bodyPr/>
            <a:lstStyle/>
            <a:p>
              <a:endParaRPr lang="en-US" sz="1800">
                <a:solidFill>
                  <a:schemeClr val="tx1"/>
                </a:solidFill>
                <a:latin typeface="Segoe" pitchFamily="34" charset="0"/>
              </a:endParaRPr>
            </a:p>
          </p:txBody>
        </p:sp>
        <p:sp>
          <p:nvSpPr>
            <p:cNvPr id="122" name="Rectangle 644"/>
            <p:cNvSpPr>
              <a:spLocks noChangeArrowheads="1"/>
            </p:cNvSpPr>
            <p:nvPr/>
          </p:nvSpPr>
          <p:spPr bwMode="auto">
            <a:xfrm>
              <a:off x="4457700" y="2317750"/>
              <a:ext cx="23813" cy="12700"/>
            </a:xfrm>
            <a:prstGeom prst="rect">
              <a:avLst/>
            </a:prstGeom>
            <a:solidFill>
              <a:srgbClr val="FF0000"/>
            </a:solidFill>
            <a:ln w="9525">
              <a:noFill/>
              <a:miter lim="800000"/>
              <a:headEnd/>
              <a:tailEnd/>
            </a:ln>
          </p:spPr>
          <p:txBody>
            <a:bodyPr/>
            <a:lstStyle/>
            <a:p>
              <a:endParaRPr lang="en-US" sz="1800">
                <a:solidFill>
                  <a:schemeClr val="tx1"/>
                </a:solidFill>
                <a:latin typeface="Segoe" pitchFamily="34" charset="0"/>
              </a:endParaRPr>
            </a:p>
          </p:txBody>
        </p:sp>
        <p:sp>
          <p:nvSpPr>
            <p:cNvPr id="123" name="Freeform 645"/>
            <p:cNvSpPr>
              <a:spLocks/>
            </p:cNvSpPr>
            <p:nvPr/>
          </p:nvSpPr>
          <p:spPr bwMode="auto">
            <a:xfrm>
              <a:off x="4370388" y="2152650"/>
              <a:ext cx="160338" cy="26988"/>
            </a:xfrm>
            <a:custGeom>
              <a:avLst/>
              <a:gdLst>
                <a:gd name="T0" fmla="*/ 160338 w 202"/>
                <a:gd name="T1" fmla="*/ 0 h 35"/>
                <a:gd name="T2" fmla="*/ 156369 w 202"/>
                <a:gd name="T3" fmla="*/ 3084 h 35"/>
                <a:gd name="T4" fmla="*/ 31750 w 202"/>
                <a:gd name="T5" fmla="*/ 3084 h 35"/>
                <a:gd name="T6" fmla="*/ 3969 w 202"/>
                <a:gd name="T7" fmla="*/ 26988 h 35"/>
                <a:gd name="T8" fmla="*/ 0 w 202"/>
                <a:gd name="T9" fmla="*/ 26988 h 35"/>
                <a:gd name="T10" fmla="*/ 31750 w 202"/>
                <a:gd name="T11" fmla="*/ 0 h 35"/>
                <a:gd name="T12" fmla="*/ 160338 w 202"/>
                <a:gd name="T13" fmla="*/ 0 h 35"/>
                <a:gd name="T14" fmla="*/ 0 60000 65536"/>
                <a:gd name="T15" fmla="*/ 0 60000 65536"/>
                <a:gd name="T16" fmla="*/ 0 60000 65536"/>
                <a:gd name="T17" fmla="*/ 0 60000 65536"/>
                <a:gd name="T18" fmla="*/ 0 60000 65536"/>
                <a:gd name="T19" fmla="*/ 0 60000 65536"/>
                <a:gd name="T20" fmla="*/ 0 60000 65536"/>
                <a:gd name="T21" fmla="*/ 0 w 202"/>
                <a:gd name="T22" fmla="*/ 0 h 35"/>
                <a:gd name="T23" fmla="*/ 202 w 202"/>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35">
                  <a:moveTo>
                    <a:pt x="202" y="0"/>
                  </a:moveTo>
                  <a:lnTo>
                    <a:pt x="197" y="4"/>
                  </a:lnTo>
                  <a:lnTo>
                    <a:pt x="40" y="4"/>
                  </a:lnTo>
                  <a:lnTo>
                    <a:pt x="5" y="35"/>
                  </a:lnTo>
                  <a:lnTo>
                    <a:pt x="0" y="35"/>
                  </a:lnTo>
                  <a:lnTo>
                    <a:pt x="40" y="0"/>
                  </a:lnTo>
                  <a:lnTo>
                    <a:pt x="202" y="0"/>
                  </a:lnTo>
                  <a:close/>
                </a:path>
              </a:pathLst>
            </a:custGeom>
            <a:solidFill>
              <a:srgbClr val="808080"/>
            </a:solidFill>
            <a:ln w="9525">
              <a:noFill/>
              <a:round/>
              <a:headEnd/>
              <a:tailEnd/>
            </a:ln>
          </p:spPr>
          <p:txBody>
            <a:bodyPr/>
            <a:lstStyle/>
            <a:p>
              <a:endParaRPr lang="en-US" sz="1800">
                <a:solidFill>
                  <a:schemeClr val="tx1"/>
                </a:solidFill>
                <a:latin typeface="Segoe" pitchFamily="34" charset="0"/>
              </a:endParaRPr>
            </a:p>
          </p:txBody>
        </p:sp>
        <p:sp>
          <p:nvSpPr>
            <p:cNvPr id="124" name="Rectangle 646"/>
            <p:cNvSpPr>
              <a:spLocks noChangeArrowheads="1"/>
            </p:cNvSpPr>
            <p:nvPr/>
          </p:nvSpPr>
          <p:spPr bwMode="auto">
            <a:xfrm>
              <a:off x="4319588" y="2239963"/>
              <a:ext cx="122238" cy="1588"/>
            </a:xfrm>
            <a:prstGeom prst="rect">
              <a:avLst/>
            </a:prstGeom>
            <a:solidFill>
              <a:srgbClr val="C2C2C2"/>
            </a:solidFill>
            <a:ln w="9525">
              <a:noFill/>
              <a:miter lim="800000"/>
              <a:headEnd/>
              <a:tailEnd/>
            </a:ln>
          </p:spPr>
          <p:txBody>
            <a:bodyPr/>
            <a:lstStyle/>
            <a:p>
              <a:endParaRPr lang="en-US" sz="1800">
                <a:solidFill>
                  <a:schemeClr val="tx1"/>
                </a:solidFill>
                <a:latin typeface="Segoe" pitchFamily="34" charset="0"/>
              </a:endParaRPr>
            </a:p>
          </p:txBody>
        </p:sp>
        <p:sp>
          <p:nvSpPr>
            <p:cNvPr id="125" name="Rectangle 647"/>
            <p:cNvSpPr>
              <a:spLocks noChangeArrowheads="1"/>
            </p:cNvSpPr>
            <p:nvPr/>
          </p:nvSpPr>
          <p:spPr bwMode="auto">
            <a:xfrm>
              <a:off x="4319588" y="2241550"/>
              <a:ext cx="122238" cy="1588"/>
            </a:xfrm>
            <a:prstGeom prst="rect">
              <a:avLst/>
            </a:prstGeom>
            <a:solidFill>
              <a:srgbClr val="FEFEFE"/>
            </a:solidFill>
            <a:ln w="9525">
              <a:noFill/>
              <a:miter lim="800000"/>
              <a:headEnd/>
              <a:tailEnd/>
            </a:ln>
          </p:spPr>
          <p:txBody>
            <a:bodyPr/>
            <a:lstStyle/>
            <a:p>
              <a:endParaRPr lang="en-US" sz="1800">
                <a:solidFill>
                  <a:schemeClr val="tx1"/>
                </a:solidFill>
                <a:latin typeface="Segoe" pitchFamily="34" charset="0"/>
              </a:endParaRPr>
            </a:p>
          </p:txBody>
        </p:sp>
        <p:sp>
          <p:nvSpPr>
            <p:cNvPr id="126" name="Rectangle 648"/>
            <p:cNvSpPr>
              <a:spLocks noChangeArrowheads="1"/>
            </p:cNvSpPr>
            <p:nvPr/>
          </p:nvSpPr>
          <p:spPr bwMode="auto">
            <a:xfrm>
              <a:off x="4319588" y="2243138"/>
              <a:ext cx="122238" cy="1588"/>
            </a:xfrm>
            <a:prstGeom prst="rect">
              <a:avLst/>
            </a:prstGeom>
            <a:solidFill>
              <a:srgbClr val="FBFBFB"/>
            </a:solidFill>
            <a:ln w="9525">
              <a:noFill/>
              <a:miter lim="800000"/>
              <a:headEnd/>
              <a:tailEnd/>
            </a:ln>
          </p:spPr>
          <p:txBody>
            <a:bodyPr/>
            <a:lstStyle/>
            <a:p>
              <a:endParaRPr lang="en-US" sz="1800">
                <a:solidFill>
                  <a:schemeClr val="tx1"/>
                </a:solidFill>
                <a:latin typeface="Segoe" pitchFamily="34" charset="0"/>
              </a:endParaRPr>
            </a:p>
          </p:txBody>
        </p:sp>
        <p:sp>
          <p:nvSpPr>
            <p:cNvPr id="127" name="Rectangle 649"/>
            <p:cNvSpPr>
              <a:spLocks noChangeArrowheads="1"/>
            </p:cNvSpPr>
            <p:nvPr/>
          </p:nvSpPr>
          <p:spPr bwMode="auto">
            <a:xfrm>
              <a:off x="4319588" y="2243138"/>
              <a:ext cx="122238" cy="1588"/>
            </a:xfrm>
            <a:prstGeom prst="rect">
              <a:avLst/>
            </a:prstGeom>
            <a:solidFill>
              <a:srgbClr val="F7F7F7"/>
            </a:solidFill>
            <a:ln w="9525">
              <a:noFill/>
              <a:miter lim="800000"/>
              <a:headEnd/>
              <a:tailEnd/>
            </a:ln>
          </p:spPr>
          <p:txBody>
            <a:bodyPr/>
            <a:lstStyle/>
            <a:p>
              <a:endParaRPr lang="en-US" sz="1800">
                <a:solidFill>
                  <a:schemeClr val="tx1"/>
                </a:solidFill>
                <a:latin typeface="Segoe" pitchFamily="34" charset="0"/>
              </a:endParaRPr>
            </a:p>
          </p:txBody>
        </p:sp>
        <p:sp>
          <p:nvSpPr>
            <p:cNvPr id="128" name="Rectangle 650"/>
            <p:cNvSpPr>
              <a:spLocks noChangeArrowheads="1"/>
            </p:cNvSpPr>
            <p:nvPr/>
          </p:nvSpPr>
          <p:spPr bwMode="auto">
            <a:xfrm>
              <a:off x="4319588" y="2244725"/>
              <a:ext cx="122238" cy="1588"/>
            </a:xfrm>
            <a:prstGeom prst="rect">
              <a:avLst/>
            </a:prstGeom>
            <a:solidFill>
              <a:srgbClr val="F4F4F4"/>
            </a:solidFill>
            <a:ln w="9525">
              <a:noFill/>
              <a:miter lim="800000"/>
              <a:headEnd/>
              <a:tailEnd/>
            </a:ln>
          </p:spPr>
          <p:txBody>
            <a:bodyPr/>
            <a:lstStyle/>
            <a:p>
              <a:endParaRPr lang="en-US" sz="1800">
                <a:solidFill>
                  <a:schemeClr val="tx1"/>
                </a:solidFill>
                <a:latin typeface="Segoe" pitchFamily="34" charset="0"/>
              </a:endParaRPr>
            </a:p>
          </p:txBody>
        </p:sp>
        <p:sp>
          <p:nvSpPr>
            <p:cNvPr id="129" name="Rectangle 651"/>
            <p:cNvSpPr>
              <a:spLocks noChangeArrowheads="1"/>
            </p:cNvSpPr>
            <p:nvPr/>
          </p:nvSpPr>
          <p:spPr bwMode="auto">
            <a:xfrm>
              <a:off x="4319588" y="2246313"/>
              <a:ext cx="122238" cy="1588"/>
            </a:xfrm>
            <a:prstGeom prst="rect">
              <a:avLst/>
            </a:prstGeom>
            <a:solidFill>
              <a:srgbClr val="F1F1F1"/>
            </a:solidFill>
            <a:ln w="9525">
              <a:noFill/>
              <a:miter lim="800000"/>
              <a:headEnd/>
              <a:tailEnd/>
            </a:ln>
          </p:spPr>
          <p:txBody>
            <a:bodyPr/>
            <a:lstStyle/>
            <a:p>
              <a:endParaRPr lang="en-US" sz="1800">
                <a:solidFill>
                  <a:schemeClr val="tx1"/>
                </a:solidFill>
                <a:latin typeface="Segoe" pitchFamily="34" charset="0"/>
              </a:endParaRPr>
            </a:p>
          </p:txBody>
        </p:sp>
        <p:sp>
          <p:nvSpPr>
            <p:cNvPr id="130" name="Rectangle 652"/>
            <p:cNvSpPr>
              <a:spLocks noChangeArrowheads="1"/>
            </p:cNvSpPr>
            <p:nvPr/>
          </p:nvSpPr>
          <p:spPr bwMode="auto">
            <a:xfrm>
              <a:off x="4319588" y="2247900"/>
              <a:ext cx="122238" cy="1588"/>
            </a:xfrm>
            <a:prstGeom prst="rect">
              <a:avLst/>
            </a:prstGeom>
            <a:solidFill>
              <a:srgbClr val="EEEEEE"/>
            </a:solidFill>
            <a:ln w="9525">
              <a:noFill/>
              <a:miter lim="800000"/>
              <a:headEnd/>
              <a:tailEnd/>
            </a:ln>
          </p:spPr>
          <p:txBody>
            <a:bodyPr/>
            <a:lstStyle/>
            <a:p>
              <a:endParaRPr lang="en-US" sz="1800">
                <a:solidFill>
                  <a:schemeClr val="tx1"/>
                </a:solidFill>
                <a:latin typeface="Segoe" pitchFamily="34" charset="0"/>
              </a:endParaRPr>
            </a:p>
          </p:txBody>
        </p:sp>
        <p:sp>
          <p:nvSpPr>
            <p:cNvPr id="131" name="Rectangle 653"/>
            <p:cNvSpPr>
              <a:spLocks noChangeArrowheads="1"/>
            </p:cNvSpPr>
            <p:nvPr/>
          </p:nvSpPr>
          <p:spPr bwMode="auto">
            <a:xfrm>
              <a:off x="4319588" y="2249488"/>
              <a:ext cx="122238" cy="1588"/>
            </a:xfrm>
            <a:prstGeom prst="rect">
              <a:avLst/>
            </a:prstGeom>
            <a:solidFill>
              <a:srgbClr val="EBEBEB"/>
            </a:solidFill>
            <a:ln w="9525">
              <a:noFill/>
              <a:miter lim="800000"/>
              <a:headEnd/>
              <a:tailEnd/>
            </a:ln>
          </p:spPr>
          <p:txBody>
            <a:bodyPr/>
            <a:lstStyle/>
            <a:p>
              <a:endParaRPr lang="en-US" sz="1800">
                <a:solidFill>
                  <a:schemeClr val="tx1"/>
                </a:solidFill>
                <a:latin typeface="Segoe" pitchFamily="34" charset="0"/>
              </a:endParaRPr>
            </a:p>
          </p:txBody>
        </p:sp>
        <p:sp>
          <p:nvSpPr>
            <p:cNvPr id="132" name="Rectangle 654"/>
            <p:cNvSpPr>
              <a:spLocks noChangeArrowheads="1"/>
            </p:cNvSpPr>
            <p:nvPr/>
          </p:nvSpPr>
          <p:spPr bwMode="auto">
            <a:xfrm>
              <a:off x="4319588" y="2249488"/>
              <a:ext cx="122238" cy="1588"/>
            </a:xfrm>
            <a:prstGeom prst="rect">
              <a:avLst/>
            </a:prstGeom>
            <a:solidFill>
              <a:srgbClr val="E8E8E8"/>
            </a:solidFill>
            <a:ln w="9525">
              <a:noFill/>
              <a:miter lim="800000"/>
              <a:headEnd/>
              <a:tailEnd/>
            </a:ln>
          </p:spPr>
          <p:txBody>
            <a:bodyPr/>
            <a:lstStyle/>
            <a:p>
              <a:endParaRPr lang="en-US" sz="1800">
                <a:solidFill>
                  <a:schemeClr val="tx1"/>
                </a:solidFill>
                <a:latin typeface="Segoe" pitchFamily="34" charset="0"/>
              </a:endParaRPr>
            </a:p>
          </p:txBody>
        </p:sp>
        <p:sp>
          <p:nvSpPr>
            <p:cNvPr id="133" name="Rectangle 655"/>
            <p:cNvSpPr>
              <a:spLocks noChangeArrowheads="1"/>
            </p:cNvSpPr>
            <p:nvPr/>
          </p:nvSpPr>
          <p:spPr bwMode="auto">
            <a:xfrm>
              <a:off x="4319588" y="2251075"/>
              <a:ext cx="122238" cy="1588"/>
            </a:xfrm>
            <a:prstGeom prst="rect">
              <a:avLst/>
            </a:prstGeom>
            <a:solidFill>
              <a:srgbClr val="E5E5E5"/>
            </a:solidFill>
            <a:ln w="9525">
              <a:noFill/>
              <a:miter lim="800000"/>
              <a:headEnd/>
              <a:tailEnd/>
            </a:ln>
          </p:spPr>
          <p:txBody>
            <a:bodyPr/>
            <a:lstStyle/>
            <a:p>
              <a:endParaRPr lang="en-US" sz="1800">
                <a:solidFill>
                  <a:schemeClr val="tx1"/>
                </a:solidFill>
                <a:latin typeface="Segoe" pitchFamily="34" charset="0"/>
              </a:endParaRPr>
            </a:p>
          </p:txBody>
        </p:sp>
        <p:sp>
          <p:nvSpPr>
            <p:cNvPr id="134" name="Rectangle 656"/>
            <p:cNvSpPr>
              <a:spLocks noChangeArrowheads="1"/>
            </p:cNvSpPr>
            <p:nvPr/>
          </p:nvSpPr>
          <p:spPr bwMode="auto">
            <a:xfrm>
              <a:off x="4319588" y="2252663"/>
              <a:ext cx="122238" cy="1588"/>
            </a:xfrm>
            <a:prstGeom prst="rect">
              <a:avLst/>
            </a:prstGeom>
            <a:solidFill>
              <a:srgbClr val="E2E2E2"/>
            </a:solidFill>
            <a:ln w="9525">
              <a:noFill/>
              <a:miter lim="800000"/>
              <a:headEnd/>
              <a:tailEnd/>
            </a:ln>
          </p:spPr>
          <p:txBody>
            <a:bodyPr/>
            <a:lstStyle/>
            <a:p>
              <a:endParaRPr lang="en-US" sz="1800">
                <a:solidFill>
                  <a:schemeClr val="tx1"/>
                </a:solidFill>
                <a:latin typeface="Segoe" pitchFamily="34" charset="0"/>
              </a:endParaRPr>
            </a:p>
          </p:txBody>
        </p:sp>
        <p:sp>
          <p:nvSpPr>
            <p:cNvPr id="135" name="Rectangle 657"/>
            <p:cNvSpPr>
              <a:spLocks noChangeArrowheads="1"/>
            </p:cNvSpPr>
            <p:nvPr/>
          </p:nvSpPr>
          <p:spPr bwMode="auto">
            <a:xfrm>
              <a:off x="4319588" y="2254250"/>
              <a:ext cx="122238" cy="1588"/>
            </a:xfrm>
            <a:prstGeom prst="rect">
              <a:avLst/>
            </a:prstGeom>
            <a:solidFill>
              <a:srgbClr val="DFDFDF"/>
            </a:solidFill>
            <a:ln w="9525">
              <a:noFill/>
              <a:miter lim="800000"/>
              <a:headEnd/>
              <a:tailEnd/>
            </a:ln>
          </p:spPr>
          <p:txBody>
            <a:bodyPr/>
            <a:lstStyle/>
            <a:p>
              <a:endParaRPr lang="en-US" sz="1800">
                <a:solidFill>
                  <a:schemeClr val="tx1"/>
                </a:solidFill>
                <a:latin typeface="Segoe" pitchFamily="34" charset="0"/>
              </a:endParaRPr>
            </a:p>
          </p:txBody>
        </p:sp>
        <p:sp>
          <p:nvSpPr>
            <p:cNvPr id="136" name="Rectangle 658"/>
            <p:cNvSpPr>
              <a:spLocks noChangeArrowheads="1"/>
            </p:cNvSpPr>
            <p:nvPr/>
          </p:nvSpPr>
          <p:spPr bwMode="auto">
            <a:xfrm>
              <a:off x="4319588" y="2255838"/>
              <a:ext cx="122238" cy="1588"/>
            </a:xfrm>
            <a:prstGeom prst="rect">
              <a:avLst/>
            </a:prstGeom>
            <a:solidFill>
              <a:srgbClr val="DCDCDC"/>
            </a:solidFill>
            <a:ln w="9525">
              <a:noFill/>
              <a:miter lim="800000"/>
              <a:headEnd/>
              <a:tailEnd/>
            </a:ln>
          </p:spPr>
          <p:txBody>
            <a:bodyPr/>
            <a:lstStyle/>
            <a:p>
              <a:endParaRPr lang="en-US" sz="1800">
                <a:solidFill>
                  <a:schemeClr val="tx1"/>
                </a:solidFill>
                <a:latin typeface="Segoe" pitchFamily="34" charset="0"/>
              </a:endParaRPr>
            </a:p>
          </p:txBody>
        </p:sp>
        <p:sp>
          <p:nvSpPr>
            <p:cNvPr id="137" name="Rectangle 659"/>
            <p:cNvSpPr>
              <a:spLocks noChangeArrowheads="1"/>
            </p:cNvSpPr>
            <p:nvPr/>
          </p:nvSpPr>
          <p:spPr bwMode="auto">
            <a:xfrm>
              <a:off x="4319588" y="2255838"/>
              <a:ext cx="122238" cy="1588"/>
            </a:xfrm>
            <a:prstGeom prst="rect">
              <a:avLst/>
            </a:prstGeom>
            <a:solidFill>
              <a:srgbClr val="D9D9D9"/>
            </a:solidFill>
            <a:ln w="9525">
              <a:noFill/>
              <a:miter lim="800000"/>
              <a:headEnd/>
              <a:tailEnd/>
            </a:ln>
          </p:spPr>
          <p:txBody>
            <a:bodyPr/>
            <a:lstStyle/>
            <a:p>
              <a:endParaRPr lang="en-US" sz="1800">
                <a:solidFill>
                  <a:schemeClr val="tx1"/>
                </a:solidFill>
                <a:latin typeface="Segoe" pitchFamily="34" charset="0"/>
              </a:endParaRPr>
            </a:p>
          </p:txBody>
        </p:sp>
        <p:sp>
          <p:nvSpPr>
            <p:cNvPr id="138" name="Rectangle 660"/>
            <p:cNvSpPr>
              <a:spLocks noChangeArrowheads="1"/>
            </p:cNvSpPr>
            <p:nvPr/>
          </p:nvSpPr>
          <p:spPr bwMode="auto">
            <a:xfrm>
              <a:off x="4319588" y="2257425"/>
              <a:ext cx="122238" cy="1588"/>
            </a:xfrm>
            <a:prstGeom prst="rect">
              <a:avLst/>
            </a:prstGeom>
            <a:solidFill>
              <a:srgbClr val="D6D6D6"/>
            </a:solidFill>
            <a:ln w="9525">
              <a:noFill/>
              <a:miter lim="800000"/>
              <a:headEnd/>
              <a:tailEnd/>
            </a:ln>
          </p:spPr>
          <p:txBody>
            <a:bodyPr/>
            <a:lstStyle/>
            <a:p>
              <a:endParaRPr lang="en-US" sz="1800">
                <a:solidFill>
                  <a:schemeClr val="tx1"/>
                </a:solidFill>
                <a:latin typeface="Segoe" pitchFamily="34" charset="0"/>
              </a:endParaRPr>
            </a:p>
          </p:txBody>
        </p:sp>
        <p:sp>
          <p:nvSpPr>
            <p:cNvPr id="139" name="Rectangle 661"/>
            <p:cNvSpPr>
              <a:spLocks noChangeArrowheads="1"/>
            </p:cNvSpPr>
            <p:nvPr/>
          </p:nvSpPr>
          <p:spPr bwMode="auto">
            <a:xfrm>
              <a:off x="4319588" y="2259013"/>
              <a:ext cx="122238" cy="1588"/>
            </a:xfrm>
            <a:prstGeom prst="rect">
              <a:avLst/>
            </a:prstGeom>
            <a:solidFill>
              <a:srgbClr val="D3D3D3"/>
            </a:solidFill>
            <a:ln w="9525">
              <a:noFill/>
              <a:miter lim="800000"/>
              <a:headEnd/>
              <a:tailEnd/>
            </a:ln>
          </p:spPr>
          <p:txBody>
            <a:bodyPr/>
            <a:lstStyle/>
            <a:p>
              <a:endParaRPr lang="en-US" sz="1800">
                <a:solidFill>
                  <a:schemeClr val="tx1"/>
                </a:solidFill>
                <a:latin typeface="Segoe" pitchFamily="34" charset="0"/>
              </a:endParaRPr>
            </a:p>
          </p:txBody>
        </p:sp>
        <p:sp>
          <p:nvSpPr>
            <p:cNvPr id="140" name="Rectangle 662"/>
            <p:cNvSpPr>
              <a:spLocks noChangeArrowheads="1"/>
            </p:cNvSpPr>
            <p:nvPr/>
          </p:nvSpPr>
          <p:spPr bwMode="auto">
            <a:xfrm>
              <a:off x="4319588" y="2260600"/>
              <a:ext cx="122238" cy="1588"/>
            </a:xfrm>
            <a:prstGeom prst="rect">
              <a:avLst/>
            </a:prstGeom>
            <a:solidFill>
              <a:srgbClr val="D0D0D0"/>
            </a:solidFill>
            <a:ln w="9525">
              <a:noFill/>
              <a:miter lim="800000"/>
              <a:headEnd/>
              <a:tailEnd/>
            </a:ln>
          </p:spPr>
          <p:txBody>
            <a:bodyPr/>
            <a:lstStyle/>
            <a:p>
              <a:endParaRPr lang="en-US" sz="1800">
                <a:solidFill>
                  <a:schemeClr val="tx1"/>
                </a:solidFill>
                <a:latin typeface="Segoe" pitchFamily="34" charset="0"/>
              </a:endParaRPr>
            </a:p>
          </p:txBody>
        </p:sp>
        <p:sp>
          <p:nvSpPr>
            <p:cNvPr id="141" name="Rectangle 663"/>
            <p:cNvSpPr>
              <a:spLocks noChangeArrowheads="1"/>
            </p:cNvSpPr>
            <p:nvPr/>
          </p:nvSpPr>
          <p:spPr bwMode="auto">
            <a:xfrm>
              <a:off x="4319588" y="2262188"/>
              <a:ext cx="122238" cy="1588"/>
            </a:xfrm>
            <a:prstGeom prst="rect">
              <a:avLst/>
            </a:prstGeom>
            <a:solidFill>
              <a:srgbClr val="CCCCCC"/>
            </a:solidFill>
            <a:ln w="9525">
              <a:noFill/>
              <a:miter lim="800000"/>
              <a:headEnd/>
              <a:tailEnd/>
            </a:ln>
          </p:spPr>
          <p:txBody>
            <a:bodyPr/>
            <a:lstStyle/>
            <a:p>
              <a:endParaRPr lang="en-US" sz="1800">
                <a:solidFill>
                  <a:schemeClr val="tx1"/>
                </a:solidFill>
                <a:latin typeface="Segoe" pitchFamily="34" charset="0"/>
              </a:endParaRPr>
            </a:p>
          </p:txBody>
        </p:sp>
        <p:sp>
          <p:nvSpPr>
            <p:cNvPr id="142" name="Rectangle 664"/>
            <p:cNvSpPr>
              <a:spLocks noChangeArrowheads="1"/>
            </p:cNvSpPr>
            <p:nvPr/>
          </p:nvSpPr>
          <p:spPr bwMode="auto">
            <a:xfrm>
              <a:off x="4319588" y="2262188"/>
              <a:ext cx="122238" cy="1588"/>
            </a:xfrm>
            <a:prstGeom prst="rect">
              <a:avLst/>
            </a:prstGeom>
            <a:solidFill>
              <a:srgbClr val="C9C9C9"/>
            </a:solidFill>
            <a:ln w="9525">
              <a:noFill/>
              <a:miter lim="800000"/>
              <a:headEnd/>
              <a:tailEnd/>
            </a:ln>
          </p:spPr>
          <p:txBody>
            <a:bodyPr/>
            <a:lstStyle/>
            <a:p>
              <a:endParaRPr lang="en-US" sz="1800">
                <a:solidFill>
                  <a:schemeClr val="tx1"/>
                </a:solidFill>
                <a:latin typeface="Segoe" pitchFamily="34" charset="0"/>
              </a:endParaRPr>
            </a:p>
          </p:txBody>
        </p:sp>
        <p:sp>
          <p:nvSpPr>
            <p:cNvPr id="143" name="Rectangle 665"/>
            <p:cNvSpPr>
              <a:spLocks noChangeArrowheads="1"/>
            </p:cNvSpPr>
            <p:nvPr/>
          </p:nvSpPr>
          <p:spPr bwMode="auto">
            <a:xfrm>
              <a:off x="4319588" y="2263775"/>
              <a:ext cx="122238" cy="1588"/>
            </a:xfrm>
            <a:prstGeom prst="rect">
              <a:avLst/>
            </a:prstGeom>
            <a:solidFill>
              <a:srgbClr val="C6C6C6"/>
            </a:solidFill>
            <a:ln w="9525">
              <a:noFill/>
              <a:miter lim="800000"/>
              <a:headEnd/>
              <a:tailEnd/>
            </a:ln>
          </p:spPr>
          <p:txBody>
            <a:bodyPr/>
            <a:lstStyle/>
            <a:p>
              <a:endParaRPr lang="en-US" sz="1800">
                <a:solidFill>
                  <a:schemeClr val="tx1"/>
                </a:solidFill>
                <a:latin typeface="Segoe" pitchFamily="34" charset="0"/>
              </a:endParaRPr>
            </a:p>
          </p:txBody>
        </p:sp>
        <p:sp>
          <p:nvSpPr>
            <p:cNvPr id="144" name="Rectangle 666"/>
            <p:cNvSpPr>
              <a:spLocks noChangeArrowheads="1"/>
            </p:cNvSpPr>
            <p:nvPr/>
          </p:nvSpPr>
          <p:spPr bwMode="auto">
            <a:xfrm>
              <a:off x="4319588" y="2265363"/>
              <a:ext cx="122238" cy="1588"/>
            </a:xfrm>
            <a:prstGeom prst="rect">
              <a:avLst/>
            </a:prstGeom>
            <a:solidFill>
              <a:srgbClr val="C3C3C3"/>
            </a:solidFill>
            <a:ln w="9525">
              <a:noFill/>
              <a:miter lim="800000"/>
              <a:headEnd/>
              <a:tailEnd/>
            </a:ln>
          </p:spPr>
          <p:txBody>
            <a:bodyPr/>
            <a:lstStyle/>
            <a:p>
              <a:endParaRPr lang="en-US" sz="1800">
                <a:solidFill>
                  <a:schemeClr val="tx1"/>
                </a:solidFill>
                <a:latin typeface="Segoe" pitchFamily="34" charset="0"/>
              </a:endParaRPr>
            </a:p>
          </p:txBody>
        </p:sp>
        <p:sp>
          <p:nvSpPr>
            <p:cNvPr id="145" name="Freeform 667"/>
            <p:cNvSpPr>
              <a:spLocks/>
            </p:cNvSpPr>
            <p:nvPr/>
          </p:nvSpPr>
          <p:spPr bwMode="auto">
            <a:xfrm>
              <a:off x="4322763" y="2243138"/>
              <a:ext cx="119063" cy="22225"/>
            </a:xfrm>
            <a:custGeom>
              <a:avLst/>
              <a:gdLst>
                <a:gd name="T0" fmla="*/ 0 w 149"/>
                <a:gd name="T1" fmla="*/ 22225 h 29"/>
                <a:gd name="T2" fmla="*/ 114269 w 149"/>
                <a:gd name="T3" fmla="*/ 22225 h 29"/>
                <a:gd name="T4" fmla="*/ 117465 w 149"/>
                <a:gd name="T5" fmla="*/ 18393 h 29"/>
                <a:gd name="T6" fmla="*/ 119063 w 149"/>
                <a:gd name="T7" fmla="*/ 13795 h 29"/>
                <a:gd name="T8" fmla="*/ 119063 w 149"/>
                <a:gd name="T9" fmla="*/ 8430 h 29"/>
                <a:gd name="T10" fmla="*/ 116666 w 149"/>
                <a:gd name="T11" fmla="*/ 3832 h 29"/>
                <a:gd name="T12" fmla="*/ 110273 w 149"/>
                <a:gd name="T13" fmla="*/ 0 h 29"/>
                <a:gd name="T14" fmla="*/ 101483 w 149"/>
                <a:gd name="T15" fmla="*/ 0 h 29"/>
                <a:gd name="T16" fmla="*/ 0 w 149"/>
                <a:gd name="T17" fmla="*/ 0 h 29"/>
                <a:gd name="T18" fmla="*/ 0 w 149"/>
                <a:gd name="T19" fmla="*/ 22225 h 29"/>
                <a:gd name="T20" fmla="*/ 0 w 149"/>
                <a:gd name="T21" fmla="*/ 22225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9"/>
                <a:gd name="T34" fmla="*/ 0 h 29"/>
                <a:gd name="T35" fmla="*/ 149 w 149"/>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9" h="29">
                  <a:moveTo>
                    <a:pt x="0" y="29"/>
                  </a:moveTo>
                  <a:lnTo>
                    <a:pt x="143" y="29"/>
                  </a:lnTo>
                  <a:lnTo>
                    <a:pt x="147" y="24"/>
                  </a:lnTo>
                  <a:lnTo>
                    <a:pt x="149" y="18"/>
                  </a:lnTo>
                  <a:lnTo>
                    <a:pt x="149" y="11"/>
                  </a:lnTo>
                  <a:lnTo>
                    <a:pt x="146" y="5"/>
                  </a:lnTo>
                  <a:lnTo>
                    <a:pt x="138" y="0"/>
                  </a:lnTo>
                  <a:lnTo>
                    <a:pt x="127" y="0"/>
                  </a:lnTo>
                  <a:lnTo>
                    <a:pt x="0" y="0"/>
                  </a:lnTo>
                  <a:lnTo>
                    <a:pt x="0" y="29"/>
                  </a:lnTo>
                </a:path>
              </a:pathLst>
            </a:custGeom>
            <a:noFill/>
            <a:ln w="2">
              <a:solidFill>
                <a:srgbClr val="000000"/>
              </a:solidFill>
              <a:round/>
              <a:headEnd/>
              <a:tailEnd/>
            </a:ln>
          </p:spPr>
          <p:txBody>
            <a:bodyPr/>
            <a:lstStyle/>
            <a:p>
              <a:endParaRPr lang="en-US" sz="1800">
                <a:solidFill>
                  <a:schemeClr val="tx1"/>
                </a:solidFill>
                <a:latin typeface="Segoe" pitchFamily="34" charset="0"/>
              </a:endParaRPr>
            </a:p>
          </p:txBody>
        </p:sp>
        <p:sp>
          <p:nvSpPr>
            <p:cNvPr id="146" name="Freeform 668"/>
            <p:cNvSpPr>
              <a:spLocks/>
            </p:cNvSpPr>
            <p:nvPr/>
          </p:nvSpPr>
          <p:spPr bwMode="auto">
            <a:xfrm>
              <a:off x="4308475" y="2243138"/>
              <a:ext cx="130175" cy="138113"/>
            </a:xfrm>
            <a:custGeom>
              <a:avLst/>
              <a:gdLst>
                <a:gd name="T0" fmla="*/ 14288 w 164"/>
                <a:gd name="T1" fmla="*/ 0 h 174"/>
                <a:gd name="T2" fmla="*/ 115094 w 164"/>
                <a:gd name="T3" fmla="*/ 0 h 174"/>
                <a:gd name="T4" fmla="*/ 109538 w 164"/>
                <a:gd name="T5" fmla="*/ 7938 h 174"/>
                <a:gd name="T6" fmla="*/ 104775 w 164"/>
                <a:gd name="T7" fmla="*/ 16669 h 174"/>
                <a:gd name="T8" fmla="*/ 102394 w 164"/>
                <a:gd name="T9" fmla="*/ 25400 h 174"/>
                <a:gd name="T10" fmla="*/ 100806 w 164"/>
                <a:gd name="T11" fmla="*/ 34131 h 174"/>
                <a:gd name="T12" fmla="*/ 102394 w 164"/>
                <a:gd name="T13" fmla="*/ 42863 h 174"/>
                <a:gd name="T14" fmla="*/ 104775 w 164"/>
                <a:gd name="T15" fmla="*/ 52388 h 174"/>
                <a:gd name="T16" fmla="*/ 109538 w 164"/>
                <a:gd name="T17" fmla="*/ 61119 h 174"/>
                <a:gd name="T18" fmla="*/ 115094 w 164"/>
                <a:gd name="T19" fmla="*/ 68263 h 174"/>
                <a:gd name="T20" fmla="*/ 121444 w 164"/>
                <a:gd name="T21" fmla="*/ 74613 h 174"/>
                <a:gd name="T22" fmla="*/ 124619 w 164"/>
                <a:gd name="T23" fmla="*/ 82550 h 174"/>
                <a:gd name="T24" fmla="*/ 128588 w 164"/>
                <a:gd name="T25" fmla="*/ 91282 h 174"/>
                <a:gd name="T26" fmla="*/ 130175 w 164"/>
                <a:gd name="T27" fmla="*/ 100013 h 174"/>
                <a:gd name="T28" fmla="*/ 128588 w 164"/>
                <a:gd name="T29" fmla="*/ 109538 h 174"/>
                <a:gd name="T30" fmla="*/ 127794 w 164"/>
                <a:gd name="T31" fmla="*/ 118269 h 174"/>
                <a:gd name="T32" fmla="*/ 123825 w 164"/>
                <a:gd name="T33" fmla="*/ 127000 h 174"/>
                <a:gd name="T34" fmla="*/ 118269 w 164"/>
                <a:gd name="T35" fmla="*/ 134938 h 174"/>
                <a:gd name="T36" fmla="*/ 115094 w 164"/>
                <a:gd name="T37" fmla="*/ 138113 h 174"/>
                <a:gd name="T38" fmla="*/ 115094 w 164"/>
                <a:gd name="T39" fmla="*/ 138113 h 174"/>
                <a:gd name="T40" fmla="*/ 14288 w 164"/>
                <a:gd name="T41" fmla="*/ 138113 h 174"/>
                <a:gd name="T42" fmla="*/ 20637 w 164"/>
                <a:gd name="T43" fmla="*/ 129382 h 174"/>
                <a:gd name="T44" fmla="*/ 24606 w 164"/>
                <a:gd name="T45" fmla="*/ 120650 h 174"/>
                <a:gd name="T46" fmla="*/ 26988 w 164"/>
                <a:gd name="T47" fmla="*/ 111919 h 174"/>
                <a:gd name="T48" fmla="*/ 28575 w 164"/>
                <a:gd name="T49" fmla="*/ 103188 h 174"/>
                <a:gd name="T50" fmla="*/ 28575 w 164"/>
                <a:gd name="T51" fmla="*/ 93663 h 174"/>
                <a:gd name="T52" fmla="*/ 26194 w 164"/>
                <a:gd name="T53" fmla="*/ 84932 h 174"/>
                <a:gd name="T54" fmla="*/ 22225 w 164"/>
                <a:gd name="T55" fmla="*/ 77788 h 174"/>
                <a:gd name="T56" fmla="*/ 16669 w 164"/>
                <a:gd name="T57" fmla="*/ 71438 h 174"/>
                <a:gd name="T58" fmla="*/ 14288 w 164"/>
                <a:gd name="T59" fmla="*/ 68263 h 174"/>
                <a:gd name="T60" fmla="*/ 7938 w 164"/>
                <a:gd name="T61" fmla="*/ 61119 h 174"/>
                <a:gd name="T62" fmla="*/ 3969 w 164"/>
                <a:gd name="T63" fmla="*/ 53181 h 174"/>
                <a:gd name="T64" fmla="*/ 1588 w 164"/>
                <a:gd name="T65" fmla="*/ 44450 h 174"/>
                <a:gd name="T66" fmla="*/ 0 w 164"/>
                <a:gd name="T67" fmla="*/ 35719 h 174"/>
                <a:gd name="T68" fmla="*/ 1588 w 164"/>
                <a:gd name="T69" fmla="*/ 25400 h 174"/>
                <a:gd name="T70" fmla="*/ 3175 w 164"/>
                <a:gd name="T71" fmla="*/ 17463 h 174"/>
                <a:gd name="T72" fmla="*/ 6350 w 164"/>
                <a:gd name="T73" fmla="*/ 8731 h 174"/>
                <a:gd name="T74" fmla="*/ 11906 w 164"/>
                <a:gd name="T75" fmla="*/ 1588 h 174"/>
                <a:gd name="T76" fmla="*/ 14288 w 164"/>
                <a:gd name="T77" fmla="*/ 0 h 174"/>
                <a:gd name="T78" fmla="*/ 14288 w 164"/>
                <a:gd name="T79" fmla="*/ 0 h 1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4"/>
                <a:gd name="T121" fmla="*/ 0 h 174"/>
                <a:gd name="T122" fmla="*/ 164 w 164"/>
                <a:gd name="T123" fmla="*/ 174 h 1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4" h="174">
                  <a:moveTo>
                    <a:pt x="18" y="0"/>
                  </a:moveTo>
                  <a:lnTo>
                    <a:pt x="145" y="0"/>
                  </a:lnTo>
                  <a:lnTo>
                    <a:pt x="138" y="10"/>
                  </a:lnTo>
                  <a:lnTo>
                    <a:pt x="132" y="21"/>
                  </a:lnTo>
                  <a:lnTo>
                    <a:pt x="129" y="32"/>
                  </a:lnTo>
                  <a:lnTo>
                    <a:pt x="127" y="43"/>
                  </a:lnTo>
                  <a:lnTo>
                    <a:pt x="129" y="54"/>
                  </a:lnTo>
                  <a:lnTo>
                    <a:pt x="132" y="66"/>
                  </a:lnTo>
                  <a:lnTo>
                    <a:pt x="138" y="77"/>
                  </a:lnTo>
                  <a:lnTo>
                    <a:pt x="145" y="86"/>
                  </a:lnTo>
                  <a:lnTo>
                    <a:pt x="153" y="94"/>
                  </a:lnTo>
                  <a:lnTo>
                    <a:pt x="157" y="104"/>
                  </a:lnTo>
                  <a:lnTo>
                    <a:pt x="162" y="115"/>
                  </a:lnTo>
                  <a:lnTo>
                    <a:pt x="164" y="126"/>
                  </a:lnTo>
                  <a:lnTo>
                    <a:pt x="162" y="138"/>
                  </a:lnTo>
                  <a:lnTo>
                    <a:pt x="161" y="149"/>
                  </a:lnTo>
                  <a:lnTo>
                    <a:pt x="156" y="160"/>
                  </a:lnTo>
                  <a:lnTo>
                    <a:pt x="149" y="170"/>
                  </a:lnTo>
                  <a:lnTo>
                    <a:pt x="145" y="174"/>
                  </a:lnTo>
                  <a:lnTo>
                    <a:pt x="18" y="174"/>
                  </a:lnTo>
                  <a:lnTo>
                    <a:pt x="26" y="163"/>
                  </a:lnTo>
                  <a:lnTo>
                    <a:pt x="31" y="152"/>
                  </a:lnTo>
                  <a:lnTo>
                    <a:pt x="34" y="141"/>
                  </a:lnTo>
                  <a:lnTo>
                    <a:pt x="36" y="130"/>
                  </a:lnTo>
                  <a:lnTo>
                    <a:pt x="36" y="118"/>
                  </a:lnTo>
                  <a:lnTo>
                    <a:pt x="33" y="107"/>
                  </a:lnTo>
                  <a:lnTo>
                    <a:pt x="28" y="98"/>
                  </a:lnTo>
                  <a:lnTo>
                    <a:pt x="21" y="90"/>
                  </a:lnTo>
                  <a:lnTo>
                    <a:pt x="18" y="86"/>
                  </a:lnTo>
                  <a:lnTo>
                    <a:pt x="10" y="77"/>
                  </a:lnTo>
                  <a:lnTo>
                    <a:pt x="5" y="67"/>
                  </a:lnTo>
                  <a:lnTo>
                    <a:pt x="2" y="56"/>
                  </a:lnTo>
                  <a:lnTo>
                    <a:pt x="0" y="45"/>
                  </a:lnTo>
                  <a:lnTo>
                    <a:pt x="2" y="32"/>
                  </a:lnTo>
                  <a:lnTo>
                    <a:pt x="4" y="22"/>
                  </a:lnTo>
                  <a:lnTo>
                    <a:pt x="8" y="11"/>
                  </a:lnTo>
                  <a:lnTo>
                    <a:pt x="15" y="2"/>
                  </a:lnTo>
                  <a:lnTo>
                    <a:pt x="18" y="0"/>
                  </a:lnTo>
                  <a:close/>
                </a:path>
              </a:pathLst>
            </a:custGeom>
            <a:solidFill>
              <a:srgbClr val="FFFFFF"/>
            </a:solidFill>
            <a:ln w="9525">
              <a:noFill/>
              <a:round/>
              <a:headEnd/>
              <a:tailEnd/>
            </a:ln>
          </p:spPr>
          <p:txBody>
            <a:bodyPr/>
            <a:lstStyle/>
            <a:p>
              <a:endParaRPr lang="en-US" sz="1800">
                <a:solidFill>
                  <a:schemeClr val="tx1"/>
                </a:solidFill>
                <a:latin typeface="Segoe" pitchFamily="34" charset="0"/>
              </a:endParaRPr>
            </a:p>
          </p:txBody>
        </p:sp>
        <p:sp>
          <p:nvSpPr>
            <p:cNvPr id="147" name="Freeform 669"/>
            <p:cNvSpPr>
              <a:spLocks/>
            </p:cNvSpPr>
            <p:nvPr/>
          </p:nvSpPr>
          <p:spPr bwMode="auto">
            <a:xfrm>
              <a:off x="4308475" y="2243138"/>
              <a:ext cx="130175" cy="138113"/>
            </a:xfrm>
            <a:custGeom>
              <a:avLst/>
              <a:gdLst>
                <a:gd name="T0" fmla="*/ 14288 w 164"/>
                <a:gd name="T1" fmla="*/ 0 h 174"/>
                <a:gd name="T2" fmla="*/ 115094 w 164"/>
                <a:gd name="T3" fmla="*/ 0 h 174"/>
                <a:gd name="T4" fmla="*/ 109538 w 164"/>
                <a:gd name="T5" fmla="*/ 7938 h 174"/>
                <a:gd name="T6" fmla="*/ 104775 w 164"/>
                <a:gd name="T7" fmla="*/ 16669 h 174"/>
                <a:gd name="T8" fmla="*/ 102394 w 164"/>
                <a:gd name="T9" fmla="*/ 25400 h 174"/>
                <a:gd name="T10" fmla="*/ 100806 w 164"/>
                <a:gd name="T11" fmla="*/ 34131 h 174"/>
                <a:gd name="T12" fmla="*/ 102394 w 164"/>
                <a:gd name="T13" fmla="*/ 42863 h 174"/>
                <a:gd name="T14" fmla="*/ 104775 w 164"/>
                <a:gd name="T15" fmla="*/ 52388 h 174"/>
                <a:gd name="T16" fmla="*/ 109538 w 164"/>
                <a:gd name="T17" fmla="*/ 61119 h 174"/>
                <a:gd name="T18" fmla="*/ 115094 w 164"/>
                <a:gd name="T19" fmla="*/ 68263 h 174"/>
                <a:gd name="T20" fmla="*/ 121444 w 164"/>
                <a:gd name="T21" fmla="*/ 74613 h 174"/>
                <a:gd name="T22" fmla="*/ 124619 w 164"/>
                <a:gd name="T23" fmla="*/ 82550 h 174"/>
                <a:gd name="T24" fmla="*/ 128588 w 164"/>
                <a:gd name="T25" fmla="*/ 91282 h 174"/>
                <a:gd name="T26" fmla="*/ 130175 w 164"/>
                <a:gd name="T27" fmla="*/ 100013 h 174"/>
                <a:gd name="T28" fmla="*/ 128588 w 164"/>
                <a:gd name="T29" fmla="*/ 109538 h 174"/>
                <a:gd name="T30" fmla="*/ 127794 w 164"/>
                <a:gd name="T31" fmla="*/ 118269 h 174"/>
                <a:gd name="T32" fmla="*/ 123825 w 164"/>
                <a:gd name="T33" fmla="*/ 127000 h 174"/>
                <a:gd name="T34" fmla="*/ 118269 w 164"/>
                <a:gd name="T35" fmla="*/ 134938 h 174"/>
                <a:gd name="T36" fmla="*/ 115094 w 164"/>
                <a:gd name="T37" fmla="*/ 138113 h 174"/>
                <a:gd name="T38" fmla="*/ 115094 w 164"/>
                <a:gd name="T39" fmla="*/ 138113 h 174"/>
                <a:gd name="T40" fmla="*/ 14288 w 164"/>
                <a:gd name="T41" fmla="*/ 138113 h 174"/>
                <a:gd name="T42" fmla="*/ 20637 w 164"/>
                <a:gd name="T43" fmla="*/ 129382 h 174"/>
                <a:gd name="T44" fmla="*/ 24606 w 164"/>
                <a:gd name="T45" fmla="*/ 120650 h 174"/>
                <a:gd name="T46" fmla="*/ 26988 w 164"/>
                <a:gd name="T47" fmla="*/ 111919 h 174"/>
                <a:gd name="T48" fmla="*/ 28575 w 164"/>
                <a:gd name="T49" fmla="*/ 103188 h 174"/>
                <a:gd name="T50" fmla="*/ 28575 w 164"/>
                <a:gd name="T51" fmla="*/ 93663 h 174"/>
                <a:gd name="T52" fmla="*/ 26194 w 164"/>
                <a:gd name="T53" fmla="*/ 84932 h 174"/>
                <a:gd name="T54" fmla="*/ 22225 w 164"/>
                <a:gd name="T55" fmla="*/ 77788 h 174"/>
                <a:gd name="T56" fmla="*/ 16669 w 164"/>
                <a:gd name="T57" fmla="*/ 71438 h 174"/>
                <a:gd name="T58" fmla="*/ 14288 w 164"/>
                <a:gd name="T59" fmla="*/ 68263 h 174"/>
                <a:gd name="T60" fmla="*/ 7938 w 164"/>
                <a:gd name="T61" fmla="*/ 61119 h 174"/>
                <a:gd name="T62" fmla="*/ 3969 w 164"/>
                <a:gd name="T63" fmla="*/ 53181 h 174"/>
                <a:gd name="T64" fmla="*/ 1588 w 164"/>
                <a:gd name="T65" fmla="*/ 44450 h 174"/>
                <a:gd name="T66" fmla="*/ 0 w 164"/>
                <a:gd name="T67" fmla="*/ 35719 h 174"/>
                <a:gd name="T68" fmla="*/ 1588 w 164"/>
                <a:gd name="T69" fmla="*/ 25400 h 174"/>
                <a:gd name="T70" fmla="*/ 3175 w 164"/>
                <a:gd name="T71" fmla="*/ 17463 h 174"/>
                <a:gd name="T72" fmla="*/ 6350 w 164"/>
                <a:gd name="T73" fmla="*/ 8731 h 174"/>
                <a:gd name="T74" fmla="*/ 11906 w 164"/>
                <a:gd name="T75" fmla="*/ 1588 h 174"/>
                <a:gd name="T76" fmla="*/ 14288 w 164"/>
                <a:gd name="T77" fmla="*/ 0 h 174"/>
                <a:gd name="T78" fmla="*/ 14288 w 164"/>
                <a:gd name="T79" fmla="*/ 0 h 1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4"/>
                <a:gd name="T121" fmla="*/ 0 h 174"/>
                <a:gd name="T122" fmla="*/ 164 w 164"/>
                <a:gd name="T123" fmla="*/ 174 h 1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4" h="174">
                  <a:moveTo>
                    <a:pt x="18" y="0"/>
                  </a:moveTo>
                  <a:lnTo>
                    <a:pt x="145" y="0"/>
                  </a:lnTo>
                  <a:lnTo>
                    <a:pt x="138" y="10"/>
                  </a:lnTo>
                  <a:lnTo>
                    <a:pt x="132" y="21"/>
                  </a:lnTo>
                  <a:lnTo>
                    <a:pt x="129" y="32"/>
                  </a:lnTo>
                  <a:lnTo>
                    <a:pt x="127" y="43"/>
                  </a:lnTo>
                  <a:lnTo>
                    <a:pt x="129" y="54"/>
                  </a:lnTo>
                  <a:lnTo>
                    <a:pt x="132" y="66"/>
                  </a:lnTo>
                  <a:lnTo>
                    <a:pt x="138" y="77"/>
                  </a:lnTo>
                  <a:lnTo>
                    <a:pt x="145" y="86"/>
                  </a:lnTo>
                  <a:lnTo>
                    <a:pt x="153" y="94"/>
                  </a:lnTo>
                  <a:lnTo>
                    <a:pt x="157" y="104"/>
                  </a:lnTo>
                  <a:lnTo>
                    <a:pt x="162" y="115"/>
                  </a:lnTo>
                  <a:lnTo>
                    <a:pt x="164" y="126"/>
                  </a:lnTo>
                  <a:lnTo>
                    <a:pt x="162" y="138"/>
                  </a:lnTo>
                  <a:lnTo>
                    <a:pt x="161" y="149"/>
                  </a:lnTo>
                  <a:lnTo>
                    <a:pt x="156" y="160"/>
                  </a:lnTo>
                  <a:lnTo>
                    <a:pt x="149" y="170"/>
                  </a:lnTo>
                  <a:lnTo>
                    <a:pt x="145" y="174"/>
                  </a:lnTo>
                  <a:lnTo>
                    <a:pt x="18" y="174"/>
                  </a:lnTo>
                  <a:lnTo>
                    <a:pt x="26" y="163"/>
                  </a:lnTo>
                  <a:lnTo>
                    <a:pt x="31" y="152"/>
                  </a:lnTo>
                  <a:lnTo>
                    <a:pt x="34" y="141"/>
                  </a:lnTo>
                  <a:lnTo>
                    <a:pt x="36" y="130"/>
                  </a:lnTo>
                  <a:lnTo>
                    <a:pt x="36" y="118"/>
                  </a:lnTo>
                  <a:lnTo>
                    <a:pt x="33" y="107"/>
                  </a:lnTo>
                  <a:lnTo>
                    <a:pt x="28" y="98"/>
                  </a:lnTo>
                  <a:lnTo>
                    <a:pt x="21" y="90"/>
                  </a:lnTo>
                  <a:lnTo>
                    <a:pt x="18" y="86"/>
                  </a:lnTo>
                  <a:lnTo>
                    <a:pt x="10" y="77"/>
                  </a:lnTo>
                  <a:lnTo>
                    <a:pt x="5" y="67"/>
                  </a:lnTo>
                  <a:lnTo>
                    <a:pt x="2" y="56"/>
                  </a:lnTo>
                  <a:lnTo>
                    <a:pt x="0" y="45"/>
                  </a:lnTo>
                  <a:lnTo>
                    <a:pt x="2" y="32"/>
                  </a:lnTo>
                  <a:lnTo>
                    <a:pt x="4" y="22"/>
                  </a:lnTo>
                  <a:lnTo>
                    <a:pt x="8" y="11"/>
                  </a:lnTo>
                  <a:lnTo>
                    <a:pt x="15" y="2"/>
                  </a:lnTo>
                  <a:lnTo>
                    <a:pt x="18" y="0"/>
                  </a:lnTo>
                </a:path>
              </a:pathLst>
            </a:custGeom>
            <a:noFill/>
            <a:ln w="2">
              <a:solidFill>
                <a:srgbClr val="000000"/>
              </a:solidFill>
              <a:round/>
              <a:headEnd/>
              <a:tailEnd/>
            </a:ln>
          </p:spPr>
          <p:txBody>
            <a:bodyPr/>
            <a:lstStyle/>
            <a:p>
              <a:endParaRPr lang="en-US" sz="1800">
                <a:solidFill>
                  <a:schemeClr val="tx1"/>
                </a:solidFill>
                <a:latin typeface="Segoe" pitchFamily="34" charset="0"/>
              </a:endParaRPr>
            </a:p>
          </p:txBody>
        </p:sp>
        <p:sp>
          <p:nvSpPr>
            <p:cNvPr id="148" name="Rectangle 670"/>
            <p:cNvSpPr>
              <a:spLocks noChangeArrowheads="1"/>
            </p:cNvSpPr>
            <p:nvPr/>
          </p:nvSpPr>
          <p:spPr bwMode="auto">
            <a:xfrm>
              <a:off x="4306888" y="2355850"/>
              <a:ext cx="119063" cy="1588"/>
            </a:xfrm>
            <a:prstGeom prst="rect">
              <a:avLst/>
            </a:prstGeom>
            <a:solidFill>
              <a:srgbClr val="C1C1C1"/>
            </a:solidFill>
            <a:ln w="9525">
              <a:noFill/>
              <a:miter lim="800000"/>
              <a:headEnd/>
              <a:tailEnd/>
            </a:ln>
          </p:spPr>
          <p:txBody>
            <a:bodyPr/>
            <a:lstStyle/>
            <a:p>
              <a:endParaRPr lang="en-US" sz="1800">
                <a:solidFill>
                  <a:schemeClr val="tx1"/>
                </a:solidFill>
                <a:latin typeface="Segoe" pitchFamily="34" charset="0"/>
              </a:endParaRPr>
            </a:p>
          </p:txBody>
        </p:sp>
        <p:sp>
          <p:nvSpPr>
            <p:cNvPr id="149" name="Rectangle 671"/>
            <p:cNvSpPr>
              <a:spLocks noChangeArrowheads="1"/>
            </p:cNvSpPr>
            <p:nvPr/>
          </p:nvSpPr>
          <p:spPr bwMode="auto">
            <a:xfrm>
              <a:off x="4306888" y="2355850"/>
              <a:ext cx="119063" cy="1588"/>
            </a:xfrm>
            <a:prstGeom prst="rect">
              <a:avLst/>
            </a:prstGeom>
            <a:solidFill>
              <a:srgbClr val="FDFDFD"/>
            </a:solidFill>
            <a:ln w="9525">
              <a:noFill/>
              <a:miter lim="800000"/>
              <a:headEnd/>
              <a:tailEnd/>
            </a:ln>
          </p:spPr>
          <p:txBody>
            <a:bodyPr/>
            <a:lstStyle/>
            <a:p>
              <a:endParaRPr lang="en-US" sz="1800">
                <a:solidFill>
                  <a:schemeClr val="tx1"/>
                </a:solidFill>
                <a:latin typeface="Segoe" pitchFamily="34" charset="0"/>
              </a:endParaRPr>
            </a:p>
          </p:txBody>
        </p:sp>
        <p:sp>
          <p:nvSpPr>
            <p:cNvPr id="150" name="Rectangle 672"/>
            <p:cNvSpPr>
              <a:spLocks noChangeArrowheads="1"/>
            </p:cNvSpPr>
            <p:nvPr/>
          </p:nvSpPr>
          <p:spPr bwMode="auto">
            <a:xfrm>
              <a:off x="4306888" y="2357438"/>
              <a:ext cx="119063" cy="1588"/>
            </a:xfrm>
            <a:prstGeom prst="rect">
              <a:avLst/>
            </a:prstGeom>
            <a:solidFill>
              <a:srgbClr val="FAFAFA"/>
            </a:solidFill>
            <a:ln w="9525">
              <a:noFill/>
              <a:miter lim="800000"/>
              <a:headEnd/>
              <a:tailEnd/>
            </a:ln>
          </p:spPr>
          <p:txBody>
            <a:bodyPr/>
            <a:lstStyle/>
            <a:p>
              <a:endParaRPr lang="en-US" sz="1800">
                <a:solidFill>
                  <a:schemeClr val="tx1"/>
                </a:solidFill>
                <a:latin typeface="Segoe" pitchFamily="34" charset="0"/>
              </a:endParaRPr>
            </a:p>
          </p:txBody>
        </p:sp>
        <p:sp>
          <p:nvSpPr>
            <p:cNvPr id="151" name="Rectangle 673"/>
            <p:cNvSpPr>
              <a:spLocks noChangeArrowheads="1"/>
            </p:cNvSpPr>
            <p:nvPr/>
          </p:nvSpPr>
          <p:spPr bwMode="auto">
            <a:xfrm>
              <a:off x="4306888" y="2359025"/>
              <a:ext cx="119063" cy="1588"/>
            </a:xfrm>
            <a:prstGeom prst="rect">
              <a:avLst/>
            </a:prstGeom>
            <a:solidFill>
              <a:srgbClr val="F7F7F7"/>
            </a:solidFill>
            <a:ln w="9525">
              <a:noFill/>
              <a:miter lim="800000"/>
              <a:headEnd/>
              <a:tailEnd/>
            </a:ln>
          </p:spPr>
          <p:txBody>
            <a:bodyPr/>
            <a:lstStyle/>
            <a:p>
              <a:endParaRPr lang="en-US" sz="1800">
                <a:solidFill>
                  <a:schemeClr val="tx1"/>
                </a:solidFill>
                <a:latin typeface="Segoe" pitchFamily="34" charset="0"/>
              </a:endParaRPr>
            </a:p>
          </p:txBody>
        </p:sp>
        <p:sp>
          <p:nvSpPr>
            <p:cNvPr id="152" name="Rectangle 674"/>
            <p:cNvSpPr>
              <a:spLocks noChangeArrowheads="1"/>
            </p:cNvSpPr>
            <p:nvPr/>
          </p:nvSpPr>
          <p:spPr bwMode="auto">
            <a:xfrm>
              <a:off x="4306888" y="2360613"/>
              <a:ext cx="119063" cy="1588"/>
            </a:xfrm>
            <a:prstGeom prst="rect">
              <a:avLst/>
            </a:prstGeom>
            <a:solidFill>
              <a:srgbClr val="F4F4F4"/>
            </a:solidFill>
            <a:ln w="9525">
              <a:noFill/>
              <a:miter lim="800000"/>
              <a:headEnd/>
              <a:tailEnd/>
            </a:ln>
          </p:spPr>
          <p:txBody>
            <a:bodyPr/>
            <a:lstStyle/>
            <a:p>
              <a:endParaRPr lang="en-US" sz="1800">
                <a:solidFill>
                  <a:schemeClr val="tx1"/>
                </a:solidFill>
                <a:latin typeface="Segoe" pitchFamily="34" charset="0"/>
              </a:endParaRPr>
            </a:p>
          </p:txBody>
        </p:sp>
        <p:sp>
          <p:nvSpPr>
            <p:cNvPr id="153" name="Rectangle 675"/>
            <p:cNvSpPr>
              <a:spLocks noChangeArrowheads="1"/>
            </p:cNvSpPr>
            <p:nvPr/>
          </p:nvSpPr>
          <p:spPr bwMode="auto">
            <a:xfrm>
              <a:off x="4306888" y="2362200"/>
              <a:ext cx="119063" cy="1588"/>
            </a:xfrm>
            <a:prstGeom prst="rect">
              <a:avLst/>
            </a:prstGeom>
            <a:solidFill>
              <a:srgbClr val="F1F1F1"/>
            </a:solidFill>
            <a:ln w="9525">
              <a:noFill/>
              <a:miter lim="800000"/>
              <a:headEnd/>
              <a:tailEnd/>
            </a:ln>
          </p:spPr>
          <p:txBody>
            <a:bodyPr/>
            <a:lstStyle/>
            <a:p>
              <a:endParaRPr lang="en-US" sz="1800">
                <a:solidFill>
                  <a:schemeClr val="tx1"/>
                </a:solidFill>
                <a:latin typeface="Segoe" pitchFamily="34" charset="0"/>
              </a:endParaRPr>
            </a:p>
          </p:txBody>
        </p:sp>
        <p:sp>
          <p:nvSpPr>
            <p:cNvPr id="154" name="Rectangle 676"/>
            <p:cNvSpPr>
              <a:spLocks noChangeArrowheads="1"/>
            </p:cNvSpPr>
            <p:nvPr/>
          </p:nvSpPr>
          <p:spPr bwMode="auto">
            <a:xfrm>
              <a:off x="4306888" y="2362200"/>
              <a:ext cx="119063" cy="1588"/>
            </a:xfrm>
            <a:prstGeom prst="rect">
              <a:avLst/>
            </a:prstGeom>
            <a:solidFill>
              <a:srgbClr val="EEEEEE"/>
            </a:solidFill>
            <a:ln w="9525">
              <a:noFill/>
              <a:miter lim="800000"/>
              <a:headEnd/>
              <a:tailEnd/>
            </a:ln>
          </p:spPr>
          <p:txBody>
            <a:bodyPr/>
            <a:lstStyle/>
            <a:p>
              <a:endParaRPr lang="en-US" sz="1800">
                <a:solidFill>
                  <a:schemeClr val="tx1"/>
                </a:solidFill>
                <a:latin typeface="Segoe" pitchFamily="34" charset="0"/>
              </a:endParaRPr>
            </a:p>
          </p:txBody>
        </p:sp>
        <p:sp>
          <p:nvSpPr>
            <p:cNvPr id="155" name="Rectangle 677"/>
            <p:cNvSpPr>
              <a:spLocks noChangeArrowheads="1"/>
            </p:cNvSpPr>
            <p:nvPr/>
          </p:nvSpPr>
          <p:spPr bwMode="auto">
            <a:xfrm>
              <a:off x="4306888" y="2363788"/>
              <a:ext cx="119063" cy="1588"/>
            </a:xfrm>
            <a:prstGeom prst="rect">
              <a:avLst/>
            </a:prstGeom>
            <a:solidFill>
              <a:srgbClr val="EBEBEB"/>
            </a:solidFill>
            <a:ln w="9525">
              <a:noFill/>
              <a:miter lim="800000"/>
              <a:headEnd/>
              <a:tailEnd/>
            </a:ln>
          </p:spPr>
          <p:txBody>
            <a:bodyPr/>
            <a:lstStyle/>
            <a:p>
              <a:endParaRPr lang="en-US" sz="1800">
                <a:solidFill>
                  <a:schemeClr val="tx1"/>
                </a:solidFill>
                <a:latin typeface="Segoe" pitchFamily="34" charset="0"/>
              </a:endParaRPr>
            </a:p>
          </p:txBody>
        </p:sp>
        <p:sp>
          <p:nvSpPr>
            <p:cNvPr id="156" name="Rectangle 678"/>
            <p:cNvSpPr>
              <a:spLocks noChangeArrowheads="1"/>
            </p:cNvSpPr>
            <p:nvPr/>
          </p:nvSpPr>
          <p:spPr bwMode="auto">
            <a:xfrm>
              <a:off x="4306888" y="2365375"/>
              <a:ext cx="119063" cy="1588"/>
            </a:xfrm>
            <a:prstGeom prst="rect">
              <a:avLst/>
            </a:prstGeom>
            <a:solidFill>
              <a:srgbClr val="E8E8E8"/>
            </a:solidFill>
            <a:ln w="9525">
              <a:noFill/>
              <a:miter lim="800000"/>
              <a:headEnd/>
              <a:tailEnd/>
            </a:ln>
          </p:spPr>
          <p:txBody>
            <a:bodyPr/>
            <a:lstStyle/>
            <a:p>
              <a:endParaRPr lang="en-US" sz="1800">
                <a:solidFill>
                  <a:schemeClr val="tx1"/>
                </a:solidFill>
                <a:latin typeface="Segoe" pitchFamily="34" charset="0"/>
              </a:endParaRPr>
            </a:p>
          </p:txBody>
        </p:sp>
        <p:sp>
          <p:nvSpPr>
            <p:cNvPr id="157" name="Rectangle 679"/>
            <p:cNvSpPr>
              <a:spLocks noChangeArrowheads="1"/>
            </p:cNvSpPr>
            <p:nvPr/>
          </p:nvSpPr>
          <p:spPr bwMode="auto">
            <a:xfrm>
              <a:off x="4306888" y="2366963"/>
              <a:ext cx="119063" cy="1588"/>
            </a:xfrm>
            <a:prstGeom prst="rect">
              <a:avLst/>
            </a:prstGeom>
            <a:solidFill>
              <a:srgbClr val="E5E5E5"/>
            </a:solidFill>
            <a:ln w="9525">
              <a:noFill/>
              <a:miter lim="800000"/>
              <a:headEnd/>
              <a:tailEnd/>
            </a:ln>
          </p:spPr>
          <p:txBody>
            <a:bodyPr/>
            <a:lstStyle/>
            <a:p>
              <a:endParaRPr lang="en-US" sz="1800">
                <a:solidFill>
                  <a:schemeClr val="tx1"/>
                </a:solidFill>
                <a:latin typeface="Segoe" pitchFamily="34" charset="0"/>
              </a:endParaRPr>
            </a:p>
          </p:txBody>
        </p:sp>
        <p:sp>
          <p:nvSpPr>
            <p:cNvPr id="158" name="Rectangle 680"/>
            <p:cNvSpPr>
              <a:spLocks noChangeArrowheads="1"/>
            </p:cNvSpPr>
            <p:nvPr/>
          </p:nvSpPr>
          <p:spPr bwMode="auto">
            <a:xfrm>
              <a:off x="4306888" y="2368550"/>
              <a:ext cx="119063" cy="1588"/>
            </a:xfrm>
            <a:prstGeom prst="rect">
              <a:avLst/>
            </a:prstGeom>
            <a:solidFill>
              <a:srgbClr val="E2E2E2"/>
            </a:solidFill>
            <a:ln w="9525">
              <a:noFill/>
              <a:miter lim="800000"/>
              <a:headEnd/>
              <a:tailEnd/>
            </a:ln>
          </p:spPr>
          <p:txBody>
            <a:bodyPr/>
            <a:lstStyle/>
            <a:p>
              <a:endParaRPr lang="en-US" sz="1800">
                <a:solidFill>
                  <a:schemeClr val="tx1"/>
                </a:solidFill>
                <a:latin typeface="Segoe" pitchFamily="34" charset="0"/>
              </a:endParaRPr>
            </a:p>
          </p:txBody>
        </p:sp>
        <p:sp>
          <p:nvSpPr>
            <p:cNvPr id="159" name="Rectangle 681"/>
            <p:cNvSpPr>
              <a:spLocks noChangeArrowheads="1"/>
            </p:cNvSpPr>
            <p:nvPr/>
          </p:nvSpPr>
          <p:spPr bwMode="auto">
            <a:xfrm>
              <a:off x="4306888" y="2368550"/>
              <a:ext cx="119063" cy="1588"/>
            </a:xfrm>
            <a:prstGeom prst="rect">
              <a:avLst/>
            </a:prstGeom>
            <a:solidFill>
              <a:srgbClr val="DFDFDF"/>
            </a:solidFill>
            <a:ln w="9525">
              <a:noFill/>
              <a:miter lim="800000"/>
              <a:headEnd/>
              <a:tailEnd/>
            </a:ln>
          </p:spPr>
          <p:txBody>
            <a:bodyPr/>
            <a:lstStyle/>
            <a:p>
              <a:endParaRPr lang="en-US" sz="1800">
                <a:solidFill>
                  <a:schemeClr val="tx1"/>
                </a:solidFill>
                <a:latin typeface="Segoe" pitchFamily="34" charset="0"/>
              </a:endParaRPr>
            </a:p>
          </p:txBody>
        </p:sp>
        <p:sp>
          <p:nvSpPr>
            <p:cNvPr id="160" name="Rectangle 682"/>
            <p:cNvSpPr>
              <a:spLocks noChangeArrowheads="1"/>
            </p:cNvSpPr>
            <p:nvPr/>
          </p:nvSpPr>
          <p:spPr bwMode="auto">
            <a:xfrm>
              <a:off x="4306888" y="2370138"/>
              <a:ext cx="119063" cy="1588"/>
            </a:xfrm>
            <a:prstGeom prst="rect">
              <a:avLst/>
            </a:prstGeom>
            <a:solidFill>
              <a:srgbClr val="DCDCDC"/>
            </a:solidFill>
            <a:ln w="9525">
              <a:noFill/>
              <a:miter lim="800000"/>
              <a:headEnd/>
              <a:tailEnd/>
            </a:ln>
          </p:spPr>
          <p:txBody>
            <a:bodyPr/>
            <a:lstStyle/>
            <a:p>
              <a:endParaRPr lang="en-US" sz="1800">
                <a:solidFill>
                  <a:schemeClr val="tx1"/>
                </a:solidFill>
                <a:latin typeface="Segoe" pitchFamily="34" charset="0"/>
              </a:endParaRPr>
            </a:p>
          </p:txBody>
        </p:sp>
        <p:sp>
          <p:nvSpPr>
            <p:cNvPr id="161" name="Rectangle 683"/>
            <p:cNvSpPr>
              <a:spLocks noChangeArrowheads="1"/>
            </p:cNvSpPr>
            <p:nvPr/>
          </p:nvSpPr>
          <p:spPr bwMode="auto">
            <a:xfrm>
              <a:off x="4306888" y="2371725"/>
              <a:ext cx="119063" cy="1588"/>
            </a:xfrm>
            <a:prstGeom prst="rect">
              <a:avLst/>
            </a:prstGeom>
            <a:solidFill>
              <a:srgbClr val="D9D9D9"/>
            </a:solidFill>
            <a:ln w="9525">
              <a:noFill/>
              <a:miter lim="800000"/>
              <a:headEnd/>
              <a:tailEnd/>
            </a:ln>
          </p:spPr>
          <p:txBody>
            <a:bodyPr/>
            <a:lstStyle/>
            <a:p>
              <a:endParaRPr lang="en-US" sz="1800">
                <a:solidFill>
                  <a:schemeClr val="tx1"/>
                </a:solidFill>
                <a:latin typeface="Segoe" pitchFamily="34" charset="0"/>
              </a:endParaRPr>
            </a:p>
          </p:txBody>
        </p:sp>
        <p:sp>
          <p:nvSpPr>
            <p:cNvPr id="162" name="Rectangle 684"/>
            <p:cNvSpPr>
              <a:spLocks noChangeArrowheads="1"/>
            </p:cNvSpPr>
            <p:nvPr/>
          </p:nvSpPr>
          <p:spPr bwMode="auto">
            <a:xfrm>
              <a:off x="4306888" y="2373313"/>
              <a:ext cx="119063" cy="1588"/>
            </a:xfrm>
            <a:prstGeom prst="rect">
              <a:avLst/>
            </a:prstGeom>
            <a:solidFill>
              <a:srgbClr val="D6D6D6"/>
            </a:solidFill>
            <a:ln w="9525">
              <a:noFill/>
              <a:miter lim="800000"/>
              <a:headEnd/>
              <a:tailEnd/>
            </a:ln>
          </p:spPr>
          <p:txBody>
            <a:bodyPr/>
            <a:lstStyle/>
            <a:p>
              <a:endParaRPr lang="en-US" sz="1800">
                <a:solidFill>
                  <a:schemeClr val="tx1"/>
                </a:solidFill>
                <a:latin typeface="Segoe" pitchFamily="34" charset="0"/>
              </a:endParaRPr>
            </a:p>
          </p:txBody>
        </p:sp>
        <p:sp>
          <p:nvSpPr>
            <p:cNvPr id="163" name="Rectangle 685"/>
            <p:cNvSpPr>
              <a:spLocks noChangeArrowheads="1"/>
            </p:cNvSpPr>
            <p:nvPr/>
          </p:nvSpPr>
          <p:spPr bwMode="auto">
            <a:xfrm>
              <a:off x="4306888" y="2374900"/>
              <a:ext cx="119063" cy="1588"/>
            </a:xfrm>
            <a:prstGeom prst="rect">
              <a:avLst/>
            </a:prstGeom>
            <a:solidFill>
              <a:srgbClr val="D3D3D3"/>
            </a:solidFill>
            <a:ln w="9525">
              <a:noFill/>
              <a:miter lim="800000"/>
              <a:headEnd/>
              <a:tailEnd/>
            </a:ln>
          </p:spPr>
          <p:txBody>
            <a:bodyPr/>
            <a:lstStyle/>
            <a:p>
              <a:endParaRPr lang="en-US" sz="1800">
                <a:solidFill>
                  <a:schemeClr val="tx1"/>
                </a:solidFill>
                <a:latin typeface="Segoe" pitchFamily="34" charset="0"/>
              </a:endParaRPr>
            </a:p>
          </p:txBody>
        </p:sp>
        <p:sp>
          <p:nvSpPr>
            <p:cNvPr id="164" name="Rectangle 686"/>
            <p:cNvSpPr>
              <a:spLocks noChangeArrowheads="1"/>
            </p:cNvSpPr>
            <p:nvPr/>
          </p:nvSpPr>
          <p:spPr bwMode="auto">
            <a:xfrm>
              <a:off x="4306888" y="2374900"/>
              <a:ext cx="119063" cy="1588"/>
            </a:xfrm>
            <a:prstGeom prst="rect">
              <a:avLst/>
            </a:prstGeom>
            <a:solidFill>
              <a:srgbClr val="D0D0D0"/>
            </a:solidFill>
            <a:ln w="9525">
              <a:noFill/>
              <a:miter lim="800000"/>
              <a:headEnd/>
              <a:tailEnd/>
            </a:ln>
          </p:spPr>
          <p:txBody>
            <a:bodyPr/>
            <a:lstStyle/>
            <a:p>
              <a:endParaRPr lang="en-US" sz="1800">
                <a:solidFill>
                  <a:schemeClr val="tx1"/>
                </a:solidFill>
                <a:latin typeface="Segoe" pitchFamily="34" charset="0"/>
              </a:endParaRPr>
            </a:p>
          </p:txBody>
        </p:sp>
        <p:sp>
          <p:nvSpPr>
            <p:cNvPr id="165" name="Rectangle 687"/>
            <p:cNvSpPr>
              <a:spLocks noChangeArrowheads="1"/>
            </p:cNvSpPr>
            <p:nvPr/>
          </p:nvSpPr>
          <p:spPr bwMode="auto">
            <a:xfrm>
              <a:off x="4306888" y="2376488"/>
              <a:ext cx="119063" cy="1588"/>
            </a:xfrm>
            <a:prstGeom prst="rect">
              <a:avLst/>
            </a:prstGeom>
            <a:solidFill>
              <a:srgbClr val="CDCDCD"/>
            </a:solidFill>
            <a:ln w="9525">
              <a:noFill/>
              <a:miter lim="800000"/>
              <a:headEnd/>
              <a:tailEnd/>
            </a:ln>
          </p:spPr>
          <p:txBody>
            <a:bodyPr/>
            <a:lstStyle/>
            <a:p>
              <a:endParaRPr lang="en-US" sz="1800">
                <a:solidFill>
                  <a:schemeClr val="tx1"/>
                </a:solidFill>
                <a:latin typeface="Segoe" pitchFamily="34" charset="0"/>
              </a:endParaRPr>
            </a:p>
          </p:txBody>
        </p:sp>
        <p:sp>
          <p:nvSpPr>
            <p:cNvPr id="166" name="Rectangle 688"/>
            <p:cNvSpPr>
              <a:spLocks noChangeArrowheads="1"/>
            </p:cNvSpPr>
            <p:nvPr/>
          </p:nvSpPr>
          <p:spPr bwMode="auto">
            <a:xfrm>
              <a:off x="4306888" y="2378075"/>
              <a:ext cx="119063" cy="1588"/>
            </a:xfrm>
            <a:prstGeom prst="rect">
              <a:avLst/>
            </a:prstGeom>
            <a:solidFill>
              <a:srgbClr val="CACACA"/>
            </a:solidFill>
            <a:ln w="9525">
              <a:noFill/>
              <a:miter lim="800000"/>
              <a:headEnd/>
              <a:tailEnd/>
            </a:ln>
          </p:spPr>
          <p:txBody>
            <a:bodyPr/>
            <a:lstStyle/>
            <a:p>
              <a:endParaRPr lang="en-US" sz="1800">
                <a:solidFill>
                  <a:schemeClr val="tx1"/>
                </a:solidFill>
                <a:latin typeface="Segoe" pitchFamily="34" charset="0"/>
              </a:endParaRPr>
            </a:p>
          </p:txBody>
        </p:sp>
        <p:sp>
          <p:nvSpPr>
            <p:cNvPr id="167" name="Rectangle 689"/>
            <p:cNvSpPr>
              <a:spLocks noChangeArrowheads="1"/>
            </p:cNvSpPr>
            <p:nvPr/>
          </p:nvSpPr>
          <p:spPr bwMode="auto">
            <a:xfrm>
              <a:off x="4306888" y="2379663"/>
              <a:ext cx="119063" cy="1588"/>
            </a:xfrm>
            <a:prstGeom prst="rect">
              <a:avLst/>
            </a:prstGeom>
            <a:solidFill>
              <a:srgbClr val="C7C7C7"/>
            </a:solidFill>
            <a:ln w="9525">
              <a:noFill/>
              <a:miter lim="800000"/>
              <a:headEnd/>
              <a:tailEnd/>
            </a:ln>
          </p:spPr>
          <p:txBody>
            <a:bodyPr/>
            <a:lstStyle/>
            <a:p>
              <a:endParaRPr lang="en-US" sz="1800">
                <a:solidFill>
                  <a:schemeClr val="tx1"/>
                </a:solidFill>
                <a:latin typeface="Segoe" pitchFamily="34" charset="0"/>
              </a:endParaRPr>
            </a:p>
          </p:txBody>
        </p:sp>
        <p:sp>
          <p:nvSpPr>
            <p:cNvPr id="168" name="Rectangle 690"/>
            <p:cNvSpPr>
              <a:spLocks noChangeArrowheads="1"/>
            </p:cNvSpPr>
            <p:nvPr/>
          </p:nvSpPr>
          <p:spPr bwMode="auto">
            <a:xfrm>
              <a:off x="4306888" y="2381250"/>
              <a:ext cx="119063" cy="1588"/>
            </a:xfrm>
            <a:prstGeom prst="rect">
              <a:avLst/>
            </a:prstGeom>
            <a:solidFill>
              <a:srgbClr val="C4C4C4"/>
            </a:solidFill>
            <a:ln w="9525">
              <a:noFill/>
              <a:miter lim="800000"/>
              <a:headEnd/>
              <a:tailEnd/>
            </a:ln>
          </p:spPr>
          <p:txBody>
            <a:bodyPr/>
            <a:lstStyle/>
            <a:p>
              <a:endParaRPr lang="en-US" sz="1800">
                <a:solidFill>
                  <a:schemeClr val="tx1"/>
                </a:solidFill>
                <a:latin typeface="Segoe" pitchFamily="34" charset="0"/>
              </a:endParaRPr>
            </a:p>
          </p:txBody>
        </p:sp>
        <p:sp>
          <p:nvSpPr>
            <p:cNvPr id="169" name="Freeform 691"/>
            <p:cNvSpPr>
              <a:spLocks/>
            </p:cNvSpPr>
            <p:nvPr/>
          </p:nvSpPr>
          <p:spPr bwMode="auto">
            <a:xfrm>
              <a:off x="4308475" y="2355850"/>
              <a:ext cx="114300" cy="25400"/>
            </a:xfrm>
            <a:custGeom>
              <a:avLst/>
              <a:gdLst>
                <a:gd name="T0" fmla="*/ 1577 w 145"/>
                <a:gd name="T1" fmla="*/ 0 h 30"/>
                <a:gd name="T2" fmla="*/ 102476 w 145"/>
                <a:gd name="T3" fmla="*/ 0 h 30"/>
                <a:gd name="T4" fmla="*/ 98534 w 145"/>
                <a:gd name="T5" fmla="*/ 6773 h 30"/>
                <a:gd name="T6" fmla="*/ 98534 w 145"/>
                <a:gd name="T7" fmla="*/ 11853 h 30"/>
                <a:gd name="T8" fmla="*/ 101688 w 145"/>
                <a:gd name="T9" fmla="*/ 17780 h 30"/>
                <a:gd name="T10" fmla="*/ 104841 w 145"/>
                <a:gd name="T11" fmla="*/ 22013 h 30"/>
                <a:gd name="T12" fmla="*/ 110359 w 145"/>
                <a:gd name="T13" fmla="*/ 24553 h 30"/>
                <a:gd name="T14" fmla="*/ 114300 w 145"/>
                <a:gd name="T15" fmla="*/ 25400 h 30"/>
                <a:gd name="T16" fmla="*/ 26801 w 145"/>
                <a:gd name="T17" fmla="*/ 25400 h 30"/>
                <a:gd name="T18" fmla="*/ 18919 w 145"/>
                <a:gd name="T19" fmla="*/ 25400 h 30"/>
                <a:gd name="T20" fmla="*/ 11824 w 145"/>
                <a:gd name="T21" fmla="*/ 24553 h 30"/>
                <a:gd name="T22" fmla="*/ 5518 w 145"/>
                <a:gd name="T23" fmla="*/ 18627 h 30"/>
                <a:gd name="T24" fmla="*/ 1577 w 145"/>
                <a:gd name="T25" fmla="*/ 11853 h 30"/>
                <a:gd name="T26" fmla="*/ 0 w 145"/>
                <a:gd name="T27" fmla="*/ 6773 h 30"/>
                <a:gd name="T28" fmla="*/ 1577 w 145"/>
                <a:gd name="T29" fmla="*/ 0 h 30"/>
                <a:gd name="T30" fmla="*/ 1577 w 145"/>
                <a:gd name="T31" fmla="*/ 0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5"/>
                <a:gd name="T49" fmla="*/ 0 h 30"/>
                <a:gd name="T50" fmla="*/ 145 w 145"/>
                <a:gd name="T51" fmla="*/ 30 h 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5" h="30">
                  <a:moveTo>
                    <a:pt x="2" y="0"/>
                  </a:moveTo>
                  <a:lnTo>
                    <a:pt x="130" y="0"/>
                  </a:lnTo>
                  <a:lnTo>
                    <a:pt x="125" y="8"/>
                  </a:lnTo>
                  <a:lnTo>
                    <a:pt x="125" y="14"/>
                  </a:lnTo>
                  <a:lnTo>
                    <a:pt x="129" y="21"/>
                  </a:lnTo>
                  <a:lnTo>
                    <a:pt x="133" y="26"/>
                  </a:lnTo>
                  <a:lnTo>
                    <a:pt x="140" y="29"/>
                  </a:lnTo>
                  <a:lnTo>
                    <a:pt x="145" y="30"/>
                  </a:lnTo>
                  <a:lnTo>
                    <a:pt x="34" y="30"/>
                  </a:lnTo>
                  <a:lnTo>
                    <a:pt x="24" y="30"/>
                  </a:lnTo>
                  <a:lnTo>
                    <a:pt x="15" y="29"/>
                  </a:lnTo>
                  <a:lnTo>
                    <a:pt x="7" y="22"/>
                  </a:lnTo>
                  <a:lnTo>
                    <a:pt x="2" y="14"/>
                  </a:lnTo>
                  <a:lnTo>
                    <a:pt x="0" y="8"/>
                  </a:lnTo>
                  <a:lnTo>
                    <a:pt x="2" y="0"/>
                  </a:lnTo>
                </a:path>
              </a:pathLst>
            </a:custGeom>
            <a:noFill/>
            <a:ln w="2">
              <a:solidFill>
                <a:srgbClr val="000000"/>
              </a:solidFill>
              <a:round/>
              <a:headEnd/>
              <a:tailEnd/>
            </a:ln>
          </p:spPr>
          <p:txBody>
            <a:bodyPr/>
            <a:lstStyle/>
            <a:p>
              <a:endParaRPr lang="en-US" sz="1800">
                <a:solidFill>
                  <a:schemeClr val="tx1"/>
                </a:solidFill>
                <a:latin typeface="Segoe" pitchFamily="34" charset="0"/>
              </a:endParaRPr>
            </a:p>
          </p:txBody>
        </p:sp>
        <p:sp>
          <p:nvSpPr>
            <p:cNvPr id="170" name="Freeform 692"/>
            <p:cNvSpPr>
              <a:spLocks noEditPoints="1"/>
            </p:cNvSpPr>
            <p:nvPr/>
          </p:nvSpPr>
          <p:spPr bwMode="auto">
            <a:xfrm>
              <a:off x="4344988" y="2257425"/>
              <a:ext cx="53975" cy="76200"/>
            </a:xfrm>
            <a:custGeom>
              <a:avLst/>
              <a:gdLst>
                <a:gd name="T0" fmla="*/ 0 w 69"/>
                <a:gd name="T1" fmla="*/ 0 h 96"/>
                <a:gd name="T2" fmla="*/ 0 w 69"/>
                <a:gd name="T3" fmla="*/ 5556 h 96"/>
                <a:gd name="T4" fmla="*/ 24250 w 69"/>
                <a:gd name="T5" fmla="*/ 5556 h 96"/>
                <a:gd name="T6" fmla="*/ 24250 w 69"/>
                <a:gd name="T7" fmla="*/ 0 h 96"/>
                <a:gd name="T8" fmla="*/ 0 w 69"/>
                <a:gd name="T9" fmla="*/ 0 h 96"/>
                <a:gd name="T10" fmla="*/ 30508 w 69"/>
                <a:gd name="T11" fmla="*/ 0 h 96"/>
                <a:gd name="T12" fmla="*/ 30508 w 69"/>
                <a:gd name="T13" fmla="*/ 5556 h 96"/>
                <a:gd name="T14" fmla="*/ 41459 w 69"/>
                <a:gd name="T15" fmla="*/ 5556 h 96"/>
                <a:gd name="T16" fmla="*/ 41459 w 69"/>
                <a:gd name="T17" fmla="*/ 0 h 96"/>
                <a:gd name="T18" fmla="*/ 30508 w 69"/>
                <a:gd name="T19" fmla="*/ 0 h 96"/>
                <a:gd name="T20" fmla="*/ 47717 w 69"/>
                <a:gd name="T21" fmla="*/ 0 h 96"/>
                <a:gd name="T22" fmla="*/ 47717 w 69"/>
                <a:gd name="T23" fmla="*/ 5556 h 96"/>
                <a:gd name="T24" fmla="*/ 53975 w 69"/>
                <a:gd name="T25" fmla="*/ 5556 h 96"/>
                <a:gd name="T26" fmla="*/ 53975 w 69"/>
                <a:gd name="T27" fmla="*/ 0 h 96"/>
                <a:gd name="T28" fmla="*/ 47717 w 69"/>
                <a:gd name="T29" fmla="*/ 0 h 96"/>
                <a:gd name="T30" fmla="*/ 36766 w 69"/>
                <a:gd name="T31" fmla="*/ 16669 h 96"/>
                <a:gd name="T32" fmla="*/ 36766 w 69"/>
                <a:gd name="T33" fmla="*/ 21431 h 96"/>
                <a:gd name="T34" fmla="*/ 53975 w 69"/>
                <a:gd name="T35" fmla="*/ 21431 h 96"/>
                <a:gd name="T36" fmla="*/ 53975 w 69"/>
                <a:gd name="T37" fmla="*/ 16669 h 96"/>
                <a:gd name="T38" fmla="*/ 36766 w 69"/>
                <a:gd name="T39" fmla="*/ 16669 h 96"/>
                <a:gd name="T40" fmla="*/ 0 w 69"/>
                <a:gd name="T41" fmla="*/ 16669 h 96"/>
                <a:gd name="T42" fmla="*/ 0 w 69"/>
                <a:gd name="T43" fmla="*/ 21431 h 96"/>
                <a:gd name="T44" fmla="*/ 12516 w 69"/>
                <a:gd name="T45" fmla="*/ 21431 h 96"/>
                <a:gd name="T46" fmla="*/ 12516 w 69"/>
                <a:gd name="T47" fmla="*/ 16669 h 96"/>
                <a:gd name="T48" fmla="*/ 0 w 69"/>
                <a:gd name="T49" fmla="*/ 16669 h 96"/>
                <a:gd name="T50" fmla="*/ 0 w 69"/>
                <a:gd name="T51" fmla="*/ 35719 h 96"/>
                <a:gd name="T52" fmla="*/ 0 w 69"/>
                <a:gd name="T53" fmla="*/ 40481 h 96"/>
                <a:gd name="T54" fmla="*/ 17992 w 69"/>
                <a:gd name="T55" fmla="*/ 40481 h 96"/>
                <a:gd name="T56" fmla="*/ 17992 w 69"/>
                <a:gd name="T57" fmla="*/ 35719 h 96"/>
                <a:gd name="T58" fmla="*/ 0 w 69"/>
                <a:gd name="T59" fmla="*/ 35719 h 96"/>
                <a:gd name="T60" fmla="*/ 0 w 69"/>
                <a:gd name="T61" fmla="*/ 54769 h 96"/>
                <a:gd name="T62" fmla="*/ 0 w 69"/>
                <a:gd name="T63" fmla="*/ 59531 h 96"/>
                <a:gd name="T64" fmla="*/ 17992 w 69"/>
                <a:gd name="T65" fmla="*/ 59531 h 96"/>
                <a:gd name="T66" fmla="*/ 17992 w 69"/>
                <a:gd name="T67" fmla="*/ 54769 h 96"/>
                <a:gd name="T68" fmla="*/ 0 w 69"/>
                <a:gd name="T69" fmla="*/ 54769 h 96"/>
                <a:gd name="T70" fmla="*/ 0 w 69"/>
                <a:gd name="T71" fmla="*/ 71438 h 96"/>
                <a:gd name="T72" fmla="*/ 0 w 69"/>
                <a:gd name="T73" fmla="*/ 76200 h 96"/>
                <a:gd name="T74" fmla="*/ 24250 w 69"/>
                <a:gd name="T75" fmla="*/ 76200 h 96"/>
                <a:gd name="T76" fmla="*/ 24250 w 69"/>
                <a:gd name="T77" fmla="*/ 71438 h 96"/>
                <a:gd name="T78" fmla="*/ 0 w 69"/>
                <a:gd name="T79" fmla="*/ 71438 h 96"/>
                <a:gd name="T80" fmla="*/ 30508 w 69"/>
                <a:gd name="T81" fmla="*/ 71438 h 96"/>
                <a:gd name="T82" fmla="*/ 30508 w 69"/>
                <a:gd name="T83" fmla="*/ 76200 h 96"/>
                <a:gd name="T84" fmla="*/ 47717 w 69"/>
                <a:gd name="T85" fmla="*/ 76200 h 96"/>
                <a:gd name="T86" fmla="*/ 47717 w 69"/>
                <a:gd name="T87" fmla="*/ 71438 h 96"/>
                <a:gd name="T88" fmla="*/ 30508 w 69"/>
                <a:gd name="T89" fmla="*/ 71438 h 96"/>
                <a:gd name="T90" fmla="*/ 36766 w 69"/>
                <a:gd name="T91" fmla="*/ 54769 h 96"/>
                <a:gd name="T92" fmla="*/ 36766 w 69"/>
                <a:gd name="T93" fmla="*/ 59531 h 96"/>
                <a:gd name="T94" fmla="*/ 53975 w 69"/>
                <a:gd name="T95" fmla="*/ 59531 h 96"/>
                <a:gd name="T96" fmla="*/ 53975 w 69"/>
                <a:gd name="T97" fmla="*/ 54769 h 96"/>
                <a:gd name="T98" fmla="*/ 36766 w 69"/>
                <a:gd name="T99" fmla="*/ 54769 h 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96"/>
                <a:gd name="T152" fmla="*/ 69 w 69"/>
                <a:gd name="T153" fmla="*/ 96 h 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96">
                  <a:moveTo>
                    <a:pt x="0" y="0"/>
                  </a:moveTo>
                  <a:lnTo>
                    <a:pt x="0" y="7"/>
                  </a:lnTo>
                  <a:lnTo>
                    <a:pt x="31" y="7"/>
                  </a:lnTo>
                  <a:lnTo>
                    <a:pt x="31" y="0"/>
                  </a:lnTo>
                  <a:lnTo>
                    <a:pt x="0" y="0"/>
                  </a:lnTo>
                  <a:close/>
                  <a:moveTo>
                    <a:pt x="39" y="0"/>
                  </a:moveTo>
                  <a:lnTo>
                    <a:pt x="39" y="7"/>
                  </a:lnTo>
                  <a:lnTo>
                    <a:pt x="53" y="7"/>
                  </a:lnTo>
                  <a:lnTo>
                    <a:pt x="53" y="0"/>
                  </a:lnTo>
                  <a:lnTo>
                    <a:pt x="39" y="0"/>
                  </a:lnTo>
                  <a:close/>
                  <a:moveTo>
                    <a:pt x="61" y="0"/>
                  </a:moveTo>
                  <a:lnTo>
                    <a:pt x="61" y="7"/>
                  </a:lnTo>
                  <a:lnTo>
                    <a:pt x="69" y="7"/>
                  </a:lnTo>
                  <a:lnTo>
                    <a:pt x="69" y="0"/>
                  </a:lnTo>
                  <a:lnTo>
                    <a:pt x="61" y="0"/>
                  </a:lnTo>
                  <a:close/>
                  <a:moveTo>
                    <a:pt x="47" y="21"/>
                  </a:moveTo>
                  <a:lnTo>
                    <a:pt x="47" y="27"/>
                  </a:lnTo>
                  <a:lnTo>
                    <a:pt x="69" y="27"/>
                  </a:lnTo>
                  <a:lnTo>
                    <a:pt x="69" y="21"/>
                  </a:lnTo>
                  <a:lnTo>
                    <a:pt x="47" y="21"/>
                  </a:lnTo>
                  <a:close/>
                  <a:moveTo>
                    <a:pt x="0" y="21"/>
                  </a:moveTo>
                  <a:lnTo>
                    <a:pt x="0" y="27"/>
                  </a:lnTo>
                  <a:lnTo>
                    <a:pt x="16" y="27"/>
                  </a:lnTo>
                  <a:lnTo>
                    <a:pt x="16" y="21"/>
                  </a:lnTo>
                  <a:lnTo>
                    <a:pt x="0" y="21"/>
                  </a:lnTo>
                  <a:close/>
                  <a:moveTo>
                    <a:pt x="0" y="45"/>
                  </a:moveTo>
                  <a:lnTo>
                    <a:pt x="0" y="51"/>
                  </a:lnTo>
                  <a:lnTo>
                    <a:pt x="23" y="51"/>
                  </a:lnTo>
                  <a:lnTo>
                    <a:pt x="23" y="45"/>
                  </a:lnTo>
                  <a:lnTo>
                    <a:pt x="0" y="45"/>
                  </a:lnTo>
                  <a:close/>
                  <a:moveTo>
                    <a:pt x="0" y="69"/>
                  </a:moveTo>
                  <a:lnTo>
                    <a:pt x="0" y="75"/>
                  </a:lnTo>
                  <a:lnTo>
                    <a:pt x="23" y="75"/>
                  </a:lnTo>
                  <a:lnTo>
                    <a:pt x="23" y="69"/>
                  </a:lnTo>
                  <a:lnTo>
                    <a:pt x="0" y="69"/>
                  </a:lnTo>
                  <a:close/>
                  <a:moveTo>
                    <a:pt x="0" y="90"/>
                  </a:moveTo>
                  <a:lnTo>
                    <a:pt x="0" y="96"/>
                  </a:lnTo>
                  <a:lnTo>
                    <a:pt x="31" y="96"/>
                  </a:lnTo>
                  <a:lnTo>
                    <a:pt x="31" y="90"/>
                  </a:lnTo>
                  <a:lnTo>
                    <a:pt x="0" y="90"/>
                  </a:lnTo>
                  <a:close/>
                  <a:moveTo>
                    <a:pt x="39" y="90"/>
                  </a:moveTo>
                  <a:lnTo>
                    <a:pt x="39" y="96"/>
                  </a:lnTo>
                  <a:lnTo>
                    <a:pt x="61" y="96"/>
                  </a:lnTo>
                  <a:lnTo>
                    <a:pt x="61" y="90"/>
                  </a:lnTo>
                  <a:lnTo>
                    <a:pt x="39" y="90"/>
                  </a:lnTo>
                  <a:close/>
                  <a:moveTo>
                    <a:pt x="47" y="69"/>
                  </a:moveTo>
                  <a:lnTo>
                    <a:pt x="47" y="75"/>
                  </a:lnTo>
                  <a:lnTo>
                    <a:pt x="69" y="75"/>
                  </a:lnTo>
                  <a:lnTo>
                    <a:pt x="69" y="69"/>
                  </a:lnTo>
                  <a:lnTo>
                    <a:pt x="47" y="69"/>
                  </a:lnTo>
                  <a:close/>
                </a:path>
              </a:pathLst>
            </a:custGeom>
            <a:solidFill>
              <a:srgbClr val="808080"/>
            </a:solidFill>
            <a:ln w="9525">
              <a:noFill/>
              <a:round/>
              <a:headEnd/>
              <a:tailEnd/>
            </a:ln>
          </p:spPr>
          <p:txBody>
            <a:bodyPr/>
            <a:lstStyle/>
            <a:p>
              <a:endParaRPr lang="en-US" sz="1800">
                <a:solidFill>
                  <a:schemeClr val="tx1"/>
                </a:solidFill>
                <a:latin typeface="Segoe" pitchFamily="34" charset="0"/>
              </a:endParaRPr>
            </a:p>
          </p:txBody>
        </p:sp>
        <p:sp>
          <p:nvSpPr>
            <p:cNvPr id="171" name="Freeform 693"/>
            <p:cNvSpPr>
              <a:spLocks noEditPoints="1"/>
            </p:cNvSpPr>
            <p:nvPr/>
          </p:nvSpPr>
          <p:spPr bwMode="auto">
            <a:xfrm>
              <a:off x="4359275" y="2273300"/>
              <a:ext cx="23813" cy="44450"/>
            </a:xfrm>
            <a:custGeom>
              <a:avLst/>
              <a:gdLst>
                <a:gd name="T0" fmla="*/ 0 w 30"/>
                <a:gd name="T1" fmla="*/ 0 h 56"/>
                <a:gd name="T2" fmla="*/ 0 w 30"/>
                <a:gd name="T3" fmla="*/ 5556 h 56"/>
                <a:gd name="T4" fmla="*/ 12700 w 30"/>
                <a:gd name="T5" fmla="*/ 5556 h 56"/>
                <a:gd name="T6" fmla="*/ 12700 w 30"/>
                <a:gd name="T7" fmla="*/ 0 h 56"/>
                <a:gd name="T8" fmla="*/ 0 w 30"/>
                <a:gd name="T9" fmla="*/ 0 h 56"/>
                <a:gd name="T10" fmla="*/ 6350 w 30"/>
                <a:gd name="T11" fmla="*/ 19050 h 56"/>
                <a:gd name="T12" fmla="*/ 6350 w 30"/>
                <a:gd name="T13" fmla="*/ 24606 h 56"/>
                <a:gd name="T14" fmla="*/ 23813 w 30"/>
                <a:gd name="T15" fmla="*/ 24606 h 56"/>
                <a:gd name="T16" fmla="*/ 23813 w 30"/>
                <a:gd name="T17" fmla="*/ 19050 h 56"/>
                <a:gd name="T18" fmla="*/ 6350 w 30"/>
                <a:gd name="T19" fmla="*/ 19050 h 56"/>
                <a:gd name="T20" fmla="*/ 6350 w 30"/>
                <a:gd name="T21" fmla="*/ 38100 h 56"/>
                <a:gd name="T22" fmla="*/ 6350 w 30"/>
                <a:gd name="T23" fmla="*/ 44450 h 56"/>
                <a:gd name="T24" fmla="*/ 12700 w 30"/>
                <a:gd name="T25" fmla="*/ 44450 h 56"/>
                <a:gd name="T26" fmla="*/ 12700 w 30"/>
                <a:gd name="T27" fmla="*/ 38100 h 56"/>
                <a:gd name="T28" fmla="*/ 6350 w 30"/>
                <a:gd name="T29" fmla="*/ 38100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56"/>
                <a:gd name="T47" fmla="*/ 30 w 30"/>
                <a:gd name="T48" fmla="*/ 56 h 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56">
                  <a:moveTo>
                    <a:pt x="0" y="0"/>
                  </a:moveTo>
                  <a:lnTo>
                    <a:pt x="0" y="7"/>
                  </a:lnTo>
                  <a:lnTo>
                    <a:pt x="16" y="7"/>
                  </a:lnTo>
                  <a:lnTo>
                    <a:pt x="16" y="0"/>
                  </a:lnTo>
                  <a:lnTo>
                    <a:pt x="0" y="0"/>
                  </a:lnTo>
                  <a:close/>
                  <a:moveTo>
                    <a:pt x="8" y="24"/>
                  </a:moveTo>
                  <a:lnTo>
                    <a:pt x="8" y="31"/>
                  </a:lnTo>
                  <a:lnTo>
                    <a:pt x="30" y="31"/>
                  </a:lnTo>
                  <a:lnTo>
                    <a:pt x="30" y="24"/>
                  </a:lnTo>
                  <a:lnTo>
                    <a:pt x="8" y="24"/>
                  </a:lnTo>
                  <a:close/>
                  <a:moveTo>
                    <a:pt x="8" y="48"/>
                  </a:moveTo>
                  <a:lnTo>
                    <a:pt x="8" y="56"/>
                  </a:lnTo>
                  <a:lnTo>
                    <a:pt x="16" y="56"/>
                  </a:lnTo>
                  <a:lnTo>
                    <a:pt x="16" y="48"/>
                  </a:lnTo>
                  <a:lnTo>
                    <a:pt x="8" y="48"/>
                  </a:lnTo>
                  <a:close/>
                </a:path>
              </a:pathLst>
            </a:custGeom>
            <a:solidFill>
              <a:srgbClr val="0000FF"/>
            </a:solidFill>
            <a:ln w="9525">
              <a:noFill/>
              <a:round/>
              <a:headEnd/>
              <a:tailEnd/>
            </a:ln>
          </p:spPr>
          <p:txBody>
            <a:bodyPr/>
            <a:lstStyle/>
            <a:p>
              <a:endParaRPr lang="en-US" sz="1800">
                <a:solidFill>
                  <a:schemeClr val="tx1"/>
                </a:solidFill>
                <a:latin typeface="Segoe" pitchFamily="34" charset="0"/>
              </a:endParaRPr>
            </a:p>
          </p:txBody>
        </p:sp>
        <p:sp>
          <p:nvSpPr>
            <p:cNvPr id="172" name="Freeform 694"/>
            <p:cNvSpPr>
              <a:spLocks noEditPoints="1"/>
            </p:cNvSpPr>
            <p:nvPr/>
          </p:nvSpPr>
          <p:spPr bwMode="auto">
            <a:xfrm>
              <a:off x="4340225" y="2254250"/>
              <a:ext cx="55563" cy="76200"/>
            </a:xfrm>
            <a:custGeom>
              <a:avLst/>
              <a:gdLst>
                <a:gd name="T0" fmla="*/ 17976 w 68"/>
                <a:gd name="T1" fmla="*/ 21771 h 98"/>
                <a:gd name="T2" fmla="*/ 31050 w 68"/>
                <a:gd name="T3" fmla="*/ 16329 h 98"/>
                <a:gd name="T4" fmla="*/ 24513 w 68"/>
                <a:gd name="T5" fmla="*/ 34990 h 98"/>
                <a:gd name="T6" fmla="*/ 42489 w 68"/>
                <a:gd name="T7" fmla="*/ 40433 h 98"/>
                <a:gd name="T8" fmla="*/ 24513 w 68"/>
                <a:gd name="T9" fmla="*/ 34990 h 98"/>
                <a:gd name="T10" fmla="*/ 24513 w 68"/>
                <a:gd name="T11" fmla="*/ 59871 h 98"/>
                <a:gd name="T12" fmla="*/ 31050 w 68"/>
                <a:gd name="T13" fmla="*/ 53651 h 98"/>
                <a:gd name="T14" fmla="*/ 0 w 68"/>
                <a:gd name="T15" fmla="*/ 0 h 98"/>
                <a:gd name="T16" fmla="*/ 24513 w 68"/>
                <a:gd name="T17" fmla="*/ 5443 h 98"/>
                <a:gd name="T18" fmla="*/ 0 w 68"/>
                <a:gd name="T19" fmla="*/ 0 h 98"/>
                <a:gd name="T20" fmla="*/ 31050 w 68"/>
                <a:gd name="T21" fmla="*/ 5443 h 98"/>
                <a:gd name="T22" fmla="*/ 42489 w 68"/>
                <a:gd name="T23" fmla="*/ 0 h 98"/>
                <a:gd name="T24" fmla="*/ 49026 w 68"/>
                <a:gd name="T25" fmla="*/ 0 h 98"/>
                <a:gd name="T26" fmla="*/ 55563 w 68"/>
                <a:gd name="T27" fmla="*/ 5443 h 98"/>
                <a:gd name="T28" fmla="*/ 49026 w 68"/>
                <a:gd name="T29" fmla="*/ 0 h 98"/>
                <a:gd name="T30" fmla="*/ 37587 w 68"/>
                <a:gd name="T31" fmla="*/ 21771 h 98"/>
                <a:gd name="T32" fmla="*/ 55563 w 68"/>
                <a:gd name="T33" fmla="*/ 16329 h 98"/>
                <a:gd name="T34" fmla="*/ 0 w 68"/>
                <a:gd name="T35" fmla="*/ 16329 h 98"/>
                <a:gd name="T36" fmla="*/ 13074 w 68"/>
                <a:gd name="T37" fmla="*/ 21771 h 98"/>
                <a:gd name="T38" fmla="*/ 0 w 68"/>
                <a:gd name="T39" fmla="*/ 16329 h 98"/>
                <a:gd name="T40" fmla="*/ 0 w 68"/>
                <a:gd name="T41" fmla="*/ 40433 h 98"/>
                <a:gd name="T42" fmla="*/ 17976 w 68"/>
                <a:gd name="T43" fmla="*/ 34990 h 98"/>
                <a:gd name="T44" fmla="*/ 0 w 68"/>
                <a:gd name="T45" fmla="*/ 53651 h 98"/>
                <a:gd name="T46" fmla="*/ 17976 w 68"/>
                <a:gd name="T47" fmla="*/ 59871 h 98"/>
                <a:gd name="T48" fmla="*/ 0 w 68"/>
                <a:gd name="T49" fmla="*/ 53651 h 98"/>
                <a:gd name="T50" fmla="*/ 0 w 68"/>
                <a:gd name="T51" fmla="*/ 76200 h 98"/>
                <a:gd name="T52" fmla="*/ 24513 w 68"/>
                <a:gd name="T53" fmla="*/ 69980 h 98"/>
                <a:gd name="T54" fmla="*/ 31050 w 68"/>
                <a:gd name="T55" fmla="*/ 69980 h 98"/>
                <a:gd name="T56" fmla="*/ 49026 w 68"/>
                <a:gd name="T57" fmla="*/ 76200 h 98"/>
                <a:gd name="T58" fmla="*/ 31050 w 68"/>
                <a:gd name="T59" fmla="*/ 69980 h 98"/>
                <a:gd name="T60" fmla="*/ 37587 w 68"/>
                <a:gd name="T61" fmla="*/ 59871 h 98"/>
                <a:gd name="T62" fmla="*/ 55563 w 68"/>
                <a:gd name="T63" fmla="*/ 53651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
                <a:gd name="T97" fmla="*/ 0 h 98"/>
                <a:gd name="T98" fmla="*/ 68 w 68"/>
                <a:gd name="T99" fmla="*/ 98 h 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 h="98">
                  <a:moveTo>
                    <a:pt x="22" y="21"/>
                  </a:moveTo>
                  <a:lnTo>
                    <a:pt x="22" y="28"/>
                  </a:lnTo>
                  <a:lnTo>
                    <a:pt x="38" y="28"/>
                  </a:lnTo>
                  <a:lnTo>
                    <a:pt x="38" y="21"/>
                  </a:lnTo>
                  <a:lnTo>
                    <a:pt x="22" y="21"/>
                  </a:lnTo>
                  <a:close/>
                  <a:moveTo>
                    <a:pt x="30" y="45"/>
                  </a:moveTo>
                  <a:lnTo>
                    <a:pt x="30" y="52"/>
                  </a:lnTo>
                  <a:lnTo>
                    <a:pt x="52" y="52"/>
                  </a:lnTo>
                  <a:lnTo>
                    <a:pt x="52" y="45"/>
                  </a:lnTo>
                  <a:lnTo>
                    <a:pt x="30" y="45"/>
                  </a:lnTo>
                  <a:close/>
                  <a:moveTo>
                    <a:pt x="30" y="69"/>
                  </a:moveTo>
                  <a:lnTo>
                    <a:pt x="30" y="77"/>
                  </a:lnTo>
                  <a:lnTo>
                    <a:pt x="38" y="77"/>
                  </a:lnTo>
                  <a:lnTo>
                    <a:pt x="38" y="69"/>
                  </a:lnTo>
                  <a:lnTo>
                    <a:pt x="30" y="69"/>
                  </a:lnTo>
                  <a:close/>
                  <a:moveTo>
                    <a:pt x="0" y="0"/>
                  </a:moveTo>
                  <a:lnTo>
                    <a:pt x="0" y="7"/>
                  </a:lnTo>
                  <a:lnTo>
                    <a:pt x="30" y="7"/>
                  </a:lnTo>
                  <a:lnTo>
                    <a:pt x="30" y="0"/>
                  </a:lnTo>
                  <a:lnTo>
                    <a:pt x="0" y="0"/>
                  </a:lnTo>
                  <a:close/>
                  <a:moveTo>
                    <a:pt x="38" y="0"/>
                  </a:moveTo>
                  <a:lnTo>
                    <a:pt x="38" y="7"/>
                  </a:lnTo>
                  <a:lnTo>
                    <a:pt x="52" y="7"/>
                  </a:lnTo>
                  <a:lnTo>
                    <a:pt x="52" y="0"/>
                  </a:lnTo>
                  <a:lnTo>
                    <a:pt x="38" y="0"/>
                  </a:lnTo>
                  <a:close/>
                  <a:moveTo>
                    <a:pt x="60" y="0"/>
                  </a:moveTo>
                  <a:lnTo>
                    <a:pt x="60" y="7"/>
                  </a:lnTo>
                  <a:lnTo>
                    <a:pt x="68" y="7"/>
                  </a:lnTo>
                  <a:lnTo>
                    <a:pt x="68" y="0"/>
                  </a:lnTo>
                  <a:lnTo>
                    <a:pt x="60" y="0"/>
                  </a:lnTo>
                  <a:close/>
                  <a:moveTo>
                    <a:pt x="46" y="21"/>
                  </a:moveTo>
                  <a:lnTo>
                    <a:pt x="46" y="28"/>
                  </a:lnTo>
                  <a:lnTo>
                    <a:pt x="68" y="28"/>
                  </a:lnTo>
                  <a:lnTo>
                    <a:pt x="68" y="21"/>
                  </a:lnTo>
                  <a:lnTo>
                    <a:pt x="46" y="21"/>
                  </a:lnTo>
                  <a:close/>
                  <a:moveTo>
                    <a:pt x="0" y="21"/>
                  </a:moveTo>
                  <a:lnTo>
                    <a:pt x="0" y="28"/>
                  </a:lnTo>
                  <a:lnTo>
                    <a:pt x="16" y="28"/>
                  </a:lnTo>
                  <a:lnTo>
                    <a:pt x="16" y="21"/>
                  </a:lnTo>
                  <a:lnTo>
                    <a:pt x="0" y="21"/>
                  </a:lnTo>
                  <a:close/>
                  <a:moveTo>
                    <a:pt x="0" y="45"/>
                  </a:moveTo>
                  <a:lnTo>
                    <a:pt x="0" y="52"/>
                  </a:lnTo>
                  <a:lnTo>
                    <a:pt x="22" y="52"/>
                  </a:lnTo>
                  <a:lnTo>
                    <a:pt x="22" y="45"/>
                  </a:lnTo>
                  <a:lnTo>
                    <a:pt x="0" y="45"/>
                  </a:lnTo>
                  <a:close/>
                  <a:moveTo>
                    <a:pt x="0" y="69"/>
                  </a:moveTo>
                  <a:lnTo>
                    <a:pt x="0" y="77"/>
                  </a:lnTo>
                  <a:lnTo>
                    <a:pt x="22" y="77"/>
                  </a:lnTo>
                  <a:lnTo>
                    <a:pt x="22" y="69"/>
                  </a:lnTo>
                  <a:lnTo>
                    <a:pt x="0" y="69"/>
                  </a:lnTo>
                  <a:close/>
                  <a:moveTo>
                    <a:pt x="0" y="90"/>
                  </a:moveTo>
                  <a:lnTo>
                    <a:pt x="0" y="98"/>
                  </a:lnTo>
                  <a:lnTo>
                    <a:pt x="30" y="98"/>
                  </a:lnTo>
                  <a:lnTo>
                    <a:pt x="30" y="90"/>
                  </a:lnTo>
                  <a:lnTo>
                    <a:pt x="0" y="90"/>
                  </a:lnTo>
                  <a:close/>
                  <a:moveTo>
                    <a:pt x="38" y="90"/>
                  </a:moveTo>
                  <a:lnTo>
                    <a:pt x="38" y="98"/>
                  </a:lnTo>
                  <a:lnTo>
                    <a:pt x="60" y="98"/>
                  </a:lnTo>
                  <a:lnTo>
                    <a:pt x="60" y="90"/>
                  </a:lnTo>
                  <a:lnTo>
                    <a:pt x="38" y="90"/>
                  </a:lnTo>
                  <a:close/>
                  <a:moveTo>
                    <a:pt x="46" y="69"/>
                  </a:moveTo>
                  <a:lnTo>
                    <a:pt x="46" y="77"/>
                  </a:lnTo>
                  <a:lnTo>
                    <a:pt x="68" y="77"/>
                  </a:lnTo>
                  <a:lnTo>
                    <a:pt x="68" y="69"/>
                  </a:lnTo>
                  <a:lnTo>
                    <a:pt x="46" y="69"/>
                  </a:lnTo>
                  <a:close/>
                </a:path>
              </a:pathLst>
            </a:custGeom>
            <a:solidFill>
              <a:srgbClr val="0000FF"/>
            </a:solidFill>
            <a:ln w="9525">
              <a:noFill/>
              <a:round/>
              <a:headEnd/>
              <a:tailEnd/>
            </a:ln>
          </p:spPr>
          <p:txBody>
            <a:bodyPr/>
            <a:lstStyle/>
            <a:p>
              <a:endParaRPr lang="en-US" sz="1800">
                <a:solidFill>
                  <a:schemeClr val="tx1"/>
                </a:solidFill>
                <a:latin typeface="Segoe" pitchFamily="34" charset="0"/>
              </a:endParaRPr>
            </a:p>
          </p:txBody>
        </p:sp>
      </p:grpSp>
      <p:pic>
        <p:nvPicPr>
          <p:cNvPr id="173" name="Picture 3" descr="C:\Program Files\Microsoft Resource DVD Artwork\DVD_ART\Artwork_Imagery\Shapes and Graphics\Symbols\minus.png"/>
          <p:cNvPicPr>
            <a:picLocks noChangeAspect="1" noChangeArrowheads="1"/>
          </p:cNvPicPr>
          <p:nvPr/>
        </p:nvPicPr>
        <p:blipFill>
          <a:blip r:embed="rId4" cstate="print"/>
          <a:srcRect/>
          <a:stretch>
            <a:fillRect/>
          </a:stretch>
        </p:blipFill>
        <p:spPr bwMode="auto">
          <a:xfrm>
            <a:off x="6643702" y="3505201"/>
            <a:ext cx="270000" cy="122442"/>
          </a:xfrm>
          <a:prstGeom prst="rect">
            <a:avLst/>
          </a:prstGeom>
          <a:noFill/>
        </p:spPr>
      </p:pic>
      <p:pic>
        <p:nvPicPr>
          <p:cNvPr id="174" name="Picture 2" descr="C:\Program Files\Microsoft Resource DVD Artwork\DVD_ART\Artwork_Imagery\Shapes and Graphics\Symbols\plus green 2.png"/>
          <p:cNvPicPr>
            <a:picLocks noChangeAspect="1" noChangeArrowheads="1"/>
          </p:cNvPicPr>
          <p:nvPr/>
        </p:nvPicPr>
        <p:blipFill>
          <a:blip r:embed="rId3" cstate="print"/>
          <a:srcRect/>
          <a:stretch>
            <a:fillRect/>
          </a:stretch>
        </p:blipFill>
        <p:spPr bwMode="auto">
          <a:xfrm>
            <a:off x="3500430" y="4681549"/>
            <a:ext cx="271461" cy="271461"/>
          </a:xfrm>
          <a:prstGeom prst="rect">
            <a:avLst/>
          </a:prstGeom>
          <a:noFill/>
        </p:spPr>
      </p:pic>
      <p:pic>
        <p:nvPicPr>
          <p:cNvPr id="175" name="Picture 2" descr="C:\Program Files\Microsoft Resource DVD Artwork\DVD_ART\Artwork_Imagery\Shapes and Graphics\Symbols\plus green 2.png"/>
          <p:cNvPicPr>
            <a:picLocks noChangeAspect="1" noChangeArrowheads="1"/>
          </p:cNvPicPr>
          <p:nvPr/>
        </p:nvPicPr>
        <p:blipFill>
          <a:blip r:embed="rId3" cstate="print"/>
          <a:srcRect/>
          <a:stretch>
            <a:fillRect/>
          </a:stretch>
        </p:blipFill>
        <p:spPr bwMode="auto">
          <a:xfrm>
            <a:off x="3500430" y="5095889"/>
            <a:ext cx="271461" cy="271461"/>
          </a:xfrm>
          <a:prstGeom prst="rect">
            <a:avLst/>
          </a:prstGeom>
          <a:noFill/>
        </p:spPr>
      </p:pic>
      <p:pic>
        <p:nvPicPr>
          <p:cNvPr id="176" name="Picture 3" descr="C:\Program Files\Microsoft Resource DVD Artwork\DVD_ART\Artwork_Imagery\Shapes and Graphics\Symbols\minus.png"/>
          <p:cNvPicPr>
            <a:picLocks noChangeAspect="1" noChangeArrowheads="1"/>
          </p:cNvPicPr>
          <p:nvPr/>
        </p:nvPicPr>
        <p:blipFill>
          <a:blip r:embed="rId4" cstate="print"/>
          <a:srcRect/>
          <a:stretch>
            <a:fillRect/>
          </a:stretch>
        </p:blipFill>
        <p:spPr bwMode="auto">
          <a:xfrm>
            <a:off x="6643702" y="4748224"/>
            <a:ext cx="270000" cy="122442"/>
          </a:xfrm>
          <a:prstGeom prst="rect">
            <a:avLst/>
          </a:prstGeom>
          <a:noFill/>
        </p:spPr>
      </p:pic>
      <p:pic>
        <p:nvPicPr>
          <p:cNvPr id="177" name="Picture 3" descr="C:\Program Files\Microsoft Resource DVD Artwork\DVD_ART\Artwork_Imagery\Shapes and Graphics\Symbols\minus.png"/>
          <p:cNvPicPr>
            <a:picLocks noChangeAspect="1" noChangeArrowheads="1"/>
          </p:cNvPicPr>
          <p:nvPr/>
        </p:nvPicPr>
        <p:blipFill>
          <a:blip r:embed="rId4" cstate="print"/>
          <a:srcRect/>
          <a:stretch>
            <a:fillRect/>
          </a:stretch>
        </p:blipFill>
        <p:spPr bwMode="auto">
          <a:xfrm>
            <a:off x="6643702" y="5176852"/>
            <a:ext cx="270000" cy="122442"/>
          </a:xfrm>
          <a:prstGeom prst="rect">
            <a:avLst/>
          </a:prstGeom>
          <a:noFill/>
        </p:spPr>
      </p:pic>
      <p:pic>
        <p:nvPicPr>
          <p:cNvPr id="178" name="Picture 3" descr="C:\Program Files\Microsoft Resource DVD Artwork\DVD_ART\Artwork_Imagery\Shapes and Graphics\Symbols\minus.png"/>
          <p:cNvPicPr>
            <a:picLocks noChangeAspect="1" noChangeArrowheads="1"/>
          </p:cNvPicPr>
          <p:nvPr/>
        </p:nvPicPr>
        <p:blipFill>
          <a:blip r:embed="rId4" cstate="print"/>
          <a:srcRect/>
          <a:stretch>
            <a:fillRect/>
          </a:stretch>
        </p:blipFill>
        <p:spPr bwMode="auto">
          <a:xfrm>
            <a:off x="6643702" y="5391166"/>
            <a:ext cx="270000" cy="122442"/>
          </a:xfrm>
          <a:prstGeom prst="rect">
            <a:avLst/>
          </a:prstGeom>
          <a:noFill/>
        </p:spPr>
      </p:pic>
      <p:grpSp>
        <p:nvGrpSpPr>
          <p:cNvPr id="3" name="Group 794"/>
          <p:cNvGrpSpPr>
            <a:grpSpLocks/>
          </p:cNvGrpSpPr>
          <p:nvPr/>
        </p:nvGrpSpPr>
        <p:grpSpPr bwMode="auto">
          <a:xfrm>
            <a:off x="1071538" y="5472131"/>
            <a:ext cx="493712" cy="554038"/>
            <a:chOff x="4306888" y="2152650"/>
            <a:chExt cx="230187" cy="230188"/>
          </a:xfrm>
        </p:grpSpPr>
        <p:sp>
          <p:nvSpPr>
            <p:cNvPr id="180" name="Freeform 632"/>
            <p:cNvSpPr>
              <a:spLocks/>
            </p:cNvSpPr>
            <p:nvPr/>
          </p:nvSpPr>
          <p:spPr bwMode="auto">
            <a:xfrm>
              <a:off x="4505325" y="2152650"/>
              <a:ext cx="31750" cy="190500"/>
            </a:xfrm>
            <a:custGeom>
              <a:avLst/>
              <a:gdLst>
                <a:gd name="T0" fmla="*/ 0 w 40"/>
                <a:gd name="T1" fmla="*/ 190500 h 241"/>
                <a:gd name="T2" fmla="*/ 31750 w 40"/>
                <a:gd name="T3" fmla="*/ 163624 h 241"/>
                <a:gd name="T4" fmla="*/ 31750 w 40"/>
                <a:gd name="T5" fmla="*/ 7114 h 241"/>
                <a:gd name="T6" fmla="*/ 0 w 40"/>
                <a:gd name="T7" fmla="*/ 0 h 241"/>
                <a:gd name="T8" fmla="*/ 0 w 40"/>
                <a:gd name="T9" fmla="*/ 190500 h 241"/>
                <a:gd name="T10" fmla="*/ 0 60000 65536"/>
                <a:gd name="T11" fmla="*/ 0 60000 65536"/>
                <a:gd name="T12" fmla="*/ 0 60000 65536"/>
                <a:gd name="T13" fmla="*/ 0 60000 65536"/>
                <a:gd name="T14" fmla="*/ 0 60000 65536"/>
                <a:gd name="T15" fmla="*/ 0 w 40"/>
                <a:gd name="T16" fmla="*/ 0 h 241"/>
                <a:gd name="T17" fmla="*/ 40 w 40"/>
                <a:gd name="T18" fmla="*/ 241 h 241"/>
              </a:gdLst>
              <a:ahLst/>
              <a:cxnLst>
                <a:cxn ang="T10">
                  <a:pos x="T0" y="T1"/>
                </a:cxn>
                <a:cxn ang="T11">
                  <a:pos x="T2" y="T3"/>
                </a:cxn>
                <a:cxn ang="T12">
                  <a:pos x="T4" y="T5"/>
                </a:cxn>
                <a:cxn ang="T13">
                  <a:pos x="T6" y="T7"/>
                </a:cxn>
                <a:cxn ang="T14">
                  <a:pos x="T8" y="T9"/>
                </a:cxn>
              </a:cxnLst>
              <a:rect l="T15" t="T16" r="T17" b="T18"/>
              <a:pathLst>
                <a:path w="40" h="241">
                  <a:moveTo>
                    <a:pt x="0" y="241"/>
                  </a:moveTo>
                  <a:lnTo>
                    <a:pt x="40" y="207"/>
                  </a:lnTo>
                  <a:lnTo>
                    <a:pt x="40" y="9"/>
                  </a:lnTo>
                  <a:lnTo>
                    <a:pt x="0" y="0"/>
                  </a:lnTo>
                  <a:lnTo>
                    <a:pt x="0" y="241"/>
                  </a:lnTo>
                  <a:close/>
                </a:path>
              </a:pathLst>
            </a:custGeom>
            <a:solidFill>
              <a:srgbClr val="000000"/>
            </a:solidFill>
            <a:ln w="9525">
              <a:noFill/>
              <a:round/>
              <a:headEnd/>
              <a:tailEnd/>
            </a:ln>
          </p:spPr>
          <p:txBody>
            <a:bodyPr/>
            <a:lstStyle/>
            <a:p>
              <a:endParaRPr lang="en-US" sz="1800">
                <a:solidFill>
                  <a:schemeClr val="tx1"/>
                </a:solidFill>
                <a:latin typeface="Segoe" pitchFamily="34" charset="0"/>
              </a:endParaRPr>
            </a:p>
          </p:txBody>
        </p:sp>
        <p:sp>
          <p:nvSpPr>
            <p:cNvPr id="181" name="Freeform 633"/>
            <p:cNvSpPr>
              <a:spLocks/>
            </p:cNvSpPr>
            <p:nvPr/>
          </p:nvSpPr>
          <p:spPr bwMode="auto">
            <a:xfrm>
              <a:off x="4498975" y="2160588"/>
              <a:ext cx="31750" cy="190500"/>
            </a:xfrm>
            <a:custGeom>
              <a:avLst/>
              <a:gdLst>
                <a:gd name="T0" fmla="*/ 0 w 40"/>
                <a:gd name="T1" fmla="*/ 190500 h 242"/>
                <a:gd name="T2" fmla="*/ 31750 w 40"/>
                <a:gd name="T3" fmla="*/ 162161 h 242"/>
                <a:gd name="T4" fmla="*/ 31750 w 40"/>
                <a:gd name="T5" fmla="*/ 0 h 242"/>
                <a:gd name="T6" fmla="*/ 0 w 40"/>
                <a:gd name="T7" fmla="*/ 26764 h 242"/>
                <a:gd name="T8" fmla="*/ 0 w 40"/>
                <a:gd name="T9" fmla="*/ 190500 h 242"/>
                <a:gd name="T10" fmla="*/ 0 60000 65536"/>
                <a:gd name="T11" fmla="*/ 0 60000 65536"/>
                <a:gd name="T12" fmla="*/ 0 60000 65536"/>
                <a:gd name="T13" fmla="*/ 0 60000 65536"/>
                <a:gd name="T14" fmla="*/ 0 60000 65536"/>
                <a:gd name="T15" fmla="*/ 0 w 40"/>
                <a:gd name="T16" fmla="*/ 0 h 242"/>
                <a:gd name="T17" fmla="*/ 40 w 40"/>
                <a:gd name="T18" fmla="*/ 242 h 242"/>
              </a:gdLst>
              <a:ahLst/>
              <a:cxnLst>
                <a:cxn ang="T10">
                  <a:pos x="T0" y="T1"/>
                </a:cxn>
                <a:cxn ang="T11">
                  <a:pos x="T2" y="T3"/>
                </a:cxn>
                <a:cxn ang="T12">
                  <a:pos x="T4" y="T5"/>
                </a:cxn>
                <a:cxn ang="T13">
                  <a:pos x="T6" y="T7"/>
                </a:cxn>
                <a:cxn ang="T14">
                  <a:pos x="T8" y="T9"/>
                </a:cxn>
              </a:cxnLst>
              <a:rect l="T15" t="T16" r="T17" b="T18"/>
              <a:pathLst>
                <a:path w="40" h="242">
                  <a:moveTo>
                    <a:pt x="0" y="242"/>
                  </a:moveTo>
                  <a:lnTo>
                    <a:pt x="40" y="206"/>
                  </a:lnTo>
                  <a:lnTo>
                    <a:pt x="40" y="0"/>
                  </a:lnTo>
                  <a:lnTo>
                    <a:pt x="0" y="34"/>
                  </a:lnTo>
                  <a:lnTo>
                    <a:pt x="0" y="242"/>
                  </a:lnTo>
                  <a:close/>
                </a:path>
              </a:pathLst>
            </a:custGeom>
            <a:solidFill>
              <a:srgbClr val="000000"/>
            </a:solidFill>
            <a:ln w="9525">
              <a:noFill/>
              <a:round/>
              <a:headEnd/>
              <a:tailEnd/>
            </a:ln>
          </p:spPr>
          <p:txBody>
            <a:bodyPr/>
            <a:lstStyle/>
            <a:p>
              <a:endParaRPr lang="en-US" sz="1800">
                <a:solidFill>
                  <a:schemeClr val="tx1"/>
                </a:solidFill>
                <a:latin typeface="Segoe" pitchFamily="34" charset="0"/>
              </a:endParaRPr>
            </a:p>
          </p:txBody>
        </p:sp>
        <p:sp>
          <p:nvSpPr>
            <p:cNvPr id="182" name="Rectangle 634"/>
            <p:cNvSpPr>
              <a:spLocks noChangeArrowheads="1"/>
            </p:cNvSpPr>
            <p:nvPr/>
          </p:nvSpPr>
          <p:spPr bwMode="auto">
            <a:xfrm>
              <a:off x="4376738" y="2185988"/>
              <a:ext cx="122238" cy="165100"/>
            </a:xfrm>
            <a:prstGeom prst="rect">
              <a:avLst/>
            </a:prstGeom>
            <a:solidFill>
              <a:srgbClr val="000000"/>
            </a:solidFill>
            <a:ln w="9525">
              <a:noFill/>
              <a:miter lim="800000"/>
              <a:headEnd/>
              <a:tailEnd/>
            </a:ln>
          </p:spPr>
          <p:txBody>
            <a:bodyPr/>
            <a:lstStyle/>
            <a:p>
              <a:endParaRPr lang="en-US" sz="1800">
                <a:solidFill>
                  <a:schemeClr val="tx1"/>
                </a:solidFill>
                <a:latin typeface="Segoe" pitchFamily="34" charset="0"/>
              </a:endParaRPr>
            </a:p>
          </p:txBody>
        </p:sp>
        <p:sp>
          <p:nvSpPr>
            <p:cNvPr id="183" name="Rectangle 635"/>
            <p:cNvSpPr>
              <a:spLocks noChangeArrowheads="1"/>
            </p:cNvSpPr>
            <p:nvPr/>
          </p:nvSpPr>
          <p:spPr bwMode="auto">
            <a:xfrm>
              <a:off x="4370388" y="2179638"/>
              <a:ext cx="128588" cy="163513"/>
            </a:xfrm>
            <a:prstGeom prst="rect">
              <a:avLst/>
            </a:prstGeom>
            <a:solidFill>
              <a:srgbClr val="C0C0C0"/>
            </a:solidFill>
            <a:ln w="9525">
              <a:noFill/>
              <a:miter lim="800000"/>
              <a:headEnd/>
              <a:tailEnd/>
            </a:ln>
          </p:spPr>
          <p:txBody>
            <a:bodyPr/>
            <a:lstStyle/>
            <a:p>
              <a:endParaRPr lang="en-US" sz="1800">
                <a:solidFill>
                  <a:schemeClr val="tx1"/>
                </a:solidFill>
                <a:latin typeface="Segoe" pitchFamily="34" charset="0"/>
              </a:endParaRPr>
            </a:p>
          </p:txBody>
        </p:sp>
        <p:sp>
          <p:nvSpPr>
            <p:cNvPr id="184" name="Freeform 636"/>
            <p:cNvSpPr>
              <a:spLocks/>
            </p:cNvSpPr>
            <p:nvPr/>
          </p:nvSpPr>
          <p:spPr bwMode="auto">
            <a:xfrm>
              <a:off x="4370388" y="2152650"/>
              <a:ext cx="160338" cy="26988"/>
            </a:xfrm>
            <a:custGeom>
              <a:avLst/>
              <a:gdLst>
                <a:gd name="T0" fmla="*/ 0 w 202"/>
                <a:gd name="T1" fmla="*/ 26988 h 35"/>
                <a:gd name="T2" fmla="*/ 128588 w 202"/>
                <a:gd name="T3" fmla="*/ 26988 h 35"/>
                <a:gd name="T4" fmla="*/ 160338 w 202"/>
                <a:gd name="T5" fmla="*/ 0 h 35"/>
                <a:gd name="T6" fmla="*/ 31750 w 202"/>
                <a:gd name="T7" fmla="*/ 0 h 35"/>
                <a:gd name="T8" fmla="*/ 0 w 202"/>
                <a:gd name="T9" fmla="*/ 26988 h 35"/>
                <a:gd name="T10" fmla="*/ 0 60000 65536"/>
                <a:gd name="T11" fmla="*/ 0 60000 65536"/>
                <a:gd name="T12" fmla="*/ 0 60000 65536"/>
                <a:gd name="T13" fmla="*/ 0 60000 65536"/>
                <a:gd name="T14" fmla="*/ 0 60000 65536"/>
                <a:gd name="T15" fmla="*/ 0 w 202"/>
                <a:gd name="T16" fmla="*/ 0 h 35"/>
                <a:gd name="T17" fmla="*/ 202 w 202"/>
                <a:gd name="T18" fmla="*/ 35 h 35"/>
              </a:gdLst>
              <a:ahLst/>
              <a:cxnLst>
                <a:cxn ang="T10">
                  <a:pos x="T0" y="T1"/>
                </a:cxn>
                <a:cxn ang="T11">
                  <a:pos x="T2" y="T3"/>
                </a:cxn>
                <a:cxn ang="T12">
                  <a:pos x="T4" y="T5"/>
                </a:cxn>
                <a:cxn ang="T13">
                  <a:pos x="T6" y="T7"/>
                </a:cxn>
                <a:cxn ang="T14">
                  <a:pos x="T8" y="T9"/>
                </a:cxn>
              </a:cxnLst>
              <a:rect l="T15" t="T16" r="T17" b="T18"/>
              <a:pathLst>
                <a:path w="202" h="35">
                  <a:moveTo>
                    <a:pt x="0" y="35"/>
                  </a:moveTo>
                  <a:lnTo>
                    <a:pt x="162" y="35"/>
                  </a:lnTo>
                  <a:lnTo>
                    <a:pt x="202" y="0"/>
                  </a:lnTo>
                  <a:lnTo>
                    <a:pt x="40" y="0"/>
                  </a:lnTo>
                  <a:lnTo>
                    <a:pt x="0" y="35"/>
                  </a:lnTo>
                  <a:close/>
                </a:path>
              </a:pathLst>
            </a:custGeom>
            <a:solidFill>
              <a:srgbClr val="C0C0C0"/>
            </a:solidFill>
            <a:ln w="9525">
              <a:noFill/>
              <a:round/>
              <a:headEnd/>
              <a:tailEnd/>
            </a:ln>
          </p:spPr>
          <p:txBody>
            <a:bodyPr/>
            <a:lstStyle/>
            <a:p>
              <a:endParaRPr lang="en-US" sz="1800">
                <a:solidFill>
                  <a:schemeClr val="tx1"/>
                </a:solidFill>
                <a:latin typeface="Segoe" pitchFamily="34" charset="0"/>
              </a:endParaRPr>
            </a:p>
          </p:txBody>
        </p:sp>
        <p:sp>
          <p:nvSpPr>
            <p:cNvPr id="185" name="Freeform 637"/>
            <p:cNvSpPr>
              <a:spLocks/>
            </p:cNvSpPr>
            <p:nvPr/>
          </p:nvSpPr>
          <p:spPr bwMode="auto">
            <a:xfrm>
              <a:off x="4498975" y="2152650"/>
              <a:ext cx="31750" cy="190500"/>
            </a:xfrm>
            <a:custGeom>
              <a:avLst/>
              <a:gdLst>
                <a:gd name="T0" fmla="*/ 0 w 40"/>
                <a:gd name="T1" fmla="*/ 190500 h 241"/>
                <a:gd name="T2" fmla="*/ 31750 w 40"/>
                <a:gd name="T3" fmla="*/ 163624 h 241"/>
                <a:gd name="T4" fmla="*/ 31750 w 40"/>
                <a:gd name="T5" fmla="*/ 0 h 241"/>
                <a:gd name="T6" fmla="*/ 0 w 40"/>
                <a:gd name="T7" fmla="*/ 27666 h 241"/>
                <a:gd name="T8" fmla="*/ 0 w 40"/>
                <a:gd name="T9" fmla="*/ 190500 h 241"/>
                <a:gd name="T10" fmla="*/ 0 60000 65536"/>
                <a:gd name="T11" fmla="*/ 0 60000 65536"/>
                <a:gd name="T12" fmla="*/ 0 60000 65536"/>
                <a:gd name="T13" fmla="*/ 0 60000 65536"/>
                <a:gd name="T14" fmla="*/ 0 60000 65536"/>
                <a:gd name="T15" fmla="*/ 0 w 40"/>
                <a:gd name="T16" fmla="*/ 0 h 241"/>
                <a:gd name="T17" fmla="*/ 40 w 40"/>
                <a:gd name="T18" fmla="*/ 241 h 241"/>
              </a:gdLst>
              <a:ahLst/>
              <a:cxnLst>
                <a:cxn ang="T10">
                  <a:pos x="T0" y="T1"/>
                </a:cxn>
                <a:cxn ang="T11">
                  <a:pos x="T2" y="T3"/>
                </a:cxn>
                <a:cxn ang="T12">
                  <a:pos x="T4" y="T5"/>
                </a:cxn>
                <a:cxn ang="T13">
                  <a:pos x="T6" y="T7"/>
                </a:cxn>
                <a:cxn ang="T14">
                  <a:pos x="T8" y="T9"/>
                </a:cxn>
              </a:cxnLst>
              <a:rect l="T15" t="T16" r="T17" b="T18"/>
              <a:pathLst>
                <a:path w="40" h="241">
                  <a:moveTo>
                    <a:pt x="0" y="241"/>
                  </a:moveTo>
                  <a:lnTo>
                    <a:pt x="40" y="207"/>
                  </a:lnTo>
                  <a:lnTo>
                    <a:pt x="40" y="0"/>
                  </a:lnTo>
                  <a:lnTo>
                    <a:pt x="0" y="35"/>
                  </a:lnTo>
                  <a:lnTo>
                    <a:pt x="0" y="241"/>
                  </a:lnTo>
                  <a:close/>
                </a:path>
              </a:pathLst>
            </a:custGeom>
            <a:solidFill>
              <a:srgbClr val="808080"/>
            </a:solidFill>
            <a:ln w="9525">
              <a:noFill/>
              <a:round/>
              <a:headEnd/>
              <a:tailEnd/>
            </a:ln>
          </p:spPr>
          <p:txBody>
            <a:bodyPr/>
            <a:lstStyle/>
            <a:p>
              <a:endParaRPr lang="en-US" sz="1800">
                <a:solidFill>
                  <a:schemeClr val="tx1"/>
                </a:solidFill>
                <a:latin typeface="Segoe" pitchFamily="34" charset="0"/>
              </a:endParaRPr>
            </a:p>
          </p:txBody>
        </p:sp>
        <p:sp>
          <p:nvSpPr>
            <p:cNvPr id="186" name="Freeform 638"/>
            <p:cNvSpPr>
              <a:spLocks/>
            </p:cNvSpPr>
            <p:nvPr/>
          </p:nvSpPr>
          <p:spPr bwMode="auto">
            <a:xfrm>
              <a:off x="4370388" y="2179638"/>
              <a:ext cx="128588" cy="3175"/>
            </a:xfrm>
            <a:custGeom>
              <a:avLst/>
              <a:gdLst>
                <a:gd name="T0" fmla="*/ 0 w 162"/>
                <a:gd name="T1" fmla="*/ 0 h 3"/>
                <a:gd name="T2" fmla="*/ 128588 w 162"/>
                <a:gd name="T3" fmla="*/ 0 h 3"/>
                <a:gd name="T4" fmla="*/ 123825 w 162"/>
                <a:gd name="T5" fmla="*/ 3175 h 3"/>
                <a:gd name="T6" fmla="*/ 0 w 162"/>
                <a:gd name="T7" fmla="*/ 3175 h 3"/>
                <a:gd name="T8" fmla="*/ 0 w 162"/>
                <a:gd name="T9" fmla="*/ 0 h 3"/>
                <a:gd name="T10" fmla="*/ 0 60000 65536"/>
                <a:gd name="T11" fmla="*/ 0 60000 65536"/>
                <a:gd name="T12" fmla="*/ 0 60000 65536"/>
                <a:gd name="T13" fmla="*/ 0 60000 65536"/>
                <a:gd name="T14" fmla="*/ 0 60000 65536"/>
                <a:gd name="T15" fmla="*/ 0 w 162"/>
                <a:gd name="T16" fmla="*/ 0 h 3"/>
                <a:gd name="T17" fmla="*/ 162 w 162"/>
                <a:gd name="T18" fmla="*/ 3 h 3"/>
              </a:gdLst>
              <a:ahLst/>
              <a:cxnLst>
                <a:cxn ang="T10">
                  <a:pos x="T0" y="T1"/>
                </a:cxn>
                <a:cxn ang="T11">
                  <a:pos x="T2" y="T3"/>
                </a:cxn>
                <a:cxn ang="T12">
                  <a:pos x="T4" y="T5"/>
                </a:cxn>
                <a:cxn ang="T13">
                  <a:pos x="T6" y="T7"/>
                </a:cxn>
                <a:cxn ang="T14">
                  <a:pos x="T8" y="T9"/>
                </a:cxn>
              </a:cxnLst>
              <a:rect l="T15" t="T16" r="T17" b="T18"/>
              <a:pathLst>
                <a:path w="162" h="3">
                  <a:moveTo>
                    <a:pt x="0" y="0"/>
                  </a:moveTo>
                  <a:lnTo>
                    <a:pt x="162" y="0"/>
                  </a:lnTo>
                  <a:lnTo>
                    <a:pt x="156" y="3"/>
                  </a:lnTo>
                  <a:lnTo>
                    <a:pt x="0" y="3"/>
                  </a:lnTo>
                  <a:lnTo>
                    <a:pt x="0" y="0"/>
                  </a:lnTo>
                  <a:close/>
                </a:path>
              </a:pathLst>
            </a:custGeom>
            <a:solidFill>
              <a:srgbClr val="FFFFFF"/>
            </a:solidFill>
            <a:ln w="9525">
              <a:noFill/>
              <a:round/>
              <a:headEnd/>
              <a:tailEnd/>
            </a:ln>
          </p:spPr>
          <p:txBody>
            <a:bodyPr/>
            <a:lstStyle/>
            <a:p>
              <a:endParaRPr lang="en-US" sz="1800">
                <a:solidFill>
                  <a:schemeClr val="tx1"/>
                </a:solidFill>
                <a:latin typeface="Segoe" pitchFamily="34" charset="0"/>
              </a:endParaRPr>
            </a:p>
          </p:txBody>
        </p:sp>
        <p:sp>
          <p:nvSpPr>
            <p:cNvPr id="187" name="Freeform 639"/>
            <p:cNvSpPr>
              <a:spLocks/>
            </p:cNvSpPr>
            <p:nvPr/>
          </p:nvSpPr>
          <p:spPr bwMode="auto">
            <a:xfrm>
              <a:off x="4370388" y="2179638"/>
              <a:ext cx="3175" cy="163513"/>
            </a:xfrm>
            <a:custGeom>
              <a:avLst/>
              <a:gdLst>
                <a:gd name="T0" fmla="*/ 0 w 5"/>
                <a:gd name="T1" fmla="*/ 0 h 206"/>
                <a:gd name="T2" fmla="*/ 0 w 5"/>
                <a:gd name="T3" fmla="*/ 163513 h 206"/>
                <a:gd name="T4" fmla="*/ 3175 w 5"/>
                <a:gd name="T5" fmla="*/ 161132 h 206"/>
                <a:gd name="T6" fmla="*/ 3175 w 5"/>
                <a:gd name="T7" fmla="*/ 2381 h 206"/>
                <a:gd name="T8" fmla="*/ 0 w 5"/>
                <a:gd name="T9" fmla="*/ 0 h 206"/>
                <a:gd name="T10" fmla="*/ 0 60000 65536"/>
                <a:gd name="T11" fmla="*/ 0 60000 65536"/>
                <a:gd name="T12" fmla="*/ 0 60000 65536"/>
                <a:gd name="T13" fmla="*/ 0 60000 65536"/>
                <a:gd name="T14" fmla="*/ 0 60000 65536"/>
                <a:gd name="T15" fmla="*/ 0 w 5"/>
                <a:gd name="T16" fmla="*/ 0 h 206"/>
                <a:gd name="T17" fmla="*/ 5 w 5"/>
                <a:gd name="T18" fmla="*/ 206 h 206"/>
              </a:gdLst>
              <a:ahLst/>
              <a:cxnLst>
                <a:cxn ang="T10">
                  <a:pos x="T0" y="T1"/>
                </a:cxn>
                <a:cxn ang="T11">
                  <a:pos x="T2" y="T3"/>
                </a:cxn>
                <a:cxn ang="T12">
                  <a:pos x="T4" y="T5"/>
                </a:cxn>
                <a:cxn ang="T13">
                  <a:pos x="T6" y="T7"/>
                </a:cxn>
                <a:cxn ang="T14">
                  <a:pos x="T8" y="T9"/>
                </a:cxn>
              </a:cxnLst>
              <a:rect l="T15" t="T16" r="T17" b="T18"/>
              <a:pathLst>
                <a:path w="5" h="206">
                  <a:moveTo>
                    <a:pt x="0" y="0"/>
                  </a:moveTo>
                  <a:lnTo>
                    <a:pt x="0" y="206"/>
                  </a:lnTo>
                  <a:lnTo>
                    <a:pt x="5" y="203"/>
                  </a:lnTo>
                  <a:lnTo>
                    <a:pt x="5" y="3"/>
                  </a:lnTo>
                  <a:lnTo>
                    <a:pt x="0" y="0"/>
                  </a:lnTo>
                  <a:close/>
                </a:path>
              </a:pathLst>
            </a:custGeom>
            <a:solidFill>
              <a:srgbClr val="808080"/>
            </a:solidFill>
            <a:ln w="9525">
              <a:noFill/>
              <a:round/>
              <a:headEnd/>
              <a:tailEnd/>
            </a:ln>
          </p:spPr>
          <p:txBody>
            <a:bodyPr/>
            <a:lstStyle/>
            <a:p>
              <a:endParaRPr lang="en-US" sz="1800">
                <a:solidFill>
                  <a:schemeClr val="tx1"/>
                </a:solidFill>
                <a:latin typeface="Segoe" pitchFamily="34" charset="0"/>
              </a:endParaRPr>
            </a:p>
          </p:txBody>
        </p:sp>
        <p:sp>
          <p:nvSpPr>
            <p:cNvPr id="188" name="Rectangle 640"/>
            <p:cNvSpPr>
              <a:spLocks noChangeArrowheads="1"/>
            </p:cNvSpPr>
            <p:nvPr/>
          </p:nvSpPr>
          <p:spPr bwMode="auto">
            <a:xfrm>
              <a:off x="4370388" y="2224088"/>
              <a:ext cx="128588" cy="4763"/>
            </a:xfrm>
            <a:prstGeom prst="rect">
              <a:avLst/>
            </a:prstGeom>
            <a:solidFill>
              <a:srgbClr val="808080"/>
            </a:solidFill>
            <a:ln w="9525">
              <a:noFill/>
              <a:miter lim="800000"/>
              <a:headEnd/>
              <a:tailEnd/>
            </a:ln>
          </p:spPr>
          <p:txBody>
            <a:bodyPr/>
            <a:lstStyle/>
            <a:p>
              <a:endParaRPr lang="en-US" sz="1800">
                <a:solidFill>
                  <a:schemeClr val="tx1"/>
                </a:solidFill>
                <a:latin typeface="Segoe" pitchFamily="34" charset="0"/>
              </a:endParaRPr>
            </a:p>
          </p:txBody>
        </p:sp>
        <p:sp>
          <p:nvSpPr>
            <p:cNvPr id="189" name="Rectangle 641"/>
            <p:cNvSpPr>
              <a:spLocks noChangeArrowheads="1"/>
            </p:cNvSpPr>
            <p:nvPr/>
          </p:nvSpPr>
          <p:spPr bwMode="auto">
            <a:xfrm>
              <a:off x="4373563" y="2228850"/>
              <a:ext cx="125413" cy="1588"/>
            </a:xfrm>
            <a:prstGeom prst="rect">
              <a:avLst/>
            </a:prstGeom>
            <a:solidFill>
              <a:srgbClr val="FFFFFF"/>
            </a:solidFill>
            <a:ln w="9525">
              <a:noFill/>
              <a:miter lim="800000"/>
              <a:headEnd/>
              <a:tailEnd/>
            </a:ln>
          </p:spPr>
          <p:txBody>
            <a:bodyPr/>
            <a:lstStyle/>
            <a:p>
              <a:endParaRPr lang="en-US" sz="1800">
                <a:solidFill>
                  <a:schemeClr val="tx1"/>
                </a:solidFill>
                <a:latin typeface="Segoe" pitchFamily="34" charset="0"/>
              </a:endParaRPr>
            </a:p>
          </p:txBody>
        </p:sp>
        <p:sp>
          <p:nvSpPr>
            <p:cNvPr id="190" name="Rectangle 642"/>
            <p:cNvSpPr>
              <a:spLocks noChangeArrowheads="1"/>
            </p:cNvSpPr>
            <p:nvPr/>
          </p:nvSpPr>
          <p:spPr bwMode="auto">
            <a:xfrm>
              <a:off x="4370388" y="2273300"/>
              <a:ext cx="128588" cy="1588"/>
            </a:xfrm>
            <a:prstGeom prst="rect">
              <a:avLst/>
            </a:prstGeom>
            <a:solidFill>
              <a:srgbClr val="808080"/>
            </a:solidFill>
            <a:ln w="9525">
              <a:noFill/>
              <a:miter lim="800000"/>
              <a:headEnd/>
              <a:tailEnd/>
            </a:ln>
          </p:spPr>
          <p:txBody>
            <a:bodyPr/>
            <a:lstStyle/>
            <a:p>
              <a:endParaRPr lang="en-US" sz="1800">
                <a:solidFill>
                  <a:schemeClr val="tx1"/>
                </a:solidFill>
                <a:latin typeface="Segoe" pitchFamily="34" charset="0"/>
              </a:endParaRPr>
            </a:p>
          </p:txBody>
        </p:sp>
        <p:sp>
          <p:nvSpPr>
            <p:cNvPr id="191" name="Rectangle 643"/>
            <p:cNvSpPr>
              <a:spLocks noChangeArrowheads="1"/>
            </p:cNvSpPr>
            <p:nvPr/>
          </p:nvSpPr>
          <p:spPr bwMode="auto">
            <a:xfrm>
              <a:off x="4373563" y="2274888"/>
              <a:ext cx="125413" cy="4763"/>
            </a:xfrm>
            <a:prstGeom prst="rect">
              <a:avLst/>
            </a:prstGeom>
            <a:solidFill>
              <a:srgbClr val="FFFFFF"/>
            </a:solidFill>
            <a:ln w="9525">
              <a:noFill/>
              <a:miter lim="800000"/>
              <a:headEnd/>
              <a:tailEnd/>
            </a:ln>
          </p:spPr>
          <p:txBody>
            <a:bodyPr/>
            <a:lstStyle/>
            <a:p>
              <a:endParaRPr lang="en-US" sz="1800">
                <a:solidFill>
                  <a:schemeClr val="tx1"/>
                </a:solidFill>
                <a:latin typeface="Segoe" pitchFamily="34" charset="0"/>
              </a:endParaRPr>
            </a:p>
          </p:txBody>
        </p:sp>
        <p:sp>
          <p:nvSpPr>
            <p:cNvPr id="192" name="Rectangle 644"/>
            <p:cNvSpPr>
              <a:spLocks noChangeArrowheads="1"/>
            </p:cNvSpPr>
            <p:nvPr/>
          </p:nvSpPr>
          <p:spPr bwMode="auto">
            <a:xfrm>
              <a:off x="4457700" y="2317750"/>
              <a:ext cx="23813" cy="12700"/>
            </a:xfrm>
            <a:prstGeom prst="rect">
              <a:avLst/>
            </a:prstGeom>
            <a:solidFill>
              <a:srgbClr val="FF0000"/>
            </a:solidFill>
            <a:ln w="9525">
              <a:noFill/>
              <a:miter lim="800000"/>
              <a:headEnd/>
              <a:tailEnd/>
            </a:ln>
          </p:spPr>
          <p:txBody>
            <a:bodyPr/>
            <a:lstStyle/>
            <a:p>
              <a:endParaRPr lang="en-US" sz="1800">
                <a:solidFill>
                  <a:schemeClr val="tx1"/>
                </a:solidFill>
                <a:latin typeface="Segoe" pitchFamily="34" charset="0"/>
              </a:endParaRPr>
            </a:p>
          </p:txBody>
        </p:sp>
        <p:sp>
          <p:nvSpPr>
            <p:cNvPr id="193" name="Freeform 645"/>
            <p:cNvSpPr>
              <a:spLocks/>
            </p:cNvSpPr>
            <p:nvPr/>
          </p:nvSpPr>
          <p:spPr bwMode="auto">
            <a:xfrm>
              <a:off x="4370388" y="2152650"/>
              <a:ext cx="160338" cy="26988"/>
            </a:xfrm>
            <a:custGeom>
              <a:avLst/>
              <a:gdLst>
                <a:gd name="T0" fmla="*/ 160338 w 202"/>
                <a:gd name="T1" fmla="*/ 0 h 35"/>
                <a:gd name="T2" fmla="*/ 156369 w 202"/>
                <a:gd name="T3" fmla="*/ 3084 h 35"/>
                <a:gd name="T4" fmla="*/ 31750 w 202"/>
                <a:gd name="T5" fmla="*/ 3084 h 35"/>
                <a:gd name="T6" fmla="*/ 3969 w 202"/>
                <a:gd name="T7" fmla="*/ 26988 h 35"/>
                <a:gd name="T8" fmla="*/ 0 w 202"/>
                <a:gd name="T9" fmla="*/ 26988 h 35"/>
                <a:gd name="T10" fmla="*/ 31750 w 202"/>
                <a:gd name="T11" fmla="*/ 0 h 35"/>
                <a:gd name="T12" fmla="*/ 160338 w 202"/>
                <a:gd name="T13" fmla="*/ 0 h 35"/>
                <a:gd name="T14" fmla="*/ 0 60000 65536"/>
                <a:gd name="T15" fmla="*/ 0 60000 65536"/>
                <a:gd name="T16" fmla="*/ 0 60000 65536"/>
                <a:gd name="T17" fmla="*/ 0 60000 65536"/>
                <a:gd name="T18" fmla="*/ 0 60000 65536"/>
                <a:gd name="T19" fmla="*/ 0 60000 65536"/>
                <a:gd name="T20" fmla="*/ 0 60000 65536"/>
                <a:gd name="T21" fmla="*/ 0 w 202"/>
                <a:gd name="T22" fmla="*/ 0 h 35"/>
                <a:gd name="T23" fmla="*/ 202 w 202"/>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35">
                  <a:moveTo>
                    <a:pt x="202" y="0"/>
                  </a:moveTo>
                  <a:lnTo>
                    <a:pt x="197" y="4"/>
                  </a:lnTo>
                  <a:lnTo>
                    <a:pt x="40" y="4"/>
                  </a:lnTo>
                  <a:lnTo>
                    <a:pt x="5" y="35"/>
                  </a:lnTo>
                  <a:lnTo>
                    <a:pt x="0" y="35"/>
                  </a:lnTo>
                  <a:lnTo>
                    <a:pt x="40" y="0"/>
                  </a:lnTo>
                  <a:lnTo>
                    <a:pt x="202" y="0"/>
                  </a:lnTo>
                  <a:close/>
                </a:path>
              </a:pathLst>
            </a:custGeom>
            <a:solidFill>
              <a:srgbClr val="808080"/>
            </a:solidFill>
            <a:ln w="9525">
              <a:noFill/>
              <a:round/>
              <a:headEnd/>
              <a:tailEnd/>
            </a:ln>
          </p:spPr>
          <p:txBody>
            <a:bodyPr/>
            <a:lstStyle/>
            <a:p>
              <a:endParaRPr lang="en-US" sz="1800">
                <a:solidFill>
                  <a:schemeClr val="tx1"/>
                </a:solidFill>
                <a:latin typeface="Segoe" pitchFamily="34" charset="0"/>
              </a:endParaRPr>
            </a:p>
          </p:txBody>
        </p:sp>
        <p:sp>
          <p:nvSpPr>
            <p:cNvPr id="194" name="Rectangle 646"/>
            <p:cNvSpPr>
              <a:spLocks noChangeArrowheads="1"/>
            </p:cNvSpPr>
            <p:nvPr/>
          </p:nvSpPr>
          <p:spPr bwMode="auto">
            <a:xfrm>
              <a:off x="4319588" y="2239963"/>
              <a:ext cx="122238" cy="1588"/>
            </a:xfrm>
            <a:prstGeom prst="rect">
              <a:avLst/>
            </a:prstGeom>
            <a:solidFill>
              <a:srgbClr val="C2C2C2"/>
            </a:solidFill>
            <a:ln w="9525">
              <a:noFill/>
              <a:miter lim="800000"/>
              <a:headEnd/>
              <a:tailEnd/>
            </a:ln>
          </p:spPr>
          <p:txBody>
            <a:bodyPr/>
            <a:lstStyle/>
            <a:p>
              <a:endParaRPr lang="en-US" sz="1800">
                <a:solidFill>
                  <a:schemeClr val="tx1"/>
                </a:solidFill>
                <a:latin typeface="Segoe" pitchFamily="34" charset="0"/>
              </a:endParaRPr>
            </a:p>
          </p:txBody>
        </p:sp>
        <p:sp>
          <p:nvSpPr>
            <p:cNvPr id="195" name="Rectangle 647"/>
            <p:cNvSpPr>
              <a:spLocks noChangeArrowheads="1"/>
            </p:cNvSpPr>
            <p:nvPr/>
          </p:nvSpPr>
          <p:spPr bwMode="auto">
            <a:xfrm>
              <a:off x="4319588" y="2241550"/>
              <a:ext cx="122238" cy="1588"/>
            </a:xfrm>
            <a:prstGeom prst="rect">
              <a:avLst/>
            </a:prstGeom>
            <a:solidFill>
              <a:srgbClr val="FEFEFE"/>
            </a:solidFill>
            <a:ln w="9525">
              <a:noFill/>
              <a:miter lim="800000"/>
              <a:headEnd/>
              <a:tailEnd/>
            </a:ln>
          </p:spPr>
          <p:txBody>
            <a:bodyPr/>
            <a:lstStyle/>
            <a:p>
              <a:endParaRPr lang="en-US" sz="1800">
                <a:solidFill>
                  <a:schemeClr val="tx1"/>
                </a:solidFill>
                <a:latin typeface="Segoe" pitchFamily="34" charset="0"/>
              </a:endParaRPr>
            </a:p>
          </p:txBody>
        </p:sp>
        <p:sp>
          <p:nvSpPr>
            <p:cNvPr id="196" name="Rectangle 648"/>
            <p:cNvSpPr>
              <a:spLocks noChangeArrowheads="1"/>
            </p:cNvSpPr>
            <p:nvPr/>
          </p:nvSpPr>
          <p:spPr bwMode="auto">
            <a:xfrm>
              <a:off x="4319588" y="2243138"/>
              <a:ext cx="122238" cy="1588"/>
            </a:xfrm>
            <a:prstGeom prst="rect">
              <a:avLst/>
            </a:prstGeom>
            <a:solidFill>
              <a:srgbClr val="FBFBFB"/>
            </a:solidFill>
            <a:ln w="9525">
              <a:noFill/>
              <a:miter lim="800000"/>
              <a:headEnd/>
              <a:tailEnd/>
            </a:ln>
          </p:spPr>
          <p:txBody>
            <a:bodyPr/>
            <a:lstStyle/>
            <a:p>
              <a:endParaRPr lang="en-US" sz="1800">
                <a:solidFill>
                  <a:schemeClr val="tx1"/>
                </a:solidFill>
                <a:latin typeface="Segoe" pitchFamily="34" charset="0"/>
              </a:endParaRPr>
            </a:p>
          </p:txBody>
        </p:sp>
        <p:sp>
          <p:nvSpPr>
            <p:cNvPr id="197" name="Rectangle 649"/>
            <p:cNvSpPr>
              <a:spLocks noChangeArrowheads="1"/>
            </p:cNvSpPr>
            <p:nvPr/>
          </p:nvSpPr>
          <p:spPr bwMode="auto">
            <a:xfrm>
              <a:off x="4319588" y="2243138"/>
              <a:ext cx="122238" cy="1588"/>
            </a:xfrm>
            <a:prstGeom prst="rect">
              <a:avLst/>
            </a:prstGeom>
            <a:solidFill>
              <a:srgbClr val="F7F7F7"/>
            </a:solidFill>
            <a:ln w="9525">
              <a:noFill/>
              <a:miter lim="800000"/>
              <a:headEnd/>
              <a:tailEnd/>
            </a:ln>
          </p:spPr>
          <p:txBody>
            <a:bodyPr/>
            <a:lstStyle/>
            <a:p>
              <a:endParaRPr lang="en-US" sz="1800">
                <a:solidFill>
                  <a:schemeClr val="tx1"/>
                </a:solidFill>
                <a:latin typeface="Segoe" pitchFamily="34" charset="0"/>
              </a:endParaRPr>
            </a:p>
          </p:txBody>
        </p:sp>
        <p:sp>
          <p:nvSpPr>
            <p:cNvPr id="198" name="Rectangle 650"/>
            <p:cNvSpPr>
              <a:spLocks noChangeArrowheads="1"/>
            </p:cNvSpPr>
            <p:nvPr/>
          </p:nvSpPr>
          <p:spPr bwMode="auto">
            <a:xfrm>
              <a:off x="4319588" y="2244725"/>
              <a:ext cx="122238" cy="1588"/>
            </a:xfrm>
            <a:prstGeom prst="rect">
              <a:avLst/>
            </a:prstGeom>
            <a:solidFill>
              <a:srgbClr val="F4F4F4"/>
            </a:solidFill>
            <a:ln w="9525">
              <a:noFill/>
              <a:miter lim="800000"/>
              <a:headEnd/>
              <a:tailEnd/>
            </a:ln>
          </p:spPr>
          <p:txBody>
            <a:bodyPr/>
            <a:lstStyle/>
            <a:p>
              <a:endParaRPr lang="en-US" sz="1800">
                <a:solidFill>
                  <a:schemeClr val="tx1"/>
                </a:solidFill>
                <a:latin typeface="Segoe" pitchFamily="34" charset="0"/>
              </a:endParaRPr>
            </a:p>
          </p:txBody>
        </p:sp>
        <p:sp>
          <p:nvSpPr>
            <p:cNvPr id="199" name="Rectangle 651"/>
            <p:cNvSpPr>
              <a:spLocks noChangeArrowheads="1"/>
            </p:cNvSpPr>
            <p:nvPr/>
          </p:nvSpPr>
          <p:spPr bwMode="auto">
            <a:xfrm>
              <a:off x="4319588" y="2246313"/>
              <a:ext cx="122238" cy="1588"/>
            </a:xfrm>
            <a:prstGeom prst="rect">
              <a:avLst/>
            </a:prstGeom>
            <a:solidFill>
              <a:srgbClr val="F1F1F1"/>
            </a:solidFill>
            <a:ln w="9525">
              <a:noFill/>
              <a:miter lim="800000"/>
              <a:headEnd/>
              <a:tailEnd/>
            </a:ln>
          </p:spPr>
          <p:txBody>
            <a:bodyPr/>
            <a:lstStyle/>
            <a:p>
              <a:endParaRPr lang="en-US" sz="1800">
                <a:solidFill>
                  <a:schemeClr val="tx1"/>
                </a:solidFill>
                <a:latin typeface="Segoe" pitchFamily="34" charset="0"/>
              </a:endParaRPr>
            </a:p>
          </p:txBody>
        </p:sp>
        <p:sp>
          <p:nvSpPr>
            <p:cNvPr id="200" name="Rectangle 652"/>
            <p:cNvSpPr>
              <a:spLocks noChangeArrowheads="1"/>
            </p:cNvSpPr>
            <p:nvPr/>
          </p:nvSpPr>
          <p:spPr bwMode="auto">
            <a:xfrm>
              <a:off x="4319588" y="2247900"/>
              <a:ext cx="122238" cy="1588"/>
            </a:xfrm>
            <a:prstGeom prst="rect">
              <a:avLst/>
            </a:prstGeom>
            <a:solidFill>
              <a:srgbClr val="EEEEEE"/>
            </a:solidFill>
            <a:ln w="9525">
              <a:noFill/>
              <a:miter lim="800000"/>
              <a:headEnd/>
              <a:tailEnd/>
            </a:ln>
          </p:spPr>
          <p:txBody>
            <a:bodyPr/>
            <a:lstStyle/>
            <a:p>
              <a:endParaRPr lang="en-US" sz="1800">
                <a:solidFill>
                  <a:schemeClr val="tx1"/>
                </a:solidFill>
                <a:latin typeface="Segoe" pitchFamily="34" charset="0"/>
              </a:endParaRPr>
            </a:p>
          </p:txBody>
        </p:sp>
        <p:sp>
          <p:nvSpPr>
            <p:cNvPr id="201" name="Rectangle 653"/>
            <p:cNvSpPr>
              <a:spLocks noChangeArrowheads="1"/>
            </p:cNvSpPr>
            <p:nvPr/>
          </p:nvSpPr>
          <p:spPr bwMode="auto">
            <a:xfrm>
              <a:off x="4319588" y="2249488"/>
              <a:ext cx="122238" cy="1588"/>
            </a:xfrm>
            <a:prstGeom prst="rect">
              <a:avLst/>
            </a:prstGeom>
            <a:solidFill>
              <a:srgbClr val="EBEBEB"/>
            </a:solidFill>
            <a:ln w="9525">
              <a:noFill/>
              <a:miter lim="800000"/>
              <a:headEnd/>
              <a:tailEnd/>
            </a:ln>
          </p:spPr>
          <p:txBody>
            <a:bodyPr/>
            <a:lstStyle/>
            <a:p>
              <a:endParaRPr lang="en-US" sz="1800">
                <a:solidFill>
                  <a:schemeClr val="tx1"/>
                </a:solidFill>
                <a:latin typeface="Segoe" pitchFamily="34" charset="0"/>
              </a:endParaRPr>
            </a:p>
          </p:txBody>
        </p:sp>
        <p:sp>
          <p:nvSpPr>
            <p:cNvPr id="202" name="Rectangle 654"/>
            <p:cNvSpPr>
              <a:spLocks noChangeArrowheads="1"/>
            </p:cNvSpPr>
            <p:nvPr/>
          </p:nvSpPr>
          <p:spPr bwMode="auto">
            <a:xfrm>
              <a:off x="4319588" y="2249488"/>
              <a:ext cx="122238" cy="1588"/>
            </a:xfrm>
            <a:prstGeom prst="rect">
              <a:avLst/>
            </a:prstGeom>
            <a:solidFill>
              <a:srgbClr val="E8E8E8"/>
            </a:solidFill>
            <a:ln w="9525">
              <a:noFill/>
              <a:miter lim="800000"/>
              <a:headEnd/>
              <a:tailEnd/>
            </a:ln>
          </p:spPr>
          <p:txBody>
            <a:bodyPr/>
            <a:lstStyle/>
            <a:p>
              <a:endParaRPr lang="en-US" sz="1800">
                <a:solidFill>
                  <a:schemeClr val="tx1"/>
                </a:solidFill>
                <a:latin typeface="Segoe" pitchFamily="34" charset="0"/>
              </a:endParaRPr>
            </a:p>
          </p:txBody>
        </p:sp>
        <p:sp>
          <p:nvSpPr>
            <p:cNvPr id="203" name="Rectangle 655"/>
            <p:cNvSpPr>
              <a:spLocks noChangeArrowheads="1"/>
            </p:cNvSpPr>
            <p:nvPr/>
          </p:nvSpPr>
          <p:spPr bwMode="auto">
            <a:xfrm>
              <a:off x="4319588" y="2251075"/>
              <a:ext cx="122238" cy="1588"/>
            </a:xfrm>
            <a:prstGeom prst="rect">
              <a:avLst/>
            </a:prstGeom>
            <a:solidFill>
              <a:srgbClr val="E5E5E5"/>
            </a:solidFill>
            <a:ln w="9525">
              <a:noFill/>
              <a:miter lim="800000"/>
              <a:headEnd/>
              <a:tailEnd/>
            </a:ln>
          </p:spPr>
          <p:txBody>
            <a:bodyPr/>
            <a:lstStyle/>
            <a:p>
              <a:endParaRPr lang="en-US" sz="1800">
                <a:solidFill>
                  <a:schemeClr val="tx1"/>
                </a:solidFill>
                <a:latin typeface="Segoe" pitchFamily="34" charset="0"/>
              </a:endParaRPr>
            </a:p>
          </p:txBody>
        </p:sp>
        <p:sp>
          <p:nvSpPr>
            <p:cNvPr id="204" name="Rectangle 656"/>
            <p:cNvSpPr>
              <a:spLocks noChangeArrowheads="1"/>
            </p:cNvSpPr>
            <p:nvPr/>
          </p:nvSpPr>
          <p:spPr bwMode="auto">
            <a:xfrm>
              <a:off x="4319588" y="2252663"/>
              <a:ext cx="122238" cy="1588"/>
            </a:xfrm>
            <a:prstGeom prst="rect">
              <a:avLst/>
            </a:prstGeom>
            <a:solidFill>
              <a:srgbClr val="E2E2E2"/>
            </a:solidFill>
            <a:ln w="9525">
              <a:noFill/>
              <a:miter lim="800000"/>
              <a:headEnd/>
              <a:tailEnd/>
            </a:ln>
          </p:spPr>
          <p:txBody>
            <a:bodyPr/>
            <a:lstStyle/>
            <a:p>
              <a:endParaRPr lang="en-US" sz="1800">
                <a:solidFill>
                  <a:schemeClr val="tx1"/>
                </a:solidFill>
                <a:latin typeface="Segoe" pitchFamily="34" charset="0"/>
              </a:endParaRPr>
            </a:p>
          </p:txBody>
        </p:sp>
        <p:sp>
          <p:nvSpPr>
            <p:cNvPr id="205" name="Rectangle 657"/>
            <p:cNvSpPr>
              <a:spLocks noChangeArrowheads="1"/>
            </p:cNvSpPr>
            <p:nvPr/>
          </p:nvSpPr>
          <p:spPr bwMode="auto">
            <a:xfrm>
              <a:off x="4319588" y="2254250"/>
              <a:ext cx="122238" cy="1588"/>
            </a:xfrm>
            <a:prstGeom prst="rect">
              <a:avLst/>
            </a:prstGeom>
            <a:solidFill>
              <a:srgbClr val="DFDFDF"/>
            </a:solidFill>
            <a:ln w="9525">
              <a:noFill/>
              <a:miter lim="800000"/>
              <a:headEnd/>
              <a:tailEnd/>
            </a:ln>
          </p:spPr>
          <p:txBody>
            <a:bodyPr/>
            <a:lstStyle/>
            <a:p>
              <a:endParaRPr lang="en-US" sz="1800">
                <a:solidFill>
                  <a:schemeClr val="tx1"/>
                </a:solidFill>
                <a:latin typeface="Segoe" pitchFamily="34" charset="0"/>
              </a:endParaRPr>
            </a:p>
          </p:txBody>
        </p:sp>
        <p:sp>
          <p:nvSpPr>
            <p:cNvPr id="206" name="Rectangle 658"/>
            <p:cNvSpPr>
              <a:spLocks noChangeArrowheads="1"/>
            </p:cNvSpPr>
            <p:nvPr/>
          </p:nvSpPr>
          <p:spPr bwMode="auto">
            <a:xfrm>
              <a:off x="4319588" y="2255838"/>
              <a:ext cx="122238" cy="1588"/>
            </a:xfrm>
            <a:prstGeom prst="rect">
              <a:avLst/>
            </a:prstGeom>
            <a:solidFill>
              <a:srgbClr val="DCDCDC"/>
            </a:solidFill>
            <a:ln w="9525">
              <a:noFill/>
              <a:miter lim="800000"/>
              <a:headEnd/>
              <a:tailEnd/>
            </a:ln>
          </p:spPr>
          <p:txBody>
            <a:bodyPr/>
            <a:lstStyle/>
            <a:p>
              <a:endParaRPr lang="en-US" sz="1800">
                <a:solidFill>
                  <a:schemeClr val="tx1"/>
                </a:solidFill>
                <a:latin typeface="Segoe" pitchFamily="34" charset="0"/>
              </a:endParaRPr>
            </a:p>
          </p:txBody>
        </p:sp>
        <p:sp>
          <p:nvSpPr>
            <p:cNvPr id="207" name="Rectangle 659"/>
            <p:cNvSpPr>
              <a:spLocks noChangeArrowheads="1"/>
            </p:cNvSpPr>
            <p:nvPr/>
          </p:nvSpPr>
          <p:spPr bwMode="auto">
            <a:xfrm>
              <a:off x="4319588" y="2255838"/>
              <a:ext cx="122238" cy="1588"/>
            </a:xfrm>
            <a:prstGeom prst="rect">
              <a:avLst/>
            </a:prstGeom>
            <a:solidFill>
              <a:srgbClr val="D9D9D9"/>
            </a:solidFill>
            <a:ln w="9525">
              <a:noFill/>
              <a:miter lim="800000"/>
              <a:headEnd/>
              <a:tailEnd/>
            </a:ln>
          </p:spPr>
          <p:txBody>
            <a:bodyPr/>
            <a:lstStyle/>
            <a:p>
              <a:endParaRPr lang="en-US" sz="1800">
                <a:solidFill>
                  <a:schemeClr val="tx1"/>
                </a:solidFill>
                <a:latin typeface="Segoe" pitchFamily="34" charset="0"/>
              </a:endParaRPr>
            </a:p>
          </p:txBody>
        </p:sp>
        <p:sp>
          <p:nvSpPr>
            <p:cNvPr id="208" name="Rectangle 660"/>
            <p:cNvSpPr>
              <a:spLocks noChangeArrowheads="1"/>
            </p:cNvSpPr>
            <p:nvPr/>
          </p:nvSpPr>
          <p:spPr bwMode="auto">
            <a:xfrm>
              <a:off x="4319588" y="2257425"/>
              <a:ext cx="122238" cy="1588"/>
            </a:xfrm>
            <a:prstGeom prst="rect">
              <a:avLst/>
            </a:prstGeom>
            <a:solidFill>
              <a:srgbClr val="D6D6D6"/>
            </a:solidFill>
            <a:ln w="9525">
              <a:noFill/>
              <a:miter lim="800000"/>
              <a:headEnd/>
              <a:tailEnd/>
            </a:ln>
          </p:spPr>
          <p:txBody>
            <a:bodyPr/>
            <a:lstStyle/>
            <a:p>
              <a:endParaRPr lang="en-US" sz="1800">
                <a:solidFill>
                  <a:schemeClr val="tx1"/>
                </a:solidFill>
                <a:latin typeface="Segoe" pitchFamily="34" charset="0"/>
              </a:endParaRPr>
            </a:p>
          </p:txBody>
        </p:sp>
        <p:sp>
          <p:nvSpPr>
            <p:cNvPr id="209" name="Rectangle 661"/>
            <p:cNvSpPr>
              <a:spLocks noChangeArrowheads="1"/>
            </p:cNvSpPr>
            <p:nvPr/>
          </p:nvSpPr>
          <p:spPr bwMode="auto">
            <a:xfrm>
              <a:off x="4319588" y="2259013"/>
              <a:ext cx="122238" cy="1588"/>
            </a:xfrm>
            <a:prstGeom prst="rect">
              <a:avLst/>
            </a:prstGeom>
            <a:solidFill>
              <a:srgbClr val="D3D3D3"/>
            </a:solidFill>
            <a:ln w="9525">
              <a:noFill/>
              <a:miter lim="800000"/>
              <a:headEnd/>
              <a:tailEnd/>
            </a:ln>
          </p:spPr>
          <p:txBody>
            <a:bodyPr/>
            <a:lstStyle/>
            <a:p>
              <a:endParaRPr lang="en-US" sz="1800">
                <a:solidFill>
                  <a:schemeClr val="tx1"/>
                </a:solidFill>
                <a:latin typeface="Segoe" pitchFamily="34" charset="0"/>
              </a:endParaRPr>
            </a:p>
          </p:txBody>
        </p:sp>
        <p:sp>
          <p:nvSpPr>
            <p:cNvPr id="210" name="Rectangle 662"/>
            <p:cNvSpPr>
              <a:spLocks noChangeArrowheads="1"/>
            </p:cNvSpPr>
            <p:nvPr/>
          </p:nvSpPr>
          <p:spPr bwMode="auto">
            <a:xfrm>
              <a:off x="4319588" y="2260600"/>
              <a:ext cx="122238" cy="1588"/>
            </a:xfrm>
            <a:prstGeom prst="rect">
              <a:avLst/>
            </a:prstGeom>
            <a:solidFill>
              <a:srgbClr val="D0D0D0"/>
            </a:solidFill>
            <a:ln w="9525">
              <a:noFill/>
              <a:miter lim="800000"/>
              <a:headEnd/>
              <a:tailEnd/>
            </a:ln>
          </p:spPr>
          <p:txBody>
            <a:bodyPr/>
            <a:lstStyle/>
            <a:p>
              <a:endParaRPr lang="en-US" sz="1800">
                <a:solidFill>
                  <a:schemeClr val="tx1"/>
                </a:solidFill>
                <a:latin typeface="Segoe" pitchFamily="34" charset="0"/>
              </a:endParaRPr>
            </a:p>
          </p:txBody>
        </p:sp>
        <p:sp>
          <p:nvSpPr>
            <p:cNvPr id="211" name="Rectangle 663"/>
            <p:cNvSpPr>
              <a:spLocks noChangeArrowheads="1"/>
            </p:cNvSpPr>
            <p:nvPr/>
          </p:nvSpPr>
          <p:spPr bwMode="auto">
            <a:xfrm>
              <a:off x="4319588" y="2262188"/>
              <a:ext cx="122238" cy="1588"/>
            </a:xfrm>
            <a:prstGeom prst="rect">
              <a:avLst/>
            </a:prstGeom>
            <a:solidFill>
              <a:srgbClr val="CCCCCC"/>
            </a:solidFill>
            <a:ln w="9525">
              <a:noFill/>
              <a:miter lim="800000"/>
              <a:headEnd/>
              <a:tailEnd/>
            </a:ln>
          </p:spPr>
          <p:txBody>
            <a:bodyPr/>
            <a:lstStyle/>
            <a:p>
              <a:endParaRPr lang="en-US" sz="1800">
                <a:solidFill>
                  <a:schemeClr val="tx1"/>
                </a:solidFill>
                <a:latin typeface="Segoe" pitchFamily="34" charset="0"/>
              </a:endParaRPr>
            </a:p>
          </p:txBody>
        </p:sp>
        <p:sp>
          <p:nvSpPr>
            <p:cNvPr id="212" name="Rectangle 664"/>
            <p:cNvSpPr>
              <a:spLocks noChangeArrowheads="1"/>
            </p:cNvSpPr>
            <p:nvPr/>
          </p:nvSpPr>
          <p:spPr bwMode="auto">
            <a:xfrm>
              <a:off x="4319588" y="2262188"/>
              <a:ext cx="122238" cy="1588"/>
            </a:xfrm>
            <a:prstGeom prst="rect">
              <a:avLst/>
            </a:prstGeom>
            <a:solidFill>
              <a:srgbClr val="C9C9C9"/>
            </a:solidFill>
            <a:ln w="9525">
              <a:noFill/>
              <a:miter lim="800000"/>
              <a:headEnd/>
              <a:tailEnd/>
            </a:ln>
          </p:spPr>
          <p:txBody>
            <a:bodyPr/>
            <a:lstStyle/>
            <a:p>
              <a:endParaRPr lang="en-US" sz="1800">
                <a:solidFill>
                  <a:schemeClr val="tx1"/>
                </a:solidFill>
                <a:latin typeface="Segoe" pitchFamily="34" charset="0"/>
              </a:endParaRPr>
            </a:p>
          </p:txBody>
        </p:sp>
        <p:sp>
          <p:nvSpPr>
            <p:cNvPr id="213" name="Rectangle 665"/>
            <p:cNvSpPr>
              <a:spLocks noChangeArrowheads="1"/>
            </p:cNvSpPr>
            <p:nvPr/>
          </p:nvSpPr>
          <p:spPr bwMode="auto">
            <a:xfrm>
              <a:off x="4319588" y="2263775"/>
              <a:ext cx="122238" cy="1588"/>
            </a:xfrm>
            <a:prstGeom prst="rect">
              <a:avLst/>
            </a:prstGeom>
            <a:solidFill>
              <a:srgbClr val="C6C6C6"/>
            </a:solidFill>
            <a:ln w="9525">
              <a:noFill/>
              <a:miter lim="800000"/>
              <a:headEnd/>
              <a:tailEnd/>
            </a:ln>
          </p:spPr>
          <p:txBody>
            <a:bodyPr/>
            <a:lstStyle/>
            <a:p>
              <a:endParaRPr lang="en-US" sz="1800">
                <a:solidFill>
                  <a:schemeClr val="tx1"/>
                </a:solidFill>
                <a:latin typeface="Segoe" pitchFamily="34" charset="0"/>
              </a:endParaRPr>
            </a:p>
          </p:txBody>
        </p:sp>
        <p:sp>
          <p:nvSpPr>
            <p:cNvPr id="214" name="Rectangle 666"/>
            <p:cNvSpPr>
              <a:spLocks noChangeArrowheads="1"/>
            </p:cNvSpPr>
            <p:nvPr/>
          </p:nvSpPr>
          <p:spPr bwMode="auto">
            <a:xfrm>
              <a:off x="4319588" y="2265363"/>
              <a:ext cx="122238" cy="1588"/>
            </a:xfrm>
            <a:prstGeom prst="rect">
              <a:avLst/>
            </a:prstGeom>
            <a:solidFill>
              <a:srgbClr val="C3C3C3"/>
            </a:solidFill>
            <a:ln w="9525">
              <a:noFill/>
              <a:miter lim="800000"/>
              <a:headEnd/>
              <a:tailEnd/>
            </a:ln>
          </p:spPr>
          <p:txBody>
            <a:bodyPr/>
            <a:lstStyle/>
            <a:p>
              <a:endParaRPr lang="en-US" sz="1800">
                <a:solidFill>
                  <a:schemeClr val="tx1"/>
                </a:solidFill>
                <a:latin typeface="Segoe" pitchFamily="34" charset="0"/>
              </a:endParaRPr>
            </a:p>
          </p:txBody>
        </p:sp>
        <p:sp>
          <p:nvSpPr>
            <p:cNvPr id="215" name="Freeform 667"/>
            <p:cNvSpPr>
              <a:spLocks/>
            </p:cNvSpPr>
            <p:nvPr/>
          </p:nvSpPr>
          <p:spPr bwMode="auto">
            <a:xfrm>
              <a:off x="4322763" y="2243138"/>
              <a:ext cx="119063" cy="22225"/>
            </a:xfrm>
            <a:custGeom>
              <a:avLst/>
              <a:gdLst>
                <a:gd name="T0" fmla="*/ 0 w 149"/>
                <a:gd name="T1" fmla="*/ 22225 h 29"/>
                <a:gd name="T2" fmla="*/ 114269 w 149"/>
                <a:gd name="T3" fmla="*/ 22225 h 29"/>
                <a:gd name="T4" fmla="*/ 117465 w 149"/>
                <a:gd name="T5" fmla="*/ 18393 h 29"/>
                <a:gd name="T6" fmla="*/ 119063 w 149"/>
                <a:gd name="T7" fmla="*/ 13795 h 29"/>
                <a:gd name="T8" fmla="*/ 119063 w 149"/>
                <a:gd name="T9" fmla="*/ 8430 h 29"/>
                <a:gd name="T10" fmla="*/ 116666 w 149"/>
                <a:gd name="T11" fmla="*/ 3832 h 29"/>
                <a:gd name="T12" fmla="*/ 110273 w 149"/>
                <a:gd name="T13" fmla="*/ 0 h 29"/>
                <a:gd name="T14" fmla="*/ 101483 w 149"/>
                <a:gd name="T15" fmla="*/ 0 h 29"/>
                <a:gd name="T16" fmla="*/ 0 w 149"/>
                <a:gd name="T17" fmla="*/ 0 h 29"/>
                <a:gd name="T18" fmla="*/ 0 w 149"/>
                <a:gd name="T19" fmla="*/ 22225 h 29"/>
                <a:gd name="T20" fmla="*/ 0 w 149"/>
                <a:gd name="T21" fmla="*/ 22225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9"/>
                <a:gd name="T34" fmla="*/ 0 h 29"/>
                <a:gd name="T35" fmla="*/ 149 w 149"/>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9" h="29">
                  <a:moveTo>
                    <a:pt x="0" y="29"/>
                  </a:moveTo>
                  <a:lnTo>
                    <a:pt x="143" y="29"/>
                  </a:lnTo>
                  <a:lnTo>
                    <a:pt x="147" y="24"/>
                  </a:lnTo>
                  <a:lnTo>
                    <a:pt x="149" y="18"/>
                  </a:lnTo>
                  <a:lnTo>
                    <a:pt x="149" y="11"/>
                  </a:lnTo>
                  <a:lnTo>
                    <a:pt x="146" y="5"/>
                  </a:lnTo>
                  <a:lnTo>
                    <a:pt x="138" y="0"/>
                  </a:lnTo>
                  <a:lnTo>
                    <a:pt x="127" y="0"/>
                  </a:lnTo>
                  <a:lnTo>
                    <a:pt x="0" y="0"/>
                  </a:lnTo>
                  <a:lnTo>
                    <a:pt x="0" y="29"/>
                  </a:lnTo>
                </a:path>
              </a:pathLst>
            </a:custGeom>
            <a:noFill/>
            <a:ln w="2">
              <a:solidFill>
                <a:srgbClr val="000000"/>
              </a:solidFill>
              <a:round/>
              <a:headEnd/>
              <a:tailEnd/>
            </a:ln>
          </p:spPr>
          <p:txBody>
            <a:bodyPr/>
            <a:lstStyle/>
            <a:p>
              <a:endParaRPr lang="en-US" sz="1800">
                <a:solidFill>
                  <a:schemeClr val="tx1"/>
                </a:solidFill>
                <a:latin typeface="Segoe" pitchFamily="34" charset="0"/>
              </a:endParaRPr>
            </a:p>
          </p:txBody>
        </p:sp>
        <p:sp>
          <p:nvSpPr>
            <p:cNvPr id="216" name="Freeform 668"/>
            <p:cNvSpPr>
              <a:spLocks/>
            </p:cNvSpPr>
            <p:nvPr/>
          </p:nvSpPr>
          <p:spPr bwMode="auto">
            <a:xfrm>
              <a:off x="4308475" y="2243138"/>
              <a:ext cx="130175" cy="138113"/>
            </a:xfrm>
            <a:custGeom>
              <a:avLst/>
              <a:gdLst>
                <a:gd name="T0" fmla="*/ 14288 w 164"/>
                <a:gd name="T1" fmla="*/ 0 h 174"/>
                <a:gd name="T2" fmla="*/ 115094 w 164"/>
                <a:gd name="T3" fmla="*/ 0 h 174"/>
                <a:gd name="T4" fmla="*/ 109538 w 164"/>
                <a:gd name="T5" fmla="*/ 7938 h 174"/>
                <a:gd name="T6" fmla="*/ 104775 w 164"/>
                <a:gd name="T7" fmla="*/ 16669 h 174"/>
                <a:gd name="T8" fmla="*/ 102394 w 164"/>
                <a:gd name="T9" fmla="*/ 25400 h 174"/>
                <a:gd name="T10" fmla="*/ 100806 w 164"/>
                <a:gd name="T11" fmla="*/ 34131 h 174"/>
                <a:gd name="T12" fmla="*/ 102394 w 164"/>
                <a:gd name="T13" fmla="*/ 42863 h 174"/>
                <a:gd name="T14" fmla="*/ 104775 w 164"/>
                <a:gd name="T15" fmla="*/ 52388 h 174"/>
                <a:gd name="T16" fmla="*/ 109538 w 164"/>
                <a:gd name="T17" fmla="*/ 61119 h 174"/>
                <a:gd name="T18" fmla="*/ 115094 w 164"/>
                <a:gd name="T19" fmla="*/ 68263 h 174"/>
                <a:gd name="T20" fmla="*/ 121444 w 164"/>
                <a:gd name="T21" fmla="*/ 74613 h 174"/>
                <a:gd name="T22" fmla="*/ 124619 w 164"/>
                <a:gd name="T23" fmla="*/ 82550 h 174"/>
                <a:gd name="T24" fmla="*/ 128588 w 164"/>
                <a:gd name="T25" fmla="*/ 91282 h 174"/>
                <a:gd name="T26" fmla="*/ 130175 w 164"/>
                <a:gd name="T27" fmla="*/ 100013 h 174"/>
                <a:gd name="T28" fmla="*/ 128588 w 164"/>
                <a:gd name="T29" fmla="*/ 109538 h 174"/>
                <a:gd name="T30" fmla="*/ 127794 w 164"/>
                <a:gd name="T31" fmla="*/ 118269 h 174"/>
                <a:gd name="T32" fmla="*/ 123825 w 164"/>
                <a:gd name="T33" fmla="*/ 127000 h 174"/>
                <a:gd name="T34" fmla="*/ 118269 w 164"/>
                <a:gd name="T35" fmla="*/ 134938 h 174"/>
                <a:gd name="T36" fmla="*/ 115094 w 164"/>
                <a:gd name="T37" fmla="*/ 138113 h 174"/>
                <a:gd name="T38" fmla="*/ 115094 w 164"/>
                <a:gd name="T39" fmla="*/ 138113 h 174"/>
                <a:gd name="T40" fmla="*/ 14288 w 164"/>
                <a:gd name="T41" fmla="*/ 138113 h 174"/>
                <a:gd name="T42" fmla="*/ 20637 w 164"/>
                <a:gd name="T43" fmla="*/ 129382 h 174"/>
                <a:gd name="T44" fmla="*/ 24606 w 164"/>
                <a:gd name="T45" fmla="*/ 120650 h 174"/>
                <a:gd name="T46" fmla="*/ 26988 w 164"/>
                <a:gd name="T47" fmla="*/ 111919 h 174"/>
                <a:gd name="T48" fmla="*/ 28575 w 164"/>
                <a:gd name="T49" fmla="*/ 103188 h 174"/>
                <a:gd name="T50" fmla="*/ 28575 w 164"/>
                <a:gd name="T51" fmla="*/ 93663 h 174"/>
                <a:gd name="T52" fmla="*/ 26194 w 164"/>
                <a:gd name="T53" fmla="*/ 84932 h 174"/>
                <a:gd name="T54" fmla="*/ 22225 w 164"/>
                <a:gd name="T55" fmla="*/ 77788 h 174"/>
                <a:gd name="T56" fmla="*/ 16669 w 164"/>
                <a:gd name="T57" fmla="*/ 71438 h 174"/>
                <a:gd name="T58" fmla="*/ 14288 w 164"/>
                <a:gd name="T59" fmla="*/ 68263 h 174"/>
                <a:gd name="T60" fmla="*/ 7938 w 164"/>
                <a:gd name="T61" fmla="*/ 61119 h 174"/>
                <a:gd name="T62" fmla="*/ 3969 w 164"/>
                <a:gd name="T63" fmla="*/ 53181 h 174"/>
                <a:gd name="T64" fmla="*/ 1588 w 164"/>
                <a:gd name="T65" fmla="*/ 44450 h 174"/>
                <a:gd name="T66" fmla="*/ 0 w 164"/>
                <a:gd name="T67" fmla="*/ 35719 h 174"/>
                <a:gd name="T68" fmla="*/ 1588 w 164"/>
                <a:gd name="T69" fmla="*/ 25400 h 174"/>
                <a:gd name="T70" fmla="*/ 3175 w 164"/>
                <a:gd name="T71" fmla="*/ 17463 h 174"/>
                <a:gd name="T72" fmla="*/ 6350 w 164"/>
                <a:gd name="T73" fmla="*/ 8731 h 174"/>
                <a:gd name="T74" fmla="*/ 11906 w 164"/>
                <a:gd name="T75" fmla="*/ 1588 h 174"/>
                <a:gd name="T76" fmla="*/ 14288 w 164"/>
                <a:gd name="T77" fmla="*/ 0 h 174"/>
                <a:gd name="T78" fmla="*/ 14288 w 164"/>
                <a:gd name="T79" fmla="*/ 0 h 1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4"/>
                <a:gd name="T121" fmla="*/ 0 h 174"/>
                <a:gd name="T122" fmla="*/ 164 w 164"/>
                <a:gd name="T123" fmla="*/ 174 h 1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4" h="174">
                  <a:moveTo>
                    <a:pt x="18" y="0"/>
                  </a:moveTo>
                  <a:lnTo>
                    <a:pt x="145" y="0"/>
                  </a:lnTo>
                  <a:lnTo>
                    <a:pt x="138" y="10"/>
                  </a:lnTo>
                  <a:lnTo>
                    <a:pt x="132" y="21"/>
                  </a:lnTo>
                  <a:lnTo>
                    <a:pt x="129" y="32"/>
                  </a:lnTo>
                  <a:lnTo>
                    <a:pt x="127" y="43"/>
                  </a:lnTo>
                  <a:lnTo>
                    <a:pt x="129" y="54"/>
                  </a:lnTo>
                  <a:lnTo>
                    <a:pt x="132" y="66"/>
                  </a:lnTo>
                  <a:lnTo>
                    <a:pt x="138" y="77"/>
                  </a:lnTo>
                  <a:lnTo>
                    <a:pt x="145" y="86"/>
                  </a:lnTo>
                  <a:lnTo>
                    <a:pt x="153" y="94"/>
                  </a:lnTo>
                  <a:lnTo>
                    <a:pt x="157" y="104"/>
                  </a:lnTo>
                  <a:lnTo>
                    <a:pt x="162" y="115"/>
                  </a:lnTo>
                  <a:lnTo>
                    <a:pt x="164" y="126"/>
                  </a:lnTo>
                  <a:lnTo>
                    <a:pt x="162" y="138"/>
                  </a:lnTo>
                  <a:lnTo>
                    <a:pt x="161" y="149"/>
                  </a:lnTo>
                  <a:lnTo>
                    <a:pt x="156" y="160"/>
                  </a:lnTo>
                  <a:lnTo>
                    <a:pt x="149" y="170"/>
                  </a:lnTo>
                  <a:lnTo>
                    <a:pt x="145" y="174"/>
                  </a:lnTo>
                  <a:lnTo>
                    <a:pt x="18" y="174"/>
                  </a:lnTo>
                  <a:lnTo>
                    <a:pt x="26" y="163"/>
                  </a:lnTo>
                  <a:lnTo>
                    <a:pt x="31" y="152"/>
                  </a:lnTo>
                  <a:lnTo>
                    <a:pt x="34" y="141"/>
                  </a:lnTo>
                  <a:lnTo>
                    <a:pt x="36" y="130"/>
                  </a:lnTo>
                  <a:lnTo>
                    <a:pt x="36" y="118"/>
                  </a:lnTo>
                  <a:lnTo>
                    <a:pt x="33" y="107"/>
                  </a:lnTo>
                  <a:lnTo>
                    <a:pt x="28" y="98"/>
                  </a:lnTo>
                  <a:lnTo>
                    <a:pt x="21" y="90"/>
                  </a:lnTo>
                  <a:lnTo>
                    <a:pt x="18" y="86"/>
                  </a:lnTo>
                  <a:lnTo>
                    <a:pt x="10" y="77"/>
                  </a:lnTo>
                  <a:lnTo>
                    <a:pt x="5" y="67"/>
                  </a:lnTo>
                  <a:lnTo>
                    <a:pt x="2" y="56"/>
                  </a:lnTo>
                  <a:lnTo>
                    <a:pt x="0" y="45"/>
                  </a:lnTo>
                  <a:lnTo>
                    <a:pt x="2" y="32"/>
                  </a:lnTo>
                  <a:lnTo>
                    <a:pt x="4" y="22"/>
                  </a:lnTo>
                  <a:lnTo>
                    <a:pt x="8" y="11"/>
                  </a:lnTo>
                  <a:lnTo>
                    <a:pt x="15" y="2"/>
                  </a:lnTo>
                  <a:lnTo>
                    <a:pt x="18" y="0"/>
                  </a:lnTo>
                  <a:close/>
                </a:path>
              </a:pathLst>
            </a:custGeom>
            <a:solidFill>
              <a:srgbClr val="FFFFFF"/>
            </a:solidFill>
            <a:ln w="9525">
              <a:noFill/>
              <a:round/>
              <a:headEnd/>
              <a:tailEnd/>
            </a:ln>
          </p:spPr>
          <p:txBody>
            <a:bodyPr/>
            <a:lstStyle/>
            <a:p>
              <a:endParaRPr lang="en-US" sz="1800">
                <a:solidFill>
                  <a:schemeClr val="tx1"/>
                </a:solidFill>
                <a:latin typeface="Segoe" pitchFamily="34" charset="0"/>
              </a:endParaRPr>
            </a:p>
          </p:txBody>
        </p:sp>
        <p:sp>
          <p:nvSpPr>
            <p:cNvPr id="217" name="Freeform 669"/>
            <p:cNvSpPr>
              <a:spLocks/>
            </p:cNvSpPr>
            <p:nvPr/>
          </p:nvSpPr>
          <p:spPr bwMode="auto">
            <a:xfrm>
              <a:off x="4308475" y="2243138"/>
              <a:ext cx="130175" cy="138113"/>
            </a:xfrm>
            <a:custGeom>
              <a:avLst/>
              <a:gdLst>
                <a:gd name="T0" fmla="*/ 14288 w 164"/>
                <a:gd name="T1" fmla="*/ 0 h 174"/>
                <a:gd name="T2" fmla="*/ 115094 w 164"/>
                <a:gd name="T3" fmla="*/ 0 h 174"/>
                <a:gd name="T4" fmla="*/ 109538 w 164"/>
                <a:gd name="T5" fmla="*/ 7938 h 174"/>
                <a:gd name="T6" fmla="*/ 104775 w 164"/>
                <a:gd name="T7" fmla="*/ 16669 h 174"/>
                <a:gd name="T8" fmla="*/ 102394 w 164"/>
                <a:gd name="T9" fmla="*/ 25400 h 174"/>
                <a:gd name="T10" fmla="*/ 100806 w 164"/>
                <a:gd name="T11" fmla="*/ 34131 h 174"/>
                <a:gd name="T12" fmla="*/ 102394 w 164"/>
                <a:gd name="T13" fmla="*/ 42863 h 174"/>
                <a:gd name="T14" fmla="*/ 104775 w 164"/>
                <a:gd name="T15" fmla="*/ 52388 h 174"/>
                <a:gd name="T16" fmla="*/ 109538 w 164"/>
                <a:gd name="T17" fmla="*/ 61119 h 174"/>
                <a:gd name="T18" fmla="*/ 115094 w 164"/>
                <a:gd name="T19" fmla="*/ 68263 h 174"/>
                <a:gd name="T20" fmla="*/ 121444 w 164"/>
                <a:gd name="T21" fmla="*/ 74613 h 174"/>
                <a:gd name="T22" fmla="*/ 124619 w 164"/>
                <a:gd name="T23" fmla="*/ 82550 h 174"/>
                <a:gd name="T24" fmla="*/ 128588 w 164"/>
                <a:gd name="T25" fmla="*/ 91282 h 174"/>
                <a:gd name="T26" fmla="*/ 130175 w 164"/>
                <a:gd name="T27" fmla="*/ 100013 h 174"/>
                <a:gd name="T28" fmla="*/ 128588 w 164"/>
                <a:gd name="T29" fmla="*/ 109538 h 174"/>
                <a:gd name="T30" fmla="*/ 127794 w 164"/>
                <a:gd name="T31" fmla="*/ 118269 h 174"/>
                <a:gd name="T32" fmla="*/ 123825 w 164"/>
                <a:gd name="T33" fmla="*/ 127000 h 174"/>
                <a:gd name="T34" fmla="*/ 118269 w 164"/>
                <a:gd name="T35" fmla="*/ 134938 h 174"/>
                <a:gd name="T36" fmla="*/ 115094 w 164"/>
                <a:gd name="T37" fmla="*/ 138113 h 174"/>
                <a:gd name="T38" fmla="*/ 115094 w 164"/>
                <a:gd name="T39" fmla="*/ 138113 h 174"/>
                <a:gd name="T40" fmla="*/ 14288 w 164"/>
                <a:gd name="T41" fmla="*/ 138113 h 174"/>
                <a:gd name="T42" fmla="*/ 20637 w 164"/>
                <a:gd name="T43" fmla="*/ 129382 h 174"/>
                <a:gd name="T44" fmla="*/ 24606 w 164"/>
                <a:gd name="T45" fmla="*/ 120650 h 174"/>
                <a:gd name="T46" fmla="*/ 26988 w 164"/>
                <a:gd name="T47" fmla="*/ 111919 h 174"/>
                <a:gd name="T48" fmla="*/ 28575 w 164"/>
                <a:gd name="T49" fmla="*/ 103188 h 174"/>
                <a:gd name="T50" fmla="*/ 28575 w 164"/>
                <a:gd name="T51" fmla="*/ 93663 h 174"/>
                <a:gd name="T52" fmla="*/ 26194 w 164"/>
                <a:gd name="T53" fmla="*/ 84932 h 174"/>
                <a:gd name="T54" fmla="*/ 22225 w 164"/>
                <a:gd name="T55" fmla="*/ 77788 h 174"/>
                <a:gd name="T56" fmla="*/ 16669 w 164"/>
                <a:gd name="T57" fmla="*/ 71438 h 174"/>
                <a:gd name="T58" fmla="*/ 14288 w 164"/>
                <a:gd name="T59" fmla="*/ 68263 h 174"/>
                <a:gd name="T60" fmla="*/ 7938 w 164"/>
                <a:gd name="T61" fmla="*/ 61119 h 174"/>
                <a:gd name="T62" fmla="*/ 3969 w 164"/>
                <a:gd name="T63" fmla="*/ 53181 h 174"/>
                <a:gd name="T64" fmla="*/ 1588 w 164"/>
                <a:gd name="T65" fmla="*/ 44450 h 174"/>
                <a:gd name="T66" fmla="*/ 0 w 164"/>
                <a:gd name="T67" fmla="*/ 35719 h 174"/>
                <a:gd name="T68" fmla="*/ 1588 w 164"/>
                <a:gd name="T69" fmla="*/ 25400 h 174"/>
                <a:gd name="T70" fmla="*/ 3175 w 164"/>
                <a:gd name="T71" fmla="*/ 17463 h 174"/>
                <a:gd name="T72" fmla="*/ 6350 w 164"/>
                <a:gd name="T73" fmla="*/ 8731 h 174"/>
                <a:gd name="T74" fmla="*/ 11906 w 164"/>
                <a:gd name="T75" fmla="*/ 1588 h 174"/>
                <a:gd name="T76" fmla="*/ 14288 w 164"/>
                <a:gd name="T77" fmla="*/ 0 h 174"/>
                <a:gd name="T78" fmla="*/ 14288 w 164"/>
                <a:gd name="T79" fmla="*/ 0 h 1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4"/>
                <a:gd name="T121" fmla="*/ 0 h 174"/>
                <a:gd name="T122" fmla="*/ 164 w 164"/>
                <a:gd name="T123" fmla="*/ 174 h 1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4" h="174">
                  <a:moveTo>
                    <a:pt x="18" y="0"/>
                  </a:moveTo>
                  <a:lnTo>
                    <a:pt x="145" y="0"/>
                  </a:lnTo>
                  <a:lnTo>
                    <a:pt x="138" y="10"/>
                  </a:lnTo>
                  <a:lnTo>
                    <a:pt x="132" y="21"/>
                  </a:lnTo>
                  <a:lnTo>
                    <a:pt x="129" y="32"/>
                  </a:lnTo>
                  <a:lnTo>
                    <a:pt x="127" y="43"/>
                  </a:lnTo>
                  <a:lnTo>
                    <a:pt x="129" y="54"/>
                  </a:lnTo>
                  <a:lnTo>
                    <a:pt x="132" y="66"/>
                  </a:lnTo>
                  <a:lnTo>
                    <a:pt x="138" y="77"/>
                  </a:lnTo>
                  <a:lnTo>
                    <a:pt x="145" y="86"/>
                  </a:lnTo>
                  <a:lnTo>
                    <a:pt x="153" y="94"/>
                  </a:lnTo>
                  <a:lnTo>
                    <a:pt x="157" y="104"/>
                  </a:lnTo>
                  <a:lnTo>
                    <a:pt x="162" y="115"/>
                  </a:lnTo>
                  <a:lnTo>
                    <a:pt x="164" y="126"/>
                  </a:lnTo>
                  <a:lnTo>
                    <a:pt x="162" y="138"/>
                  </a:lnTo>
                  <a:lnTo>
                    <a:pt x="161" y="149"/>
                  </a:lnTo>
                  <a:lnTo>
                    <a:pt x="156" y="160"/>
                  </a:lnTo>
                  <a:lnTo>
                    <a:pt x="149" y="170"/>
                  </a:lnTo>
                  <a:lnTo>
                    <a:pt x="145" y="174"/>
                  </a:lnTo>
                  <a:lnTo>
                    <a:pt x="18" y="174"/>
                  </a:lnTo>
                  <a:lnTo>
                    <a:pt x="26" y="163"/>
                  </a:lnTo>
                  <a:lnTo>
                    <a:pt x="31" y="152"/>
                  </a:lnTo>
                  <a:lnTo>
                    <a:pt x="34" y="141"/>
                  </a:lnTo>
                  <a:lnTo>
                    <a:pt x="36" y="130"/>
                  </a:lnTo>
                  <a:lnTo>
                    <a:pt x="36" y="118"/>
                  </a:lnTo>
                  <a:lnTo>
                    <a:pt x="33" y="107"/>
                  </a:lnTo>
                  <a:lnTo>
                    <a:pt x="28" y="98"/>
                  </a:lnTo>
                  <a:lnTo>
                    <a:pt x="21" y="90"/>
                  </a:lnTo>
                  <a:lnTo>
                    <a:pt x="18" y="86"/>
                  </a:lnTo>
                  <a:lnTo>
                    <a:pt x="10" y="77"/>
                  </a:lnTo>
                  <a:lnTo>
                    <a:pt x="5" y="67"/>
                  </a:lnTo>
                  <a:lnTo>
                    <a:pt x="2" y="56"/>
                  </a:lnTo>
                  <a:lnTo>
                    <a:pt x="0" y="45"/>
                  </a:lnTo>
                  <a:lnTo>
                    <a:pt x="2" y="32"/>
                  </a:lnTo>
                  <a:lnTo>
                    <a:pt x="4" y="22"/>
                  </a:lnTo>
                  <a:lnTo>
                    <a:pt x="8" y="11"/>
                  </a:lnTo>
                  <a:lnTo>
                    <a:pt x="15" y="2"/>
                  </a:lnTo>
                  <a:lnTo>
                    <a:pt x="18" y="0"/>
                  </a:lnTo>
                </a:path>
              </a:pathLst>
            </a:custGeom>
            <a:noFill/>
            <a:ln w="2">
              <a:solidFill>
                <a:srgbClr val="000000"/>
              </a:solidFill>
              <a:round/>
              <a:headEnd/>
              <a:tailEnd/>
            </a:ln>
          </p:spPr>
          <p:txBody>
            <a:bodyPr/>
            <a:lstStyle/>
            <a:p>
              <a:endParaRPr lang="en-US" sz="1800">
                <a:solidFill>
                  <a:schemeClr val="tx1"/>
                </a:solidFill>
                <a:latin typeface="Segoe" pitchFamily="34" charset="0"/>
              </a:endParaRPr>
            </a:p>
          </p:txBody>
        </p:sp>
        <p:sp>
          <p:nvSpPr>
            <p:cNvPr id="218" name="Rectangle 670"/>
            <p:cNvSpPr>
              <a:spLocks noChangeArrowheads="1"/>
            </p:cNvSpPr>
            <p:nvPr/>
          </p:nvSpPr>
          <p:spPr bwMode="auto">
            <a:xfrm>
              <a:off x="4306888" y="2355850"/>
              <a:ext cx="119063" cy="1588"/>
            </a:xfrm>
            <a:prstGeom prst="rect">
              <a:avLst/>
            </a:prstGeom>
            <a:solidFill>
              <a:srgbClr val="C1C1C1"/>
            </a:solidFill>
            <a:ln w="9525">
              <a:noFill/>
              <a:miter lim="800000"/>
              <a:headEnd/>
              <a:tailEnd/>
            </a:ln>
          </p:spPr>
          <p:txBody>
            <a:bodyPr/>
            <a:lstStyle/>
            <a:p>
              <a:endParaRPr lang="en-US" sz="1800">
                <a:solidFill>
                  <a:schemeClr val="tx1"/>
                </a:solidFill>
                <a:latin typeface="Segoe" pitchFamily="34" charset="0"/>
              </a:endParaRPr>
            </a:p>
          </p:txBody>
        </p:sp>
        <p:sp>
          <p:nvSpPr>
            <p:cNvPr id="219" name="Rectangle 671"/>
            <p:cNvSpPr>
              <a:spLocks noChangeArrowheads="1"/>
            </p:cNvSpPr>
            <p:nvPr/>
          </p:nvSpPr>
          <p:spPr bwMode="auto">
            <a:xfrm>
              <a:off x="4306888" y="2355850"/>
              <a:ext cx="119063" cy="1588"/>
            </a:xfrm>
            <a:prstGeom prst="rect">
              <a:avLst/>
            </a:prstGeom>
            <a:solidFill>
              <a:srgbClr val="FDFDFD"/>
            </a:solidFill>
            <a:ln w="9525">
              <a:noFill/>
              <a:miter lim="800000"/>
              <a:headEnd/>
              <a:tailEnd/>
            </a:ln>
          </p:spPr>
          <p:txBody>
            <a:bodyPr/>
            <a:lstStyle/>
            <a:p>
              <a:endParaRPr lang="en-US" sz="1800">
                <a:solidFill>
                  <a:schemeClr val="tx1"/>
                </a:solidFill>
                <a:latin typeface="Segoe" pitchFamily="34" charset="0"/>
              </a:endParaRPr>
            </a:p>
          </p:txBody>
        </p:sp>
        <p:sp>
          <p:nvSpPr>
            <p:cNvPr id="220" name="Rectangle 672"/>
            <p:cNvSpPr>
              <a:spLocks noChangeArrowheads="1"/>
            </p:cNvSpPr>
            <p:nvPr/>
          </p:nvSpPr>
          <p:spPr bwMode="auto">
            <a:xfrm>
              <a:off x="4306888" y="2357438"/>
              <a:ext cx="119063" cy="1588"/>
            </a:xfrm>
            <a:prstGeom prst="rect">
              <a:avLst/>
            </a:prstGeom>
            <a:solidFill>
              <a:srgbClr val="FAFAFA"/>
            </a:solidFill>
            <a:ln w="9525">
              <a:noFill/>
              <a:miter lim="800000"/>
              <a:headEnd/>
              <a:tailEnd/>
            </a:ln>
          </p:spPr>
          <p:txBody>
            <a:bodyPr/>
            <a:lstStyle/>
            <a:p>
              <a:endParaRPr lang="en-US" sz="1800">
                <a:solidFill>
                  <a:schemeClr val="tx1"/>
                </a:solidFill>
                <a:latin typeface="Segoe" pitchFamily="34" charset="0"/>
              </a:endParaRPr>
            </a:p>
          </p:txBody>
        </p:sp>
        <p:sp>
          <p:nvSpPr>
            <p:cNvPr id="221" name="Rectangle 673"/>
            <p:cNvSpPr>
              <a:spLocks noChangeArrowheads="1"/>
            </p:cNvSpPr>
            <p:nvPr/>
          </p:nvSpPr>
          <p:spPr bwMode="auto">
            <a:xfrm>
              <a:off x="4306888" y="2359025"/>
              <a:ext cx="119063" cy="1588"/>
            </a:xfrm>
            <a:prstGeom prst="rect">
              <a:avLst/>
            </a:prstGeom>
            <a:solidFill>
              <a:srgbClr val="F7F7F7"/>
            </a:solidFill>
            <a:ln w="9525">
              <a:noFill/>
              <a:miter lim="800000"/>
              <a:headEnd/>
              <a:tailEnd/>
            </a:ln>
          </p:spPr>
          <p:txBody>
            <a:bodyPr/>
            <a:lstStyle/>
            <a:p>
              <a:endParaRPr lang="en-US" sz="1800">
                <a:solidFill>
                  <a:schemeClr val="tx1"/>
                </a:solidFill>
                <a:latin typeface="Segoe" pitchFamily="34" charset="0"/>
              </a:endParaRPr>
            </a:p>
          </p:txBody>
        </p:sp>
        <p:sp>
          <p:nvSpPr>
            <p:cNvPr id="222" name="Rectangle 674"/>
            <p:cNvSpPr>
              <a:spLocks noChangeArrowheads="1"/>
            </p:cNvSpPr>
            <p:nvPr/>
          </p:nvSpPr>
          <p:spPr bwMode="auto">
            <a:xfrm>
              <a:off x="4306888" y="2360613"/>
              <a:ext cx="119063" cy="1588"/>
            </a:xfrm>
            <a:prstGeom prst="rect">
              <a:avLst/>
            </a:prstGeom>
            <a:solidFill>
              <a:srgbClr val="F4F4F4"/>
            </a:solidFill>
            <a:ln w="9525">
              <a:noFill/>
              <a:miter lim="800000"/>
              <a:headEnd/>
              <a:tailEnd/>
            </a:ln>
          </p:spPr>
          <p:txBody>
            <a:bodyPr/>
            <a:lstStyle/>
            <a:p>
              <a:endParaRPr lang="en-US" sz="1800">
                <a:solidFill>
                  <a:schemeClr val="tx1"/>
                </a:solidFill>
                <a:latin typeface="Segoe" pitchFamily="34" charset="0"/>
              </a:endParaRPr>
            </a:p>
          </p:txBody>
        </p:sp>
        <p:sp>
          <p:nvSpPr>
            <p:cNvPr id="223" name="Rectangle 675"/>
            <p:cNvSpPr>
              <a:spLocks noChangeArrowheads="1"/>
            </p:cNvSpPr>
            <p:nvPr/>
          </p:nvSpPr>
          <p:spPr bwMode="auto">
            <a:xfrm>
              <a:off x="4306888" y="2362200"/>
              <a:ext cx="119063" cy="1588"/>
            </a:xfrm>
            <a:prstGeom prst="rect">
              <a:avLst/>
            </a:prstGeom>
            <a:solidFill>
              <a:srgbClr val="F1F1F1"/>
            </a:solidFill>
            <a:ln w="9525">
              <a:noFill/>
              <a:miter lim="800000"/>
              <a:headEnd/>
              <a:tailEnd/>
            </a:ln>
          </p:spPr>
          <p:txBody>
            <a:bodyPr/>
            <a:lstStyle/>
            <a:p>
              <a:endParaRPr lang="en-US" sz="1800">
                <a:solidFill>
                  <a:schemeClr val="tx1"/>
                </a:solidFill>
                <a:latin typeface="Segoe" pitchFamily="34" charset="0"/>
              </a:endParaRPr>
            </a:p>
          </p:txBody>
        </p:sp>
        <p:sp>
          <p:nvSpPr>
            <p:cNvPr id="224" name="Rectangle 676"/>
            <p:cNvSpPr>
              <a:spLocks noChangeArrowheads="1"/>
            </p:cNvSpPr>
            <p:nvPr/>
          </p:nvSpPr>
          <p:spPr bwMode="auto">
            <a:xfrm>
              <a:off x="4306888" y="2362200"/>
              <a:ext cx="119063" cy="1588"/>
            </a:xfrm>
            <a:prstGeom prst="rect">
              <a:avLst/>
            </a:prstGeom>
            <a:solidFill>
              <a:srgbClr val="EEEEEE"/>
            </a:solidFill>
            <a:ln w="9525">
              <a:noFill/>
              <a:miter lim="800000"/>
              <a:headEnd/>
              <a:tailEnd/>
            </a:ln>
          </p:spPr>
          <p:txBody>
            <a:bodyPr/>
            <a:lstStyle/>
            <a:p>
              <a:endParaRPr lang="en-US" sz="1800">
                <a:solidFill>
                  <a:schemeClr val="tx1"/>
                </a:solidFill>
                <a:latin typeface="Segoe" pitchFamily="34" charset="0"/>
              </a:endParaRPr>
            </a:p>
          </p:txBody>
        </p:sp>
        <p:sp>
          <p:nvSpPr>
            <p:cNvPr id="225" name="Rectangle 677"/>
            <p:cNvSpPr>
              <a:spLocks noChangeArrowheads="1"/>
            </p:cNvSpPr>
            <p:nvPr/>
          </p:nvSpPr>
          <p:spPr bwMode="auto">
            <a:xfrm>
              <a:off x="4306888" y="2363788"/>
              <a:ext cx="119063" cy="1588"/>
            </a:xfrm>
            <a:prstGeom prst="rect">
              <a:avLst/>
            </a:prstGeom>
            <a:solidFill>
              <a:srgbClr val="EBEBEB"/>
            </a:solidFill>
            <a:ln w="9525">
              <a:noFill/>
              <a:miter lim="800000"/>
              <a:headEnd/>
              <a:tailEnd/>
            </a:ln>
          </p:spPr>
          <p:txBody>
            <a:bodyPr/>
            <a:lstStyle/>
            <a:p>
              <a:endParaRPr lang="en-US" sz="1800">
                <a:solidFill>
                  <a:schemeClr val="tx1"/>
                </a:solidFill>
                <a:latin typeface="Segoe" pitchFamily="34" charset="0"/>
              </a:endParaRPr>
            </a:p>
          </p:txBody>
        </p:sp>
        <p:sp>
          <p:nvSpPr>
            <p:cNvPr id="226" name="Rectangle 678"/>
            <p:cNvSpPr>
              <a:spLocks noChangeArrowheads="1"/>
            </p:cNvSpPr>
            <p:nvPr/>
          </p:nvSpPr>
          <p:spPr bwMode="auto">
            <a:xfrm>
              <a:off x="4306888" y="2365375"/>
              <a:ext cx="119063" cy="1588"/>
            </a:xfrm>
            <a:prstGeom prst="rect">
              <a:avLst/>
            </a:prstGeom>
            <a:solidFill>
              <a:srgbClr val="E8E8E8"/>
            </a:solidFill>
            <a:ln w="9525">
              <a:noFill/>
              <a:miter lim="800000"/>
              <a:headEnd/>
              <a:tailEnd/>
            </a:ln>
          </p:spPr>
          <p:txBody>
            <a:bodyPr/>
            <a:lstStyle/>
            <a:p>
              <a:endParaRPr lang="en-US" sz="1800">
                <a:solidFill>
                  <a:schemeClr val="tx1"/>
                </a:solidFill>
                <a:latin typeface="Segoe" pitchFamily="34" charset="0"/>
              </a:endParaRPr>
            </a:p>
          </p:txBody>
        </p:sp>
        <p:sp>
          <p:nvSpPr>
            <p:cNvPr id="227" name="Rectangle 679"/>
            <p:cNvSpPr>
              <a:spLocks noChangeArrowheads="1"/>
            </p:cNvSpPr>
            <p:nvPr/>
          </p:nvSpPr>
          <p:spPr bwMode="auto">
            <a:xfrm>
              <a:off x="4306888" y="2366963"/>
              <a:ext cx="119063" cy="1588"/>
            </a:xfrm>
            <a:prstGeom prst="rect">
              <a:avLst/>
            </a:prstGeom>
            <a:solidFill>
              <a:srgbClr val="E5E5E5"/>
            </a:solidFill>
            <a:ln w="9525">
              <a:noFill/>
              <a:miter lim="800000"/>
              <a:headEnd/>
              <a:tailEnd/>
            </a:ln>
          </p:spPr>
          <p:txBody>
            <a:bodyPr/>
            <a:lstStyle/>
            <a:p>
              <a:endParaRPr lang="en-US" sz="1800">
                <a:solidFill>
                  <a:schemeClr val="tx1"/>
                </a:solidFill>
                <a:latin typeface="Segoe" pitchFamily="34" charset="0"/>
              </a:endParaRPr>
            </a:p>
          </p:txBody>
        </p:sp>
        <p:sp>
          <p:nvSpPr>
            <p:cNvPr id="228" name="Rectangle 680"/>
            <p:cNvSpPr>
              <a:spLocks noChangeArrowheads="1"/>
            </p:cNvSpPr>
            <p:nvPr/>
          </p:nvSpPr>
          <p:spPr bwMode="auto">
            <a:xfrm>
              <a:off x="4306888" y="2368550"/>
              <a:ext cx="119063" cy="1588"/>
            </a:xfrm>
            <a:prstGeom prst="rect">
              <a:avLst/>
            </a:prstGeom>
            <a:solidFill>
              <a:srgbClr val="E2E2E2"/>
            </a:solidFill>
            <a:ln w="9525">
              <a:noFill/>
              <a:miter lim="800000"/>
              <a:headEnd/>
              <a:tailEnd/>
            </a:ln>
          </p:spPr>
          <p:txBody>
            <a:bodyPr/>
            <a:lstStyle/>
            <a:p>
              <a:endParaRPr lang="en-US" sz="1800">
                <a:solidFill>
                  <a:schemeClr val="tx1"/>
                </a:solidFill>
                <a:latin typeface="Segoe" pitchFamily="34" charset="0"/>
              </a:endParaRPr>
            </a:p>
          </p:txBody>
        </p:sp>
        <p:sp>
          <p:nvSpPr>
            <p:cNvPr id="229" name="Rectangle 681"/>
            <p:cNvSpPr>
              <a:spLocks noChangeArrowheads="1"/>
            </p:cNvSpPr>
            <p:nvPr/>
          </p:nvSpPr>
          <p:spPr bwMode="auto">
            <a:xfrm>
              <a:off x="4306888" y="2368550"/>
              <a:ext cx="119063" cy="1588"/>
            </a:xfrm>
            <a:prstGeom prst="rect">
              <a:avLst/>
            </a:prstGeom>
            <a:solidFill>
              <a:srgbClr val="DFDFDF"/>
            </a:solidFill>
            <a:ln w="9525">
              <a:noFill/>
              <a:miter lim="800000"/>
              <a:headEnd/>
              <a:tailEnd/>
            </a:ln>
          </p:spPr>
          <p:txBody>
            <a:bodyPr/>
            <a:lstStyle/>
            <a:p>
              <a:endParaRPr lang="en-US" sz="1800">
                <a:solidFill>
                  <a:schemeClr val="tx1"/>
                </a:solidFill>
                <a:latin typeface="Segoe" pitchFamily="34" charset="0"/>
              </a:endParaRPr>
            </a:p>
          </p:txBody>
        </p:sp>
        <p:sp>
          <p:nvSpPr>
            <p:cNvPr id="230" name="Rectangle 682"/>
            <p:cNvSpPr>
              <a:spLocks noChangeArrowheads="1"/>
            </p:cNvSpPr>
            <p:nvPr/>
          </p:nvSpPr>
          <p:spPr bwMode="auto">
            <a:xfrm>
              <a:off x="4306888" y="2370138"/>
              <a:ext cx="119063" cy="1588"/>
            </a:xfrm>
            <a:prstGeom prst="rect">
              <a:avLst/>
            </a:prstGeom>
            <a:solidFill>
              <a:srgbClr val="DCDCDC"/>
            </a:solidFill>
            <a:ln w="9525">
              <a:noFill/>
              <a:miter lim="800000"/>
              <a:headEnd/>
              <a:tailEnd/>
            </a:ln>
          </p:spPr>
          <p:txBody>
            <a:bodyPr/>
            <a:lstStyle/>
            <a:p>
              <a:endParaRPr lang="en-US" sz="1800">
                <a:solidFill>
                  <a:schemeClr val="tx1"/>
                </a:solidFill>
                <a:latin typeface="Segoe" pitchFamily="34" charset="0"/>
              </a:endParaRPr>
            </a:p>
          </p:txBody>
        </p:sp>
        <p:sp>
          <p:nvSpPr>
            <p:cNvPr id="231" name="Rectangle 683"/>
            <p:cNvSpPr>
              <a:spLocks noChangeArrowheads="1"/>
            </p:cNvSpPr>
            <p:nvPr/>
          </p:nvSpPr>
          <p:spPr bwMode="auto">
            <a:xfrm>
              <a:off x="4306888" y="2371725"/>
              <a:ext cx="119063" cy="1588"/>
            </a:xfrm>
            <a:prstGeom prst="rect">
              <a:avLst/>
            </a:prstGeom>
            <a:solidFill>
              <a:srgbClr val="D9D9D9"/>
            </a:solidFill>
            <a:ln w="9525">
              <a:noFill/>
              <a:miter lim="800000"/>
              <a:headEnd/>
              <a:tailEnd/>
            </a:ln>
          </p:spPr>
          <p:txBody>
            <a:bodyPr/>
            <a:lstStyle/>
            <a:p>
              <a:endParaRPr lang="en-US" sz="1800">
                <a:solidFill>
                  <a:schemeClr val="tx1"/>
                </a:solidFill>
                <a:latin typeface="Segoe" pitchFamily="34" charset="0"/>
              </a:endParaRPr>
            </a:p>
          </p:txBody>
        </p:sp>
        <p:sp>
          <p:nvSpPr>
            <p:cNvPr id="232" name="Rectangle 684"/>
            <p:cNvSpPr>
              <a:spLocks noChangeArrowheads="1"/>
            </p:cNvSpPr>
            <p:nvPr/>
          </p:nvSpPr>
          <p:spPr bwMode="auto">
            <a:xfrm>
              <a:off x="4306888" y="2373313"/>
              <a:ext cx="119063" cy="1588"/>
            </a:xfrm>
            <a:prstGeom prst="rect">
              <a:avLst/>
            </a:prstGeom>
            <a:solidFill>
              <a:srgbClr val="D6D6D6"/>
            </a:solidFill>
            <a:ln w="9525">
              <a:noFill/>
              <a:miter lim="800000"/>
              <a:headEnd/>
              <a:tailEnd/>
            </a:ln>
          </p:spPr>
          <p:txBody>
            <a:bodyPr/>
            <a:lstStyle/>
            <a:p>
              <a:endParaRPr lang="en-US" sz="1800">
                <a:solidFill>
                  <a:schemeClr val="tx1"/>
                </a:solidFill>
                <a:latin typeface="Segoe" pitchFamily="34" charset="0"/>
              </a:endParaRPr>
            </a:p>
          </p:txBody>
        </p:sp>
        <p:sp>
          <p:nvSpPr>
            <p:cNvPr id="233" name="Rectangle 685"/>
            <p:cNvSpPr>
              <a:spLocks noChangeArrowheads="1"/>
            </p:cNvSpPr>
            <p:nvPr/>
          </p:nvSpPr>
          <p:spPr bwMode="auto">
            <a:xfrm>
              <a:off x="4306888" y="2374900"/>
              <a:ext cx="119063" cy="1588"/>
            </a:xfrm>
            <a:prstGeom prst="rect">
              <a:avLst/>
            </a:prstGeom>
            <a:solidFill>
              <a:srgbClr val="D3D3D3"/>
            </a:solidFill>
            <a:ln w="9525">
              <a:noFill/>
              <a:miter lim="800000"/>
              <a:headEnd/>
              <a:tailEnd/>
            </a:ln>
          </p:spPr>
          <p:txBody>
            <a:bodyPr/>
            <a:lstStyle/>
            <a:p>
              <a:endParaRPr lang="en-US" sz="1800">
                <a:solidFill>
                  <a:schemeClr val="tx1"/>
                </a:solidFill>
                <a:latin typeface="Segoe" pitchFamily="34" charset="0"/>
              </a:endParaRPr>
            </a:p>
          </p:txBody>
        </p:sp>
        <p:sp>
          <p:nvSpPr>
            <p:cNvPr id="234" name="Rectangle 686"/>
            <p:cNvSpPr>
              <a:spLocks noChangeArrowheads="1"/>
            </p:cNvSpPr>
            <p:nvPr/>
          </p:nvSpPr>
          <p:spPr bwMode="auto">
            <a:xfrm>
              <a:off x="4306888" y="2374900"/>
              <a:ext cx="119063" cy="1588"/>
            </a:xfrm>
            <a:prstGeom prst="rect">
              <a:avLst/>
            </a:prstGeom>
            <a:solidFill>
              <a:srgbClr val="D0D0D0"/>
            </a:solidFill>
            <a:ln w="9525">
              <a:noFill/>
              <a:miter lim="800000"/>
              <a:headEnd/>
              <a:tailEnd/>
            </a:ln>
          </p:spPr>
          <p:txBody>
            <a:bodyPr/>
            <a:lstStyle/>
            <a:p>
              <a:endParaRPr lang="en-US" sz="1800">
                <a:solidFill>
                  <a:schemeClr val="tx1"/>
                </a:solidFill>
                <a:latin typeface="Segoe" pitchFamily="34" charset="0"/>
              </a:endParaRPr>
            </a:p>
          </p:txBody>
        </p:sp>
        <p:sp>
          <p:nvSpPr>
            <p:cNvPr id="235" name="Rectangle 687"/>
            <p:cNvSpPr>
              <a:spLocks noChangeArrowheads="1"/>
            </p:cNvSpPr>
            <p:nvPr/>
          </p:nvSpPr>
          <p:spPr bwMode="auto">
            <a:xfrm>
              <a:off x="4306888" y="2376488"/>
              <a:ext cx="119063" cy="1588"/>
            </a:xfrm>
            <a:prstGeom prst="rect">
              <a:avLst/>
            </a:prstGeom>
            <a:solidFill>
              <a:srgbClr val="CDCDCD"/>
            </a:solidFill>
            <a:ln w="9525">
              <a:noFill/>
              <a:miter lim="800000"/>
              <a:headEnd/>
              <a:tailEnd/>
            </a:ln>
          </p:spPr>
          <p:txBody>
            <a:bodyPr/>
            <a:lstStyle/>
            <a:p>
              <a:endParaRPr lang="en-US" sz="1800">
                <a:solidFill>
                  <a:schemeClr val="tx1"/>
                </a:solidFill>
                <a:latin typeface="Segoe" pitchFamily="34" charset="0"/>
              </a:endParaRPr>
            </a:p>
          </p:txBody>
        </p:sp>
        <p:sp>
          <p:nvSpPr>
            <p:cNvPr id="236" name="Rectangle 688"/>
            <p:cNvSpPr>
              <a:spLocks noChangeArrowheads="1"/>
            </p:cNvSpPr>
            <p:nvPr/>
          </p:nvSpPr>
          <p:spPr bwMode="auto">
            <a:xfrm>
              <a:off x="4306888" y="2378075"/>
              <a:ext cx="119063" cy="1588"/>
            </a:xfrm>
            <a:prstGeom prst="rect">
              <a:avLst/>
            </a:prstGeom>
            <a:solidFill>
              <a:srgbClr val="CACACA"/>
            </a:solidFill>
            <a:ln w="9525">
              <a:noFill/>
              <a:miter lim="800000"/>
              <a:headEnd/>
              <a:tailEnd/>
            </a:ln>
          </p:spPr>
          <p:txBody>
            <a:bodyPr/>
            <a:lstStyle/>
            <a:p>
              <a:endParaRPr lang="en-US" sz="1800">
                <a:solidFill>
                  <a:schemeClr val="tx1"/>
                </a:solidFill>
                <a:latin typeface="Segoe" pitchFamily="34" charset="0"/>
              </a:endParaRPr>
            </a:p>
          </p:txBody>
        </p:sp>
        <p:sp>
          <p:nvSpPr>
            <p:cNvPr id="237" name="Rectangle 689"/>
            <p:cNvSpPr>
              <a:spLocks noChangeArrowheads="1"/>
            </p:cNvSpPr>
            <p:nvPr/>
          </p:nvSpPr>
          <p:spPr bwMode="auto">
            <a:xfrm>
              <a:off x="4306888" y="2379663"/>
              <a:ext cx="119063" cy="1588"/>
            </a:xfrm>
            <a:prstGeom prst="rect">
              <a:avLst/>
            </a:prstGeom>
            <a:solidFill>
              <a:srgbClr val="C7C7C7"/>
            </a:solidFill>
            <a:ln w="9525">
              <a:noFill/>
              <a:miter lim="800000"/>
              <a:headEnd/>
              <a:tailEnd/>
            </a:ln>
          </p:spPr>
          <p:txBody>
            <a:bodyPr/>
            <a:lstStyle/>
            <a:p>
              <a:endParaRPr lang="en-US" sz="1800">
                <a:solidFill>
                  <a:schemeClr val="tx1"/>
                </a:solidFill>
                <a:latin typeface="Segoe" pitchFamily="34" charset="0"/>
              </a:endParaRPr>
            </a:p>
          </p:txBody>
        </p:sp>
        <p:sp>
          <p:nvSpPr>
            <p:cNvPr id="238" name="Rectangle 690"/>
            <p:cNvSpPr>
              <a:spLocks noChangeArrowheads="1"/>
            </p:cNvSpPr>
            <p:nvPr/>
          </p:nvSpPr>
          <p:spPr bwMode="auto">
            <a:xfrm>
              <a:off x="4306888" y="2381250"/>
              <a:ext cx="119063" cy="1588"/>
            </a:xfrm>
            <a:prstGeom prst="rect">
              <a:avLst/>
            </a:prstGeom>
            <a:solidFill>
              <a:srgbClr val="C4C4C4"/>
            </a:solidFill>
            <a:ln w="9525">
              <a:noFill/>
              <a:miter lim="800000"/>
              <a:headEnd/>
              <a:tailEnd/>
            </a:ln>
          </p:spPr>
          <p:txBody>
            <a:bodyPr/>
            <a:lstStyle/>
            <a:p>
              <a:endParaRPr lang="en-US" sz="1800">
                <a:solidFill>
                  <a:schemeClr val="tx1"/>
                </a:solidFill>
                <a:latin typeface="Segoe" pitchFamily="34" charset="0"/>
              </a:endParaRPr>
            </a:p>
          </p:txBody>
        </p:sp>
        <p:sp>
          <p:nvSpPr>
            <p:cNvPr id="239" name="Freeform 691"/>
            <p:cNvSpPr>
              <a:spLocks/>
            </p:cNvSpPr>
            <p:nvPr/>
          </p:nvSpPr>
          <p:spPr bwMode="auto">
            <a:xfrm>
              <a:off x="4308475" y="2355850"/>
              <a:ext cx="114300" cy="25400"/>
            </a:xfrm>
            <a:custGeom>
              <a:avLst/>
              <a:gdLst>
                <a:gd name="T0" fmla="*/ 1577 w 145"/>
                <a:gd name="T1" fmla="*/ 0 h 30"/>
                <a:gd name="T2" fmla="*/ 102476 w 145"/>
                <a:gd name="T3" fmla="*/ 0 h 30"/>
                <a:gd name="T4" fmla="*/ 98534 w 145"/>
                <a:gd name="T5" fmla="*/ 6773 h 30"/>
                <a:gd name="T6" fmla="*/ 98534 w 145"/>
                <a:gd name="T7" fmla="*/ 11853 h 30"/>
                <a:gd name="T8" fmla="*/ 101688 w 145"/>
                <a:gd name="T9" fmla="*/ 17780 h 30"/>
                <a:gd name="T10" fmla="*/ 104841 w 145"/>
                <a:gd name="T11" fmla="*/ 22013 h 30"/>
                <a:gd name="T12" fmla="*/ 110359 w 145"/>
                <a:gd name="T13" fmla="*/ 24553 h 30"/>
                <a:gd name="T14" fmla="*/ 114300 w 145"/>
                <a:gd name="T15" fmla="*/ 25400 h 30"/>
                <a:gd name="T16" fmla="*/ 26801 w 145"/>
                <a:gd name="T17" fmla="*/ 25400 h 30"/>
                <a:gd name="T18" fmla="*/ 18919 w 145"/>
                <a:gd name="T19" fmla="*/ 25400 h 30"/>
                <a:gd name="T20" fmla="*/ 11824 w 145"/>
                <a:gd name="T21" fmla="*/ 24553 h 30"/>
                <a:gd name="T22" fmla="*/ 5518 w 145"/>
                <a:gd name="T23" fmla="*/ 18627 h 30"/>
                <a:gd name="T24" fmla="*/ 1577 w 145"/>
                <a:gd name="T25" fmla="*/ 11853 h 30"/>
                <a:gd name="T26" fmla="*/ 0 w 145"/>
                <a:gd name="T27" fmla="*/ 6773 h 30"/>
                <a:gd name="T28" fmla="*/ 1577 w 145"/>
                <a:gd name="T29" fmla="*/ 0 h 30"/>
                <a:gd name="T30" fmla="*/ 1577 w 145"/>
                <a:gd name="T31" fmla="*/ 0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5"/>
                <a:gd name="T49" fmla="*/ 0 h 30"/>
                <a:gd name="T50" fmla="*/ 145 w 145"/>
                <a:gd name="T51" fmla="*/ 30 h 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5" h="30">
                  <a:moveTo>
                    <a:pt x="2" y="0"/>
                  </a:moveTo>
                  <a:lnTo>
                    <a:pt x="130" y="0"/>
                  </a:lnTo>
                  <a:lnTo>
                    <a:pt x="125" y="8"/>
                  </a:lnTo>
                  <a:lnTo>
                    <a:pt x="125" y="14"/>
                  </a:lnTo>
                  <a:lnTo>
                    <a:pt x="129" y="21"/>
                  </a:lnTo>
                  <a:lnTo>
                    <a:pt x="133" y="26"/>
                  </a:lnTo>
                  <a:lnTo>
                    <a:pt x="140" y="29"/>
                  </a:lnTo>
                  <a:lnTo>
                    <a:pt x="145" y="30"/>
                  </a:lnTo>
                  <a:lnTo>
                    <a:pt x="34" y="30"/>
                  </a:lnTo>
                  <a:lnTo>
                    <a:pt x="24" y="30"/>
                  </a:lnTo>
                  <a:lnTo>
                    <a:pt x="15" y="29"/>
                  </a:lnTo>
                  <a:lnTo>
                    <a:pt x="7" y="22"/>
                  </a:lnTo>
                  <a:lnTo>
                    <a:pt x="2" y="14"/>
                  </a:lnTo>
                  <a:lnTo>
                    <a:pt x="0" y="8"/>
                  </a:lnTo>
                  <a:lnTo>
                    <a:pt x="2" y="0"/>
                  </a:lnTo>
                </a:path>
              </a:pathLst>
            </a:custGeom>
            <a:noFill/>
            <a:ln w="2">
              <a:solidFill>
                <a:srgbClr val="000000"/>
              </a:solidFill>
              <a:round/>
              <a:headEnd/>
              <a:tailEnd/>
            </a:ln>
          </p:spPr>
          <p:txBody>
            <a:bodyPr/>
            <a:lstStyle/>
            <a:p>
              <a:endParaRPr lang="en-US" sz="1800">
                <a:solidFill>
                  <a:schemeClr val="tx1"/>
                </a:solidFill>
                <a:latin typeface="Segoe" pitchFamily="34" charset="0"/>
              </a:endParaRPr>
            </a:p>
          </p:txBody>
        </p:sp>
        <p:sp>
          <p:nvSpPr>
            <p:cNvPr id="240" name="Freeform 692"/>
            <p:cNvSpPr>
              <a:spLocks noEditPoints="1"/>
            </p:cNvSpPr>
            <p:nvPr/>
          </p:nvSpPr>
          <p:spPr bwMode="auto">
            <a:xfrm>
              <a:off x="4344988" y="2257425"/>
              <a:ext cx="53975" cy="76200"/>
            </a:xfrm>
            <a:custGeom>
              <a:avLst/>
              <a:gdLst>
                <a:gd name="T0" fmla="*/ 0 w 69"/>
                <a:gd name="T1" fmla="*/ 0 h 96"/>
                <a:gd name="T2" fmla="*/ 0 w 69"/>
                <a:gd name="T3" fmla="*/ 5556 h 96"/>
                <a:gd name="T4" fmla="*/ 24250 w 69"/>
                <a:gd name="T5" fmla="*/ 5556 h 96"/>
                <a:gd name="T6" fmla="*/ 24250 w 69"/>
                <a:gd name="T7" fmla="*/ 0 h 96"/>
                <a:gd name="T8" fmla="*/ 0 w 69"/>
                <a:gd name="T9" fmla="*/ 0 h 96"/>
                <a:gd name="T10" fmla="*/ 30508 w 69"/>
                <a:gd name="T11" fmla="*/ 0 h 96"/>
                <a:gd name="T12" fmla="*/ 30508 w 69"/>
                <a:gd name="T13" fmla="*/ 5556 h 96"/>
                <a:gd name="T14" fmla="*/ 41459 w 69"/>
                <a:gd name="T15" fmla="*/ 5556 h 96"/>
                <a:gd name="T16" fmla="*/ 41459 w 69"/>
                <a:gd name="T17" fmla="*/ 0 h 96"/>
                <a:gd name="T18" fmla="*/ 30508 w 69"/>
                <a:gd name="T19" fmla="*/ 0 h 96"/>
                <a:gd name="T20" fmla="*/ 47717 w 69"/>
                <a:gd name="T21" fmla="*/ 0 h 96"/>
                <a:gd name="T22" fmla="*/ 47717 w 69"/>
                <a:gd name="T23" fmla="*/ 5556 h 96"/>
                <a:gd name="T24" fmla="*/ 53975 w 69"/>
                <a:gd name="T25" fmla="*/ 5556 h 96"/>
                <a:gd name="T26" fmla="*/ 53975 w 69"/>
                <a:gd name="T27" fmla="*/ 0 h 96"/>
                <a:gd name="T28" fmla="*/ 47717 w 69"/>
                <a:gd name="T29" fmla="*/ 0 h 96"/>
                <a:gd name="T30" fmla="*/ 36766 w 69"/>
                <a:gd name="T31" fmla="*/ 16669 h 96"/>
                <a:gd name="T32" fmla="*/ 36766 w 69"/>
                <a:gd name="T33" fmla="*/ 21431 h 96"/>
                <a:gd name="T34" fmla="*/ 53975 w 69"/>
                <a:gd name="T35" fmla="*/ 21431 h 96"/>
                <a:gd name="T36" fmla="*/ 53975 w 69"/>
                <a:gd name="T37" fmla="*/ 16669 h 96"/>
                <a:gd name="T38" fmla="*/ 36766 w 69"/>
                <a:gd name="T39" fmla="*/ 16669 h 96"/>
                <a:gd name="T40" fmla="*/ 0 w 69"/>
                <a:gd name="T41" fmla="*/ 16669 h 96"/>
                <a:gd name="T42" fmla="*/ 0 w 69"/>
                <a:gd name="T43" fmla="*/ 21431 h 96"/>
                <a:gd name="T44" fmla="*/ 12516 w 69"/>
                <a:gd name="T45" fmla="*/ 21431 h 96"/>
                <a:gd name="T46" fmla="*/ 12516 w 69"/>
                <a:gd name="T47" fmla="*/ 16669 h 96"/>
                <a:gd name="T48" fmla="*/ 0 w 69"/>
                <a:gd name="T49" fmla="*/ 16669 h 96"/>
                <a:gd name="T50" fmla="*/ 0 w 69"/>
                <a:gd name="T51" fmla="*/ 35719 h 96"/>
                <a:gd name="T52" fmla="*/ 0 w 69"/>
                <a:gd name="T53" fmla="*/ 40481 h 96"/>
                <a:gd name="T54" fmla="*/ 17992 w 69"/>
                <a:gd name="T55" fmla="*/ 40481 h 96"/>
                <a:gd name="T56" fmla="*/ 17992 w 69"/>
                <a:gd name="T57" fmla="*/ 35719 h 96"/>
                <a:gd name="T58" fmla="*/ 0 w 69"/>
                <a:gd name="T59" fmla="*/ 35719 h 96"/>
                <a:gd name="T60" fmla="*/ 0 w 69"/>
                <a:gd name="T61" fmla="*/ 54769 h 96"/>
                <a:gd name="T62" fmla="*/ 0 w 69"/>
                <a:gd name="T63" fmla="*/ 59531 h 96"/>
                <a:gd name="T64" fmla="*/ 17992 w 69"/>
                <a:gd name="T65" fmla="*/ 59531 h 96"/>
                <a:gd name="T66" fmla="*/ 17992 w 69"/>
                <a:gd name="T67" fmla="*/ 54769 h 96"/>
                <a:gd name="T68" fmla="*/ 0 w 69"/>
                <a:gd name="T69" fmla="*/ 54769 h 96"/>
                <a:gd name="T70" fmla="*/ 0 w 69"/>
                <a:gd name="T71" fmla="*/ 71438 h 96"/>
                <a:gd name="T72" fmla="*/ 0 w 69"/>
                <a:gd name="T73" fmla="*/ 76200 h 96"/>
                <a:gd name="T74" fmla="*/ 24250 w 69"/>
                <a:gd name="T75" fmla="*/ 76200 h 96"/>
                <a:gd name="T76" fmla="*/ 24250 w 69"/>
                <a:gd name="T77" fmla="*/ 71438 h 96"/>
                <a:gd name="T78" fmla="*/ 0 w 69"/>
                <a:gd name="T79" fmla="*/ 71438 h 96"/>
                <a:gd name="T80" fmla="*/ 30508 w 69"/>
                <a:gd name="T81" fmla="*/ 71438 h 96"/>
                <a:gd name="T82" fmla="*/ 30508 w 69"/>
                <a:gd name="T83" fmla="*/ 76200 h 96"/>
                <a:gd name="T84" fmla="*/ 47717 w 69"/>
                <a:gd name="T85" fmla="*/ 76200 h 96"/>
                <a:gd name="T86" fmla="*/ 47717 w 69"/>
                <a:gd name="T87" fmla="*/ 71438 h 96"/>
                <a:gd name="T88" fmla="*/ 30508 w 69"/>
                <a:gd name="T89" fmla="*/ 71438 h 96"/>
                <a:gd name="T90" fmla="*/ 36766 w 69"/>
                <a:gd name="T91" fmla="*/ 54769 h 96"/>
                <a:gd name="T92" fmla="*/ 36766 w 69"/>
                <a:gd name="T93" fmla="*/ 59531 h 96"/>
                <a:gd name="T94" fmla="*/ 53975 w 69"/>
                <a:gd name="T95" fmla="*/ 59531 h 96"/>
                <a:gd name="T96" fmla="*/ 53975 w 69"/>
                <a:gd name="T97" fmla="*/ 54769 h 96"/>
                <a:gd name="T98" fmla="*/ 36766 w 69"/>
                <a:gd name="T99" fmla="*/ 54769 h 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96"/>
                <a:gd name="T152" fmla="*/ 69 w 69"/>
                <a:gd name="T153" fmla="*/ 96 h 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96">
                  <a:moveTo>
                    <a:pt x="0" y="0"/>
                  </a:moveTo>
                  <a:lnTo>
                    <a:pt x="0" y="7"/>
                  </a:lnTo>
                  <a:lnTo>
                    <a:pt x="31" y="7"/>
                  </a:lnTo>
                  <a:lnTo>
                    <a:pt x="31" y="0"/>
                  </a:lnTo>
                  <a:lnTo>
                    <a:pt x="0" y="0"/>
                  </a:lnTo>
                  <a:close/>
                  <a:moveTo>
                    <a:pt x="39" y="0"/>
                  </a:moveTo>
                  <a:lnTo>
                    <a:pt x="39" y="7"/>
                  </a:lnTo>
                  <a:lnTo>
                    <a:pt x="53" y="7"/>
                  </a:lnTo>
                  <a:lnTo>
                    <a:pt x="53" y="0"/>
                  </a:lnTo>
                  <a:lnTo>
                    <a:pt x="39" y="0"/>
                  </a:lnTo>
                  <a:close/>
                  <a:moveTo>
                    <a:pt x="61" y="0"/>
                  </a:moveTo>
                  <a:lnTo>
                    <a:pt x="61" y="7"/>
                  </a:lnTo>
                  <a:lnTo>
                    <a:pt x="69" y="7"/>
                  </a:lnTo>
                  <a:lnTo>
                    <a:pt x="69" y="0"/>
                  </a:lnTo>
                  <a:lnTo>
                    <a:pt x="61" y="0"/>
                  </a:lnTo>
                  <a:close/>
                  <a:moveTo>
                    <a:pt x="47" y="21"/>
                  </a:moveTo>
                  <a:lnTo>
                    <a:pt x="47" y="27"/>
                  </a:lnTo>
                  <a:lnTo>
                    <a:pt x="69" y="27"/>
                  </a:lnTo>
                  <a:lnTo>
                    <a:pt x="69" y="21"/>
                  </a:lnTo>
                  <a:lnTo>
                    <a:pt x="47" y="21"/>
                  </a:lnTo>
                  <a:close/>
                  <a:moveTo>
                    <a:pt x="0" y="21"/>
                  </a:moveTo>
                  <a:lnTo>
                    <a:pt x="0" y="27"/>
                  </a:lnTo>
                  <a:lnTo>
                    <a:pt x="16" y="27"/>
                  </a:lnTo>
                  <a:lnTo>
                    <a:pt x="16" y="21"/>
                  </a:lnTo>
                  <a:lnTo>
                    <a:pt x="0" y="21"/>
                  </a:lnTo>
                  <a:close/>
                  <a:moveTo>
                    <a:pt x="0" y="45"/>
                  </a:moveTo>
                  <a:lnTo>
                    <a:pt x="0" y="51"/>
                  </a:lnTo>
                  <a:lnTo>
                    <a:pt x="23" y="51"/>
                  </a:lnTo>
                  <a:lnTo>
                    <a:pt x="23" y="45"/>
                  </a:lnTo>
                  <a:lnTo>
                    <a:pt x="0" y="45"/>
                  </a:lnTo>
                  <a:close/>
                  <a:moveTo>
                    <a:pt x="0" y="69"/>
                  </a:moveTo>
                  <a:lnTo>
                    <a:pt x="0" y="75"/>
                  </a:lnTo>
                  <a:lnTo>
                    <a:pt x="23" y="75"/>
                  </a:lnTo>
                  <a:lnTo>
                    <a:pt x="23" y="69"/>
                  </a:lnTo>
                  <a:lnTo>
                    <a:pt x="0" y="69"/>
                  </a:lnTo>
                  <a:close/>
                  <a:moveTo>
                    <a:pt x="0" y="90"/>
                  </a:moveTo>
                  <a:lnTo>
                    <a:pt x="0" y="96"/>
                  </a:lnTo>
                  <a:lnTo>
                    <a:pt x="31" y="96"/>
                  </a:lnTo>
                  <a:lnTo>
                    <a:pt x="31" y="90"/>
                  </a:lnTo>
                  <a:lnTo>
                    <a:pt x="0" y="90"/>
                  </a:lnTo>
                  <a:close/>
                  <a:moveTo>
                    <a:pt x="39" y="90"/>
                  </a:moveTo>
                  <a:lnTo>
                    <a:pt x="39" y="96"/>
                  </a:lnTo>
                  <a:lnTo>
                    <a:pt x="61" y="96"/>
                  </a:lnTo>
                  <a:lnTo>
                    <a:pt x="61" y="90"/>
                  </a:lnTo>
                  <a:lnTo>
                    <a:pt x="39" y="90"/>
                  </a:lnTo>
                  <a:close/>
                  <a:moveTo>
                    <a:pt x="47" y="69"/>
                  </a:moveTo>
                  <a:lnTo>
                    <a:pt x="47" y="75"/>
                  </a:lnTo>
                  <a:lnTo>
                    <a:pt x="69" y="75"/>
                  </a:lnTo>
                  <a:lnTo>
                    <a:pt x="69" y="69"/>
                  </a:lnTo>
                  <a:lnTo>
                    <a:pt x="47" y="69"/>
                  </a:lnTo>
                  <a:close/>
                </a:path>
              </a:pathLst>
            </a:custGeom>
            <a:solidFill>
              <a:srgbClr val="808080"/>
            </a:solidFill>
            <a:ln w="9525">
              <a:noFill/>
              <a:round/>
              <a:headEnd/>
              <a:tailEnd/>
            </a:ln>
          </p:spPr>
          <p:txBody>
            <a:bodyPr/>
            <a:lstStyle/>
            <a:p>
              <a:endParaRPr lang="en-US" sz="1800">
                <a:solidFill>
                  <a:schemeClr val="tx1"/>
                </a:solidFill>
                <a:latin typeface="Segoe" pitchFamily="34" charset="0"/>
              </a:endParaRPr>
            </a:p>
          </p:txBody>
        </p:sp>
        <p:sp>
          <p:nvSpPr>
            <p:cNvPr id="241" name="Freeform 693"/>
            <p:cNvSpPr>
              <a:spLocks noEditPoints="1"/>
            </p:cNvSpPr>
            <p:nvPr/>
          </p:nvSpPr>
          <p:spPr bwMode="auto">
            <a:xfrm>
              <a:off x="4359275" y="2273300"/>
              <a:ext cx="23813" cy="44450"/>
            </a:xfrm>
            <a:custGeom>
              <a:avLst/>
              <a:gdLst>
                <a:gd name="T0" fmla="*/ 0 w 30"/>
                <a:gd name="T1" fmla="*/ 0 h 56"/>
                <a:gd name="T2" fmla="*/ 0 w 30"/>
                <a:gd name="T3" fmla="*/ 5556 h 56"/>
                <a:gd name="T4" fmla="*/ 12700 w 30"/>
                <a:gd name="T5" fmla="*/ 5556 h 56"/>
                <a:gd name="T6" fmla="*/ 12700 w 30"/>
                <a:gd name="T7" fmla="*/ 0 h 56"/>
                <a:gd name="T8" fmla="*/ 0 w 30"/>
                <a:gd name="T9" fmla="*/ 0 h 56"/>
                <a:gd name="T10" fmla="*/ 6350 w 30"/>
                <a:gd name="T11" fmla="*/ 19050 h 56"/>
                <a:gd name="T12" fmla="*/ 6350 w 30"/>
                <a:gd name="T13" fmla="*/ 24606 h 56"/>
                <a:gd name="T14" fmla="*/ 23813 w 30"/>
                <a:gd name="T15" fmla="*/ 24606 h 56"/>
                <a:gd name="T16" fmla="*/ 23813 w 30"/>
                <a:gd name="T17" fmla="*/ 19050 h 56"/>
                <a:gd name="T18" fmla="*/ 6350 w 30"/>
                <a:gd name="T19" fmla="*/ 19050 h 56"/>
                <a:gd name="T20" fmla="*/ 6350 w 30"/>
                <a:gd name="T21" fmla="*/ 38100 h 56"/>
                <a:gd name="T22" fmla="*/ 6350 w 30"/>
                <a:gd name="T23" fmla="*/ 44450 h 56"/>
                <a:gd name="T24" fmla="*/ 12700 w 30"/>
                <a:gd name="T25" fmla="*/ 44450 h 56"/>
                <a:gd name="T26" fmla="*/ 12700 w 30"/>
                <a:gd name="T27" fmla="*/ 38100 h 56"/>
                <a:gd name="T28" fmla="*/ 6350 w 30"/>
                <a:gd name="T29" fmla="*/ 38100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56"/>
                <a:gd name="T47" fmla="*/ 30 w 30"/>
                <a:gd name="T48" fmla="*/ 56 h 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56">
                  <a:moveTo>
                    <a:pt x="0" y="0"/>
                  </a:moveTo>
                  <a:lnTo>
                    <a:pt x="0" y="7"/>
                  </a:lnTo>
                  <a:lnTo>
                    <a:pt x="16" y="7"/>
                  </a:lnTo>
                  <a:lnTo>
                    <a:pt x="16" y="0"/>
                  </a:lnTo>
                  <a:lnTo>
                    <a:pt x="0" y="0"/>
                  </a:lnTo>
                  <a:close/>
                  <a:moveTo>
                    <a:pt x="8" y="24"/>
                  </a:moveTo>
                  <a:lnTo>
                    <a:pt x="8" y="31"/>
                  </a:lnTo>
                  <a:lnTo>
                    <a:pt x="30" y="31"/>
                  </a:lnTo>
                  <a:lnTo>
                    <a:pt x="30" y="24"/>
                  </a:lnTo>
                  <a:lnTo>
                    <a:pt x="8" y="24"/>
                  </a:lnTo>
                  <a:close/>
                  <a:moveTo>
                    <a:pt x="8" y="48"/>
                  </a:moveTo>
                  <a:lnTo>
                    <a:pt x="8" y="56"/>
                  </a:lnTo>
                  <a:lnTo>
                    <a:pt x="16" y="56"/>
                  </a:lnTo>
                  <a:lnTo>
                    <a:pt x="16" y="48"/>
                  </a:lnTo>
                  <a:lnTo>
                    <a:pt x="8" y="48"/>
                  </a:lnTo>
                  <a:close/>
                </a:path>
              </a:pathLst>
            </a:custGeom>
            <a:solidFill>
              <a:srgbClr val="0000FF"/>
            </a:solidFill>
            <a:ln w="9525">
              <a:noFill/>
              <a:round/>
              <a:headEnd/>
              <a:tailEnd/>
            </a:ln>
          </p:spPr>
          <p:txBody>
            <a:bodyPr/>
            <a:lstStyle/>
            <a:p>
              <a:endParaRPr lang="en-US" sz="1800">
                <a:solidFill>
                  <a:schemeClr val="tx1"/>
                </a:solidFill>
                <a:latin typeface="Segoe" pitchFamily="34" charset="0"/>
              </a:endParaRPr>
            </a:p>
          </p:txBody>
        </p:sp>
        <p:sp>
          <p:nvSpPr>
            <p:cNvPr id="242" name="Freeform 694"/>
            <p:cNvSpPr>
              <a:spLocks noEditPoints="1"/>
            </p:cNvSpPr>
            <p:nvPr/>
          </p:nvSpPr>
          <p:spPr bwMode="auto">
            <a:xfrm>
              <a:off x="4340225" y="2254250"/>
              <a:ext cx="55563" cy="76200"/>
            </a:xfrm>
            <a:custGeom>
              <a:avLst/>
              <a:gdLst>
                <a:gd name="T0" fmla="*/ 17976 w 68"/>
                <a:gd name="T1" fmla="*/ 21771 h 98"/>
                <a:gd name="T2" fmla="*/ 31050 w 68"/>
                <a:gd name="T3" fmla="*/ 16329 h 98"/>
                <a:gd name="T4" fmla="*/ 24513 w 68"/>
                <a:gd name="T5" fmla="*/ 34990 h 98"/>
                <a:gd name="T6" fmla="*/ 42489 w 68"/>
                <a:gd name="T7" fmla="*/ 40433 h 98"/>
                <a:gd name="T8" fmla="*/ 24513 w 68"/>
                <a:gd name="T9" fmla="*/ 34990 h 98"/>
                <a:gd name="T10" fmla="*/ 24513 w 68"/>
                <a:gd name="T11" fmla="*/ 59871 h 98"/>
                <a:gd name="T12" fmla="*/ 31050 w 68"/>
                <a:gd name="T13" fmla="*/ 53651 h 98"/>
                <a:gd name="T14" fmla="*/ 0 w 68"/>
                <a:gd name="T15" fmla="*/ 0 h 98"/>
                <a:gd name="T16" fmla="*/ 24513 w 68"/>
                <a:gd name="T17" fmla="*/ 5443 h 98"/>
                <a:gd name="T18" fmla="*/ 0 w 68"/>
                <a:gd name="T19" fmla="*/ 0 h 98"/>
                <a:gd name="T20" fmla="*/ 31050 w 68"/>
                <a:gd name="T21" fmla="*/ 5443 h 98"/>
                <a:gd name="T22" fmla="*/ 42489 w 68"/>
                <a:gd name="T23" fmla="*/ 0 h 98"/>
                <a:gd name="T24" fmla="*/ 49026 w 68"/>
                <a:gd name="T25" fmla="*/ 0 h 98"/>
                <a:gd name="T26" fmla="*/ 55563 w 68"/>
                <a:gd name="T27" fmla="*/ 5443 h 98"/>
                <a:gd name="T28" fmla="*/ 49026 w 68"/>
                <a:gd name="T29" fmla="*/ 0 h 98"/>
                <a:gd name="T30" fmla="*/ 37587 w 68"/>
                <a:gd name="T31" fmla="*/ 21771 h 98"/>
                <a:gd name="T32" fmla="*/ 55563 w 68"/>
                <a:gd name="T33" fmla="*/ 16329 h 98"/>
                <a:gd name="T34" fmla="*/ 0 w 68"/>
                <a:gd name="T35" fmla="*/ 16329 h 98"/>
                <a:gd name="T36" fmla="*/ 13074 w 68"/>
                <a:gd name="T37" fmla="*/ 21771 h 98"/>
                <a:gd name="T38" fmla="*/ 0 w 68"/>
                <a:gd name="T39" fmla="*/ 16329 h 98"/>
                <a:gd name="T40" fmla="*/ 0 w 68"/>
                <a:gd name="T41" fmla="*/ 40433 h 98"/>
                <a:gd name="T42" fmla="*/ 17976 w 68"/>
                <a:gd name="T43" fmla="*/ 34990 h 98"/>
                <a:gd name="T44" fmla="*/ 0 w 68"/>
                <a:gd name="T45" fmla="*/ 53651 h 98"/>
                <a:gd name="T46" fmla="*/ 17976 w 68"/>
                <a:gd name="T47" fmla="*/ 59871 h 98"/>
                <a:gd name="T48" fmla="*/ 0 w 68"/>
                <a:gd name="T49" fmla="*/ 53651 h 98"/>
                <a:gd name="T50" fmla="*/ 0 w 68"/>
                <a:gd name="T51" fmla="*/ 76200 h 98"/>
                <a:gd name="T52" fmla="*/ 24513 w 68"/>
                <a:gd name="T53" fmla="*/ 69980 h 98"/>
                <a:gd name="T54" fmla="*/ 31050 w 68"/>
                <a:gd name="T55" fmla="*/ 69980 h 98"/>
                <a:gd name="T56" fmla="*/ 49026 w 68"/>
                <a:gd name="T57" fmla="*/ 76200 h 98"/>
                <a:gd name="T58" fmla="*/ 31050 w 68"/>
                <a:gd name="T59" fmla="*/ 69980 h 98"/>
                <a:gd name="T60" fmla="*/ 37587 w 68"/>
                <a:gd name="T61" fmla="*/ 59871 h 98"/>
                <a:gd name="T62" fmla="*/ 55563 w 68"/>
                <a:gd name="T63" fmla="*/ 53651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
                <a:gd name="T97" fmla="*/ 0 h 98"/>
                <a:gd name="T98" fmla="*/ 68 w 68"/>
                <a:gd name="T99" fmla="*/ 98 h 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 h="98">
                  <a:moveTo>
                    <a:pt x="22" y="21"/>
                  </a:moveTo>
                  <a:lnTo>
                    <a:pt x="22" y="28"/>
                  </a:lnTo>
                  <a:lnTo>
                    <a:pt x="38" y="28"/>
                  </a:lnTo>
                  <a:lnTo>
                    <a:pt x="38" y="21"/>
                  </a:lnTo>
                  <a:lnTo>
                    <a:pt x="22" y="21"/>
                  </a:lnTo>
                  <a:close/>
                  <a:moveTo>
                    <a:pt x="30" y="45"/>
                  </a:moveTo>
                  <a:lnTo>
                    <a:pt x="30" y="52"/>
                  </a:lnTo>
                  <a:lnTo>
                    <a:pt x="52" y="52"/>
                  </a:lnTo>
                  <a:lnTo>
                    <a:pt x="52" y="45"/>
                  </a:lnTo>
                  <a:lnTo>
                    <a:pt x="30" y="45"/>
                  </a:lnTo>
                  <a:close/>
                  <a:moveTo>
                    <a:pt x="30" y="69"/>
                  </a:moveTo>
                  <a:lnTo>
                    <a:pt x="30" y="77"/>
                  </a:lnTo>
                  <a:lnTo>
                    <a:pt x="38" y="77"/>
                  </a:lnTo>
                  <a:lnTo>
                    <a:pt x="38" y="69"/>
                  </a:lnTo>
                  <a:lnTo>
                    <a:pt x="30" y="69"/>
                  </a:lnTo>
                  <a:close/>
                  <a:moveTo>
                    <a:pt x="0" y="0"/>
                  </a:moveTo>
                  <a:lnTo>
                    <a:pt x="0" y="7"/>
                  </a:lnTo>
                  <a:lnTo>
                    <a:pt x="30" y="7"/>
                  </a:lnTo>
                  <a:lnTo>
                    <a:pt x="30" y="0"/>
                  </a:lnTo>
                  <a:lnTo>
                    <a:pt x="0" y="0"/>
                  </a:lnTo>
                  <a:close/>
                  <a:moveTo>
                    <a:pt x="38" y="0"/>
                  </a:moveTo>
                  <a:lnTo>
                    <a:pt x="38" y="7"/>
                  </a:lnTo>
                  <a:lnTo>
                    <a:pt x="52" y="7"/>
                  </a:lnTo>
                  <a:lnTo>
                    <a:pt x="52" y="0"/>
                  </a:lnTo>
                  <a:lnTo>
                    <a:pt x="38" y="0"/>
                  </a:lnTo>
                  <a:close/>
                  <a:moveTo>
                    <a:pt x="60" y="0"/>
                  </a:moveTo>
                  <a:lnTo>
                    <a:pt x="60" y="7"/>
                  </a:lnTo>
                  <a:lnTo>
                    <a:pt x="68" y="7"/>
                  </a:lnTo>
                  <a:lnTo>
                    <a:pt x="68" y="0"/>
                  </a:lnTo>
                  <a:lnTo>
                    <a:pt x="60" y="0"/>
                  </a:lnTo>
                  <a:close/>
                  <a:moveTo>
                    <a:pt x="46" y="21"/>
                  </a:moveTo>
                  <a:lnTo>
                    <a:pt x="46" y="28"/>
                  </a:lnTo>
                  <a:lnTo>
                    <a:pt x="68" y="28"/>
                  </a:lnTo>
                  <a:lnTo>
                    <a:pt x="68" y="21"/>
                  </a:lnTo>
                  <a:lnTo>
                    <a:pt x="46" y="21"/>
                  </a:lnTo>
                  <a:close/>
                  <a:moveTo>
                    <a:pt x="0" y="21"/>
                  </a:moveTo>
                  <a:lnTo>
                    <a:pt x="0" y="28"/>
                  </a:lnTo>
                  <a:lnTo>
                    <a:pt x="16" y="28"/>
                  </a:lnTo>
                  <a:lnTo>
                    <a:pt x="16" y="21"/>
                  </a:lnTo>
                  <a:lnTo>
                    <a:pt x="0" y="21"/>
                  </a:lnTo>
                  <a:close/>
                  <a:moveTo>
                    <a:pt x="0" y="45"/>
                  </a:moveTo>
                  <a:lnTo>
                    <a:pt x="0" y="52"/>
                  </a:lnTo>
                  <a:lnTo>
                    <a:pt x="22" y="52"/>
                  </a:lnTo>
                  <a:lnTo>
                    <a:pt x="22" y="45"/>
                  </a:lnTo>
                  <a:lnTo>
                    <a:pt x="0" y="45"/>
                  </a:lnTo>
                  <a:close/>
                  <a:moveTo>
                    <a:pt x="0" y="69"/>
                  </a:moveTo>
                  <a:lnTo>
                    <a:pt x="0" y="77"/>
                  </a:lnTo>
                  <a:lnTo>
                    <a:pt x="22" y="77"/>
                  </a:lnTo>
                  <a:lnTo>
                    <a:pt x="22" y="69"/>
                  </a:lnTo>
                  <a:lnTo>
                    <a:pt x="0" y="69"/>
                  </a:lnTo>
                  <a:close/>
                  <a:moveTo>
                    <a:pt x="0" y="90"/>
                  </a:moveTo>
                  <a:lnTo>
                    <a:pt x="0" y="98"/>
                  </a:lnTo>
                  <a:lnTo>
                    <a:pt x="30" y="98"/>
                  </a:lnTo>
                  <a:lnTo>
                    <a:pt x="30" y="90"/>
                  </a:lnTo>
                  <a:lnTo>
                    <a:pt x="0" y="90"/>
                  </a:lnTo>
                  <a:close/>
                  <a:moveTo>
                    <a:pt x="38" y="90"/>
                  </a:moveTo>
                  <a:lnTo>
                    <a:pt x="38" y="98"/>
                  </a:lnTo>
                  <a:lnTo>
                    <a:pt x="60" y="98"/>
                  </a:lnTo>
                  <a:lnTo>
                    <a:pt x="60" y="90"/>
                  </a:lnTo>
                  <a:lnTo>
                    <a:pt x="38" y="90"/>
                  </a:lnTo>
                  <a:close/>
                  <a:moveTo>
                    <a:pt x="46" y="69"/>
                  </a:moveTo>
                  <a:lnTo>
                    <a:pt x="46" y="77"/>
                  </a:lnTo>
                  <a:lnTo>
                    <a:pt x="68" y="77"/>
                  </a:lnTo>
                  <a:lnTo>
                    <a:pt x="68" y="69"/>
                  </a:lnTo>
                  <a:lnTo>
                    <a:pt x="46" y="69"/>
                  </a:lnTo>
                  <a:close/>
                </a:path>
              </a:pathLst>
            </a:custGeom>
            <a:solidFill>
              <a:srgbClr val="0000FF"/>
            </a:solidFill>
            <a:ln w="9525">
              <a:noFill/>
              <a:round/>
              <a:headEnd/>
              <a:tailEnd/>
            </a:ln>
          </p:spPr>
          <p:txBody>
            <a:bodyPr/>
            <a:lstStyle/>
            <a:p>
              <a:endParaRPr lang="en-US" sz="1800">
                <a:solidFill>
                  <a:schemeClr val="tx1"/>
                </a:solidFill>
                <a:latin typeface="Segoe" pitchFamily="34" charset="0"/>
              </a:endParaRPr>
            </a:p>
          </p:txBody>
        </p:sp>
      </p:grpSp>
      <p:sp>
        <p:nvSpPr>
          <p:cNvPr id="243" name="Form"/>
          <p:cNvSpPr>
            <a:spLocks noEditPoints="1" noChangeArrowheads="1"/>
          </p:cNvSpPr>
          <p:nvPr/>
        </p:nvSpPr>
        <p:spPr bwMode="auto">
          <a:xfrm>
            <a:off x="357158" y="5257817"/>
            <a:ext cx="428628" cy="500066"/>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4740 w 21600"/>
              <a:gd name="T15" fmla="*/ 1309 h 21600"/>
              <a:gd name="T16" fmla="*/ 19410 w 21600"/>
              <a:gd name="T17" fmla="*/ 16331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12840" y="18507"/>
                </a:moveTo>
                <a:lnTo>
                  <a:pt x="16051" y="18507"/>
                </a:lnTo>
                <a:lnTo>
                  <a:pt x="16051" y="19260"/>
                </a:lnTo>
                <a:lnTo>
                  <a:pt x="12840" y="19260"/>
                </a:lnTo>
                <a:lnTo>
                  <a:pt x="12840" y="18507"/>
                </a:lnTo>
                <a:close/>
              </a:path>
              <a:path w="21600" h="21600" extrusionOk="0">
                <a:moveTo>
                  <a:pt x="16731" y="18507"/>
                </a:moveTo>
                <a:lnTo>
                  <a:pt x="19941" y="18507"/>
                </a:lnTo>
                <a:lnTo>
                  <a:pt x="19941" y="19260"/>
                </a:lnTo>
                <a:lnTo>
                  <a:pt x="16731" y="19260"/>
                </a:lnTo>
                <a:lnTo>
                  <a:pt x="16731" y="18507"/>
                </a:lnTo>
                <a:close/>
              </a:path>
              <a:path w="21600" h="21600" extrusionOk="0">
                <a:moveTo>
                  <a:pt x="1913" y="1194"/>
                </a:moveTo>
                <a:lnTo>
                  <a:pt x="3699" y="1194"/>
                </a:lnTo>
                <a:lnTo>
                  <a:pt x="2678" y="1832"/>
                </a:lnTo>
                <a:lnTo>
                  <a:pt x="2296" y="1538"/>
                </a:lnTo>
                <a:lnTo>
                  <a:pt x="2125" y="1636"/>
                </a:lnTo>
                <a:lnTo>
                  <a:pt x="2700" y="2078"/>
                </a:lnTo>
                <a:lnTo>
                  <a:pt x="3699" y="1440"/>
                </a:lnTo>
                <a:lnTo>
                  <a:pt x="3699" y="2176"/>
                </a:lnTo>
                <a:lnTo>
                  <a:pt x="1913" y="2176"/>
                </a:lnTo>
                <a:lnTo>
                  <a:pt x="1913" y="1194"/>
                </a:lnTo>
                <a:close/>
              </a:path>
              <a:path w="21600" h="21600" extrusionOk="0">
                <a:moveTo>
                  <a:pt x="1913" y="2765"/>
                </a:moveTo>
                <a:lnTo>
                  <a:pt x="3699" y="2765"/>
                </a:lnTo>
                <a:lnTo>
                  <a:pt x="2678" y="3403"/>
                </a:lnTo>
                <a:lnTo>
                  <a:pt x="2296" y="3109"/>
                </a:lnTo>
                <a:lnTo>
                  <a:pt x="2125" y="3207"/>
                </a:lnTo>
                <a:lnTo>
                  <a:pt x="2700" y="3649"/>
                </a:lnTo>
                <a:lnTo>
                  <a:pt x="3699" y="3010"/>
                </a:lnTo>
                <a:lnTo>
                  <a:pt x="3699" y="3747"/>
                </a:lnTo>
                <a:lnTo>
                  <a:pt x="1913" y="3747"/>
                </a:lnTo>
                <a:lnTo>
                  <a:pt x="1913" y="2765"/>
                </a:lnTo>
                <a:close/>
              </a:path>
              <a:path w="21600" h="21600" extrusionOk="0">
                <a:moveTo>
                  <a:pt x="1913" y="4336"/>
                </a:moveTo>
                <a:lnTo>
                  <a:pt x="3699" y="4336"/>
                </a:lnTo>
                <a:lnTo>
                  <a:pt x="2678" y="4974"/>
                </a:lnTo>
                <a:lnTo>
                  <a:pt x="2296" y="4680"/>
                </a:lnTo>
                <a:lnTo>
                  <a:pt x="2125" y="4778"/>
                </a:lnTo>
                <a:lnTo>
                  <a:pt x="2700" y="5220"/>
                </a:lnTo>
                <a:lnTo>
                  <a:pt x="3699" y="4581"/>
                </a:lnTo>
                <a:lnTo>
                  <a:pt x="3699" y="5318"/>
                </a:lnTo>
                <a:lnTo>
                  <a:pt x="1913" y="5318"/>
                </a:lnTo>
                <a:lnTo>
                  <a:pt x="1913" y="4336"/>
                </a:lnTo>
                <a:close/>
              </a:path>
              <a:path w="21600" h="21600" extrusionOk="0">
                <a:moveTo>
                  <a:pt x="1913" y="5907"/>
                </a:moveTo>
                <a:lnTo>
                  <a:pt x="3699" y="5907"/>
                </a:lnTo>
                <a:lnTo>
                  <a:pt x="2678" y="6545"/>
                </a:lnTo>
                <a:lnTo>
                  <a:pt x="2296" y="6250"/>
                </a:lnTo>
                <a:lnTo>
                  <a:pt x="2125" y="6349"/>
                </a:lnTo>
                <a:lnTo>
                  <a:pt x="2700" y="6790"/>
                </a:lnTo>
                <a:lnTo>
                  <a:pt x="3699" y="6152"/>
                </a:lnTo>
                <a:lnTo>
                  <a:pt x="3699" y="6889"/>
                </a:lnTo>
                <a:lnTo>
                  <a:pt x="1913" y="6889"/>
                </a:lnTo>
                <a:lnTo>
                  <a:pt x="1913" y="5907"/>
                </a:lnTo>
                <a:close/>
              </a:path>
              <a:path w="21600" h="21600" extrusionOk="0">
                <a:moveTo>
                  <a:pt x="1913" y="7478"/>
                </a:moveTo>
                <a:lnTo>
                  <a:pt x="3699" y="7478"/>
                </a:lnTo>
                <a:lnTo>
                  <a:pt x="2678" y="8116"/>
                </a:lnTo>
                <a:lnTo>
                  <a:pt x="2296" y="7821"/>
                </a:lnTo>
                <a:lnTo>
                  <a:pt x="2125" y="7919"/>
                </a:lnTo>
                <a:lnTo>
                  <a:pt x="2700" y="8361"/>
                </a:lnTo>
                <a:lnTo>
                  <a:pt x="3699" y="7723"/>
                </a:lnTo>
                <a:lnTo>
                  <a:pt x="3699" y="8460"/>
                </a:lnTo>
                <a:lnTo>
                  <a:pt x="1913" y="8460"/>
                </a:lnTo>
                <a:lnTo>
                  <a:pt x="1913" y="7478"/>
                </a:lnTo>
                <a:close/>
              </a:path>
              <a:path w="21600" h="21600" extrusionOk="0">
                <a:moveTo>
                  <a:pt x="1913" y="9049"/>
                </a:moveTo>
                <a:lnTo>
                  <a:pt x="3699" y="9049"/>
                </a:lnTo>
                <a:lnTo>
                  <a:pt x="2678" y="9687"/>
                </a:lnTo>
                <a:lnTo>
                  <a:pt x="2296" y="9392"/>
                </a:lnTo>
                <a:lnTo>
                  <a:pt x="2125" y="9490"/>
                </a:lnTo>
                <a:lnTo>
                  <a:pt x="2700" y="9932"/>
                </a:lnTo>
                <a:lnTo>
                  <a:pt x="3699" y="9294"/>
                </a:lnTo>
                <a:lnTo>
                  <a:pt x="3699" y="10030"/>
                </a:lnTo>
                <a:lnTo>
                  <a:pt x="1913" y="10030"/>
                </a:lnTo>
                <a:lnTo>
                  <a:pt x="1913" y="9049"/>
                </a:lnTo>
                <a:close/>
              </a:path>
              <a:path w="21600" h="21600" extrusionOk="0">
                <a:moveTo>
                  <a:pt x="1913" y="10620"/>
                </a:moveTo>
                <a:lnTo>
                  <a:pt x="3699" y="10620"/>
                </a:lnTo>
                <a:lnTo>
                  <a:pt x="2678" y="11258"/>
                </a:lnTo>
                <a:lnTo>
                  <a:pt x="2296" y="10963"/>
                </a:lnTo>
                <a:lnTo>
                  <a:pt x="2125" y="11061"/>
                </a:lnTo>
                <a:lnTo>
                  <a:pt x="2700" y="11503"/>
                </a:lnTo>
                <a:lnTo>
                  <a:pt x="3699" y="10865"/>
                </a:lnTo>
                <a:lnTo>
                  <a:pt x="3699" y="11601"/>
                </a:lnTo>
                <a:lnTo>
                  <a:pt x="1913" y="11601"/>
                </a:lnTo>
                <a:lnTo>
                  <a:pt x="1913" y="10620"/>
                </a:lnTo>
                <a:close/>
              </a:path>
              <a:path w="21600" h="21600" extrusionOk="0">
                <a:moveTo>
                  <a:pt x="1913" y="12190"/>
                </a:moveTo>
                <a:lnTo>
                  <a:pt x="3699" y="12190"/>
                </a:lnTo>
                <a:lnTo>
                  <a:pt x="2678" y="12829"/>
                </a:lnTo>
                <a:lnTo>
                  <a:pt x="2296" y="12534"/>
                </a:lnTo>
                <a:lnTo>
                  <a:pt x="2125" y="12632"/>
                </a:lnTo>
                <a:lnTo>
                  <a:pt x="2700" y="13074"/>
                </a:lnTo>
                <a:lnTo>
                  <a:pt x="3699" y="12436"/>
                </a:lnTo>
                <a:lnTo>
                  <a:pt x="3699" y="13172"/>
                </a:lnTo>
                <a:lnTo>
                  <a:pt x="1913" y="13172"/>
                </a:lnTo>
                <a:lnTo>
                  <a:pt x="1913" y="12190"/>
                </a:lnTo>
                <a:close/>
              </a:path>
              <a:path w="21600" h="21600" extrusionOk="0">
                <a:moveTo>
                  <a:pt x="1913" y="13761"/>
                </a:moveTo>
                <a:lnTo>
                  <a:pt x="3699" y="13761"/>
                </a:lnTo>
                <a:lnTo>
                  <a:pt x="2678" y="14400"/>
                </a:lnTo>
                <a:lnTo>
                  <a:pt x="2296" y="14105"/>
                </a:lnTo>
                <a:lnTo>
                  <a:pt x="2125" y="14203"/>
                </a:lnTo>
                <a:lnTo>
                  <a:pt x="2700" y="14645"/>
                </a:lnTo>
                <a:lnTo>
                  <a:pt x="3699" y="14007"/>
                </a:lnTo>
                <a:lnTo>
                  <a:pt x="3699" y="14743"/>
                </a:lnTo>
                <a:lnTo>
                  <a:pt x="1913" y="14743"/>
                </a:lnTo>
                <a:lnTo>
                  <a:pt x="1913" y="13761"/>
                </a:lnTo>
                <a:close/>
              </a:path>
              <a:path w="21600" h="21600" extrusionOk="0">
                <a:moveTo>
                  <a:pt x="1913" y="15332"/>
                </a:moveTo>
                <a:lnTo>
                  <a:pt x="3699" y="15332"/>
                </a:lnTo>
                <a:lnTo>
                  <a:pt x="2678" y="15970"/>
                </a:lnTo>
                <a:lnTo>
                  <a:pt x="2296" y="15676"/>
                </a:lnTo>
                <a:lnTo>
                  <a:pt x="2125" y="15774"/>
                </a:lnTo>
                <a:lnTo>
                  <a:pt x="2700" y="16216"/>
                </a:lnTo>
                <a:lnTo>
                  <a:pt x="3699" y="15578"/>
                </a:lnTo>
                <a:lnTo>
                  <a:pt x="3699" y="16314"/>
                </a:lnTo>
                <a:lnTo>
                  <a:pt x="1913" y="16314"/>
                </a:lnTo>
                <a:lnTo>
                  <a:pt x="1913" y="15332"/>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fr-FR"/>
          </a:p>
        </p:txBody>
      </p:sp>
      <p:graphicFrame>
        <p:nvGraphicFramePr>
          <p:cNvPr id="245" name="Espace réservé du graphique SmartArt 5"/>
          <p:cNvGraphicFramePr>
            <a:graphicFrameLocks/>
          </p:cNvGraphicFramePr>
          <p:nvPr/>
        </p:nvGraphicFramePr>
        <p:xfrm>
          <a:off x="2314545" y="6000768"/>
          <a:ext cx="3429024" cy="8572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Espace réservé du contenu 6"/>
          <p:cNvGraphicFramePr>
            <a:graphicFrameLocks/>
          </p:cNvGraphicFramePr>
          <p:nvPr/>
        </p:nvGraphicFramePr>
        <p:xfrm>
          <a:off x="142875" y="1409700"/>
          <a:ext cx="8858280" cy="4696256"/>
        </p:xfrm>
        <a:graphic>
          <a:graphicData uri="http://schemas.openxmlformats.org/drawingml/2006/table">
            <a:tbl>
              <a:tblPr firstRow="1" firstCol="1" bandRow="1">
                <a:tableStyleId>{616DA210-FB5B-4158-B5E0-FEB733F419BA}</a:tableStyleId>
              </a:tblPr>
              <a:tblGrid>
                <a:gridCol w="1571605"/>
                <a:gridCol w="1643074"/>
                <a:gridCol w="3143272"/>
                <a:gridCol w="2500329"/>
              </a:tblGrid>
              <a:tr h="311976">
                <a:tc>
                  <a:txBody>
                    <a:bodyPr/>
                    <a:lstStyle/>
                    <a:p>
                      <a:pPr algn="ctr"/>
                      <a:r>
                        <a:rPr lang="fr-FR" sz="1600" dirty="0" smtClean="0">
                          <a:effectLst>
                            <a:outerShdw blurRad="38100" dist="38100" dir="2700000" algn="tl">
                              <a:srgbClr val="000000">
                                <a:alpha val="43137"/>
                              </a:srgbClr>
                            </a:outerShdw>
                          </a:effectLst>
                        </a:rPr>
                        <a:t>Méthodologie</a:t>
                      </a:r>
                      <a:endParaRPr lang="fr-FR" sz="1600" dirty="0">
                        <a:effectLst>
                          <a:outerShdw blurRad="38100" dist="38100" dir="2700000" algn="tl">
                            <a:srgbClr val="000000">
                              <a:alpha val="43137"/>
                            </a:srgbClr>
                          </a:outerShdw>
                        </a:effectLst>
                      </a:endParaRPr>
                    </a:p>
                  </a:txBody>
                  <a:tcPr/>
                </a:tc>
                <a:tc>
                  <a:txBody>
                    <a:bodyPr/>
                    <a:lstStyle/>
                    <a:p>
                      <a:pPr algn="ctr"/>
                      <a:r>
                        <a:rPr lang="fr-FR" sz="1600" dirty="0" smtClean="0">
                          <a:effectLst>
                            <a:outerShdw blurRad="38100" dist="38100" dir="2700000" algn="tl">
                              <a:srgbClr val="000000">
                                <a:alpha val="43137"/>
                              </a:srgbClr>
                            </a:outerShdw>
                          </a:effectLst>
                        </a:rPr>
                        <a:t>Outils</a:t>
                      </a:r>
                      <a:endParaRPr lang="fr-FR" sz="1600" dirty="0">
                        <a:effectLst>
                          <a:outerShdw blurRad="38100" dist="38100" dir="2700000" algn="tl">
                            <a:srgbClr val="000000">
                              <a:alpha val="43137"/>
                            </a:srgbClr>
                          </a:outerShdw>
                        </a:effectLst>
                      </a:endParaRPr>
                    </a:p>
                  </a:txBody>
                  <a:tcPr/>
                </a:tc>
                <a:tc>
                  <a:txBody>
                    <a:bodyPr/>
                    <a:lstStyle/>
                    <a:p>
                      <a:pPr algn="ctr"/>
                      <a:r>
                        <a:rPr lang="fr-FR" sz="1600" dirty="0" smtClean="0">
                          <a:effectLst>
                            <a:outerShdw blurRad="38100" dist="38100" dir="2700000" algn="tl">
                              <a:srgbClr val="000000">
                                <a:alpha val="43137"/>
                              </a:srgbClr>
                            </a:outerShdw>
                          </a:effectLst>
                        </a:rPr>
                        <a:t>Avantages</a:t>
                      </a:r>
                      <a:endParaRPr lang="fr-FR" sz="1600" dirty="0">
                        <a:effectLst>
                          <a:outerShdw blurRad="38100" dist="38100" dir="2700000" algn="tl">
                            <a:srgbClr val="000000">
                              <a:alpha val="43137"/>
                            </a:srgbClr>
                          </a:outerShdw>
                        </a:effectLst>
                      </a:endParaRPr>
                    </a:p>
                  </a:txBody>
                  <a:tcPr/>
                </a:tc>
                <a:tc>
                  <a:txBody>
                    <a:bodyPr/>
                    <a:lstStyle/>
                    <a:p>
                      <a:pPr algn="ctr"/>
                      <a:r>
                        <a:rPr lang="fr-FR" sz="1600" dirty="0" smtClean="0">
                          <a:effectLst>
                            <a:outerShdw blurRad="38100" dist="38100" dir="2700000" algn="tl">
                              <a:srgbClr val="000000">
                                <a:alpha val="43137"/>
                              </a:srgbClr>
                            </a:outerShdw>
                          </a:effectLst>
                        </a:rPr>
                        <a:t>Inconvénients</a:t>
                      </a:r>
                      <a:endParaRPr lang="fr-FR" sz="1600" dirty="0">
                        <a:effectLst>
                          <a:outerShdw blurRad="38100" dist="38100" dir="2700000" algn="tl">
                            <a:srgbClr val="000000">
                              <a:alpha val="43137"/>
                            </a:srgbClr>
                          </a:outerShdw>
                        </a:effectLst>
                      </a:endParaRPr>
                    </a:p>
                  </a:txBody>
                  <a:tcPr/>
                </a:tc>
              </a:tr>
              <a:tr h="1356372">
                <a:tc>
                  <a:txBody>
                    <a:bodyPr/>
                    <a:lstStyle/>
                    <a:p>
                      <a:r>
                        <a:rPr lang="fr-FR" sz="1400" dirty="0" smtClean="0">
                          <a:effectLst>
                            <a:outerShdw blurRad="38100" dist="38100" dir="2700000" algn="tl">
                              <a:srgbClr val="000000">
                                <a:alpha val="43137"/>
                              </a:srgbClr>
                            </a:outerShdw>
                          </a:effectLst>
                        </a:rPr>
                        <a:t>Scripts</a:t>
                      </a:r>
                      <a:endParaRPr lang="fr-FR" sz="1400" dirty="0">
                        <a:effectLst>
                          <a:outerShdw blurRad="38100" dist="38100" dir="2700000" algn="tl">
                            <a:srgbClr val="000000">
                              <a:alpha val="43137"/>
                            </a:srgbClr>
                          </a:outerShdw>
                        </a:effectLst>
                      </a:endParaRPr>
                    </a:p>
                  </a:txBody>
                  <a:tcPr/>
                </a:tc>
                <a:tc>
                  <a:txBody>
                    <a:bodyPr/>
                    <a:lstStyle/>
                    <a:p>
                      <a:pPr lvl="0"/>
                      <a:r>
                        <a:rPr lang="fr-FR" sz="1400" dirty="0" smtClean="0"/>
                        <a:t>Outils du Ressource Kit</a:t>
                      </a:r>
                      <a:r>
                        <a:rPr lang="fr-FR" sz="1400" baseline="0" dirty="0" smtClean="0"/>
                        <a:t> (</a:t>
                      </a:r>
                      <a:r>
                        <a:rPr lang="fr-FR" sz="1100" dirty="0" smtClean="0"/>
                        <a:t>PS Exec,</a:t>
                      </a:r>
                      <a:r>
                        <a:rPr lang="fr-FR" sz="1100" baseline="0" dirty="0" smtClean="0"/>
                        <a:t> </a:t>
                      </a:r>
                      <a:r>
                        <a:rPr lang="fr-FR" sz="1100" dirty="0" err="1" smtClean="0"/>
                        <a:t>Robocopy</a:t>
                      </a:r>
                      <a:r>
                        <a:rPr lang="fr-FR" sz="1100" dirty="0" smtClean="0"/>
                        <a:t>)</a:t>
                      </a:r>
                    </a:p>
                    <a:p>
                      <a:pPr lvl="0"/>
                      <a:endParaRPr lang="fr-FR" sz="1100" dirty="0" smtClean="0"/>
                    </a:p>
                    <a:p>
                      <a:pPr lvl="0"/>
                      <a:r>
                        <a:rPr lang="fr-FR" sz="1400" dirty="0" smtClean="0"/>
                        <a:t>PowerShell</a:t>
                      </a:r>
                    </a:p>
                  </a:txBody>
                  <a:tcPr/>
                </a:tc>
                <a:tc>
                  <a:txBody>
                    <a:bodyPr/>
                    <a:lstStyle/>
                    <a:p>
                      <a:pPr lvl="1"/>
                      <a:r>
                        <a:rPr lang="fr-FR" sz="1400" dirty="0" smtClean="0"/>
                        <a:t>Gestion de la cible du déploiement</a:t>
                      </a:r>
                    </a:p>
                    <a:p>
                      <a:pPr lvl="1"/>
                      <a:r>
                        <a:rPr lang="fr-FR" sz="1400" dirty="0" smtClean="0"/>
                        <a:t>Potentiel de « log » plus élevés que la solution GPO</a:t>
                      </a:r>
                    </a:p>
                    <a:p>
                      <a:pPr lvl="1"/>
                      <a:r>
                        <a:rPr lang="fr-FR" sz="1400" dirty="0" smtClean="0"/>
                        <a:t>Capacité de limiter la bande-passante</a:t>
                      </a:r>
                    </a:p>
                  </a:txBody>
                  <a:tcPr/>
                </a:tc>
                <a:tc>
                  <a:txBody>
                    <a:bodyPr/>
                    <a:lstStyle/>
                    <a:p>
                      <a:pPr lvl="1"/>
                      <a:r>
                        <a:rPr lang="fr-FR" sz="1400" dirty="0" smtClean="0"/>
                        <a:t>Développement et maintenance du script</a:t>
                      </a:r>
                    </a:p>
                    <a:p>
                      <a:pPr lvl="1"/>
                      <a:r>
                        <a:rPr lang="fr-FR" sz="1400" dirty="0" smtClean="0"/>
                        <a:t>Gestion de la réplication des sources</a:t>
                      </a:r>
                    </a:p>
                  </a:txBody>
                  <a:tcPr/>
                </a:tc>
              </a:tr>
              <a:tr h="1494688">
                <a:tc>
                  <a:txBody>
                    <a:bodyPr/>
                    <a:lstStyle/>
                    <a:p>
                      <a:r>
                        <a:rPr lang="fr-FR" sz="1400" dirty="0" smtClean="0">
                          <a:effectLst>
                            <a:outerShdw blurRad="38100" dist="38100" dir="2700000" algn="tl">
                              <a:srgbClr val="000000">
                                <a:alpha val="43137"/>
                              </a:srgbClr>
                            </a:outerShdw>
                          </a:effectLst>
                        </a:rPr>
                        <a:t>Télédistribution du</a:t>
                      </a:r>
                      <a:r>
                        <a:rPr lang="fr-FR" sz="1400" baseline="0" dirty="0" smtClean="0">
                          <a:effectLst>
                            <a:outerShdw blurRad="38100" dist="38100" dir="2700000" algn="tl">
                              <a:srgbClr val="000000">
                                <a:alpha val="43137"/>
                              </a:srgbClr>
                            </a:outerShdw>
                          </a:effectLst>
                        </a:rPr>
                        <a:t> package </a:t>
                      </a:r>
                      <a:r>
                        <a:rPr lang="fr-FR" sz="1400" dirty="0" smtClean="0">
                          <a:effectLst>
                            <a:outerShdw blurRad="38100" dist="38100" dir="2700000" algn="tl">
                              <a:srgbClr val="000000">
                                <a:alpha val="43137"/>
                              </a:srgbClr>
                            </a:outerShdw>
                          </a:effectLst>
                        </a:rPr>
                        <a:t>d’Office 2007</a:t>
                      </a:r>
                      <a:endParaRPr lang="fr-FR" sz="1400" dirty="0">
                        <a:effectLst>
                          <a:outerShdw blurRad="38100" dist="38100" dir="2700000" algn="tl">
                            <a:srgbClr val="000000">
                              <a:alpha val="43137"/>
                            </a:srgbClr>
                          </a:outerShdw>
                        </a:effectLst>
                      </a:endParaRPr>
                    </a:p>
                  </a:txBody>
                  <a:tcPr/>
                </a:tc>
                <a:tc>
                  <a:txBody>
                    <a:bodyPr/>
                    <a:lstStyle/>
                    <a:p>
                      <a:pPr lvl="0"/>
                      <a:r>
                        <a:rPr lang="fr-FR" sz="1400" dirty="0" smtClean="0"/>
                        <a:t>SMS 2003</a:t>
                      </a:r>
                    </a:p>
                    <a:p>
                      <a:pPr lvl="0"/>
                      <a:r>
                        <a:rPr lang="fr-FR" sz="1400" dirty="0" smtClean="0"/>
                        <a:t>SCCM 2007</a:t>
                      </a:r>
                    </a:p>
                    <a:p>
                      <a:pPr lvl="0"/>
                      <a:endParaRPr lang="fr-FR" sz="1400" dirty="0" smtClean="0"/>
                    </a:p>
                    <a:p>
                      <a:pPr lvl="0"/>
                      <a:r>
                        <a:rPr lang="fr-FR" sz="1400" dirty="0" smtClean="0"/>
                        <a:t>Outil tiers</a:t>
                      </a:r>
                      <a:endParaRPr lang="fr-FR" sz="1400" dirty="0"/>
                    </a:p>
                  </a:txBody>
                  <a:tcPr/>
                </a:tc>
                <a:tc>
                  <a:txBody>
                    <a:bodyPr/>
                    <a:lstStyle/>
                    <a:p>
                      <a:pPr lvl="1"/>
                      <a:r>
                        <a:rPr lang="fr-FR" sz="1400" dirty="0" smtClean="0"/>
                        <a:t>Inventaire hardware et software</a:t>
                      </a:r>
                    </a:p>
                    <a:p>
                      <a:pPr lvl="1"/>
                      <a:r>
                        <a:rPr lang="fr-FR" sz="1400" dirty="0" smtClean="0"/>
                        <a:t>Planification et suivi des statuts du déploiement</a:t>
                      </a:r>
                      <a:r>
                        <a:rPr lang="fr-FR" sz="1400" baseline="0" dirty="0" smtClean="0"/>
                        <a:t> (</a:t>
                      </a:r>
                      <a:r>
                        <a:rPr lang="fr-FR" sz="1400" dirty="0" err="1" smtClean="0"/>
                        <a:t>Reporting</a:t>
                      </a:r>
                      <a:r>
                        <a:rPr lang="fr-FR" sz="1400" dirty="0" smtClean="0"/>
                        <a:t>)</a:t>
                      </a:r>
                    </a:p>
                    <a:p>
                      <a:pPr lvl="1"/>
                      <a:r>
                        <a:rPr lang="fr-FR" sz="1400" dirty="0" smtClean="0"/>
                        <a:t>Avec SMS/SCCM,</a:t>
                      </a:r>
                      <a:r>
                        <a:rPr lang="fr-FR" sz="1400" baseline="0" dirty="0" smtClean="0"/>
                        <a:t> gestion de la bande passante (BITS)</a:t>
                      </a:r>
                      <a:endParaRPr lang="fr-FR" sz="1400" dirty="0" smtClean="0"/>
                    </a:p>
                  </a:txBody>
                  <a:tcPr/>
                </a:tc>
                <a:tc>
                  <a:txBody>
                    <a:bodyPr/>
                    <a:lstStyle/>
                    <a:p>
                      <a:pPr lvl="1"/>
                      <a:r>
                        <a:rPr lang="fr-FR" sz="1400" dirty="0" smtClean="0"/>
                        <a:t>Architecture de télédistribution à mettre en œuvre</a:t>
                      </a:r>
                    </a:p>
                  </a:txBody>
                  <a:tcPr/>
                </a:tc>
              </a:tr>
              <a:tr h="1494688">
                <a:tc>
                  <a:txBody>
                    <a:bodyPr/>
                    <a:lstStyle/>
                    <a:p>
                      <a:r>
                        <a:rPr lang="fr-FR" sz="1400" dirty="0" smtClean="0">
                          <a:effectLst>
                            <a:outerShdw blurRad="38100" dist="38100" dir="2700000" algn="tl">
                              <a:srgbClr val="000000">
                                <a:alpha val="43137"/>
                              </a:srgbClr>
                            </a:outerShdw>
                          </a:effectLst>
                        </a:rPr>
                        <a:t>Intégration</a:t>
                      </a:r>
                      <a:r>
                        <a:rPr lang="fr-FR" sz="1400" baseline="0" dirty="0" smtClean="0">
                          <a:effectLst>
                            <a:outerShdw blurRad="38100" dist="38100" dir="2700000" algn="tl">
                              <a:srgbClr val="000000">
                                <a:alpha val="43137"/>
                              </a:srgbClr>
                            </a:outerShdw>
                          </a:effectLst>
                        </a:rPr>
                        <a:t> </a:t>
                      </a:r>
                      <a:r>
                        <a:rPr lang="fr-FR" sz="1400" dirty="0" smtClean="0">
                          <a:effectLst>
                            <a:outerShdw blurRad="38100" dist="38100" dir="2700000" algn="tl">
                              <a:srgbClr val="000000">
                                <a:alpha val="43137"/>
                              </a:srgbClr>
                            </a:outerShdw>
                          </a:effectLst>
                        </a:rPr>
                        <a:t>d’Office 2007 à l’image de l’OS,</a:t>
                      </a:r>
                      <a:r>
                        <a:rPr lang="fr-FR" sz="1400" baseline="0" dirty="0" smtClean="0">
                          <a:effectLst>
                            <a:outerShdw blurRad="38100" dist="38100" dir="2700000" algn="tl">
                              <a:srgbClr val="000000">
                                <a:alpha val="43137"/>
                              </a:srgbClr>
                            </a:outerShdw>
                          </a:effectLst>
                        </a:rPr>
                        <a:t> </a:t>
                      </a:r>
                      <a:r>
                        <a:rPr lang="fr-FR" sz="1400" dirty="0" smtClean="0">
                          <a:effectLst>
                            <a:outerShdw blurRad="38100" dist="38100" dir="2700000" algn="tl">
                              <a:srgbClr val="000000">
                                <a:alpha val="43137"/>
                              </a:srgbClr>
                            </a:outerShdw>
                          </a:effectLst>
                        </a:rPr>
                        <a:t>télédistribution</a:t>
                      </a:r>
                      <a:endParaRPr lang="fr-FR" sz="1400" dirty="0">
                        <a:effectLst>
                          <a:outerShdw blurRad="38100" dist="38100" dir="2700000" algn="tl">
                            <a:srgbClr val="000000">
                              <a:alpha val="43137"/>
                            </a:srgbClr>
                          </a:outerShdw>
                        </a:effectLst>
                      </a:endParaRPr>
                    </a:p>
                  </a:txBody>
                  <a:tcPr/>
                </a:tc>
                <a:tc>
                  <a:txBody>
                    <a:bodyPr/>
                    <a:lstStyle/>
                    <a:p>
                      <a:pPr lvl="0"/>
                      <a:r>
                        <a:rPr lang="fr-FR" sz="1400" dirty="0" smtClean="0"/>
                        <a:t>MDT</a:t>
                      </a:r>
                    </a:p>
                    <a:p>
                      <a:pPr lvl="0"/>
                      <a:r>
                        <a:rPr lang="fr-FR" sz="1400" dirty="0" smtClean="0"/>
                        <a:t>SMS/</a:t>
                      </a:r>
                      <a:r>
                        <a:rPr lang="fr-FR" sz="1400" baseline="0" dirty="0" smtClean="0"/>
                        <a:t>SCCM</a:t>
                      </a:r>
                    </a:p>
                    <a:p>
                      <a:pPr lvl="0"/>
                      <a:endParaRPr lang="fr-FR" sz="1400" baseline="0" dirty="0" smtClean="0"/>
                    </a:p>
                    <a:p>
                      <a:pPr lvl="0"/>
                      <a:r>
                        <a:rPr lang="fr-FR" sz="1400" baseline="0" dirty="0" smtClean="0"/>
                        <a:t>Outil tiers</a:t>
                      </a:r>
                    </a:p>
                  </a:txBody>
                  <a:tcPr/>
                </a:tc>
                <a:tc>
                  <a:txBody>
                    <a:bodyPr/>
                    <a:lstStyle/>
                    <a:p>
                      <a:pPr lvl="1"/>
                      <a:r>
                        <a:rPr lang="fr-FR" sz="1400" dirty="0" smtClean="0"/>
                        <a:t>Poste déployé plus vite</a:t>
                      </a:r>
                    </a:p>
                    <a:p>
                      <a:pPr lvl="1"/>
                      <a:r>
                        <a:rPr lang="fr-FR" sz="1400" dirty="0" smtClean="0"/>
                        <a:t>Seules les applications métiers ou spécifiques restent à déployer</a:t>
                      </a:r>
                    </a:p>
                    <a:p>
                      <a:pPr lvl="1"/>
                      <a:r>
                        <a:rPr lang="fr-FR" sz="1400" dirty="0" smtClean="0"/>
                        <a:t>L’image est toujours générée avec la même méthode</a:t>
                      </a:r>
                    </a:p>
                  </a:txBody>
                  <a:tcPr/>
                </a:tc>
                <a:tc>
                  <a:txBody>
                    <a:bodyPr/>
                    <a:lstStyle/>
                    <a:p>
                      <a:pPr marL="457181" marR="0" lvl="2" indent="0" algn="l" defTabSz="914363" rtl="0" eaLnBrk="1" fontAlgn="auto" latinLnBrk="0" hangingPunct="1">
                        <a:lnSpc>
                          <a:spcPct val="100000"/>
                        </a:lnSpc>
                        <a:spcBef>
                          <a:spcPts val="0"/>
                        </a:spcBef>
                        <a:spcAft>
                          <a:spcPts val="0"/>
                        </a:spcAft>
                        <a:buClrTx/>
                        <a:buSzTx/>
                        <a:buFontTx/>
                        <a:buNone/>
                        <a:tabLst/>
                        <a:defRPr/>
                      </a:pPr>
                      <a:r>
                        <a:rPr lang="fr-FR" sz="1400" dirty="0" smtClean="0"/>
                        <a:t>Image à régénérer et à redistribuer lors de la mise à jour d’Office</a:t>
                      </a:r>
                    </a:p>
                  </a:txBody>
                  <a:tcPr/>
                </a:tc>
              </a:tr>
            </a:tbl>
          </a:graphicData>
        </a:graphic>
      </p:graphicFrame>
      <p:sp>
        <p:nvSpPr>
          <p:cNvPr id="5" name="Titre 4"/>
          <p:cNvSpPr>
            <a:spLocks noGrp="1"/>
          </p:cNvSpPr>
          <p:nvPr>
            <p:ph type="title"/>
          </p:nvPr>
        </p:nvSpPr>
        <p:spPr/>
        <p:txBody>
          <a:bodyPr/>
          <a:lstStyle/>
          <a:p>
            <a:r>
              <a:rPr lang="fr-FR" sz="3600" dirty="0" smtClean="0"/>
              <a:t>Installation Client Riche</a:t>
            </a:r>
            <a:r>
              <a:rPr lang="fr-FR" dirty="0" smtClean="0"/>
              <a:t/>
            </a:r>
            <a:br>
              <a:rPr lang="fr-FR" dirty="0" smtClean="0"/>
            </a:br>
            <a:r>
              <a:rPr lang="fr-FR" sz="2400" dirty="0" smtClean="0">
                <a:solidFill>
                  <a:srgbClr val="3497AE">
                    <a:lumMod val="20000"/>
                    <a:lumOff val="80000"/>
                  </a:srgbClr>
                </a:solidFill>
              </a:rPr>
              <a:t>Comparaison des différents scénarios (2/2)</a:t>
            </a:r>
            <a:endParaRPr lang="fr-FR" dirty="0"/>
          </a:p>
        </p:txBody>
      </p:sp>
      <p:pic>
        <p:nvPicPr>
          <p:cNvPr id="179" name="Picture 3" descr="C:\Program Files\Microsoft Resource DVD Artwork\DVD_ART\Artwork_Imagery\Shapes and Graphics\Symbols\minus.png"/>
          <p:cNvPicPr>
            <a:picLocks noChangeAspect="1" noChangeArrowheads="1"/>
          </p:cNvPicPr>
          <p:nvPr/>
        </p:nvPicPr>
        <p:blipFill>
          <a:blip r:embed="rId3" cstate="print"/>
          <a:srcRect/>
          <a:stretch>
            <a:fillRect/>
          </a:stretch>
        </p:blipFill>
        <p:spPr bwMode="auto">
          <a:xfrm>
            <a:off x="6643702" y="1857362"/>
            <a:ext cx="270000" cy="122442"/>
          </a:xfrm>
          <a:prstGeom prst="rect">
            <a:avLst/>
          </a:prstGeom>
          <a:noFill/>
        </p:spPr>
      </p:pic>
      <p:pic>
        <p:nvPicPr>
          <p:cNvPr id="244" name="Picture 3" descr="C:\Program Files\Microsoft Resource DVD Artwork\DVD_ART\Artwork_Imagery\Shapes and Graphics\Symbols\minus.png"/>
          <p:cNvPicPr>
            <a:picLocks noChangeAspect="1" noChangeArrowheads="1"/>
          </p:cNvPicPr>
          <p:nvPr/>
        </p:nvPicPr>
        <p:blipFill>
          <a:blip r:embed="rId3" cstate="print"/>
          <a:srcRect/>
          <a:stretch>
            <a:fillRect/>
          </a:stretch>
        </p:blipFill>
        <p:spPr bwMode="auto">
          <a:xfrm>
            <a:off x="6643702" y="2295515"/>
            <a:ext cx="270000" cy="122442"/>
          </a:xfrm>
          <a:prstGeom prst="rect">
            <a:avLst/>
          </a:prstGeom>
          <a:noFill/>
        </p:spPr>
      </p:pic>
      <p:pic>
        <p:nvPicPr>
          <p:cNvPr id="245" name="Picture 2" descr="C:\Program Files\Microsoft Resource DVD Artwork\DVD_ART\Artwork_Imagery\Shapes and Graphics\Symbols\plus green 2.png"/>
          <p:cNvPicPr>
            <a:picLocks noChangeAspect="1" noChangeArrowheads="1"/>
          </p:cNvPicPr>
          <p:nvPr/>
        </p:nvPicPr>
        <p:blipFill>
          <a:blip r:embed="rId4" cstate="print"/>
          <a:srcRect/>
          <a:stretch>
            <a:fillRect/>
          </a:stretch>
        </p:blipFill>
        <p:spPr bwMode="auto">
          <a:xfrm>
            <a:off x="3500430" y="1804974"/>
            <a:ext cx="271461" cy="271461"/>
          </a:xfrm>
          <a:prstGeom prst="rect">
            <a:avLst/>
          </a:prstGeom>
          <a:noFill/>
        </p:spPr>
      </p:pic>
      <p:pic>
        <p:nvPicPr>
          <p:cNvPr id="246" name="Picture 2" descr="C:\Program Files\Microsoft Resource DVD Artwork\DVD_ART\Artwork_Imagery\Shapes and Graphics\Symbols\plus green 2.png"/>
          <p:cNvPicPr>
            <a:picLocks noChangeAspect="1" noChangeArrowheads="1"/>
          </p:cNvPicPr>
          <p:nvPr/>
        </p:nvPicPr>
        <p:blipFill>
          <a:blip r:embed="rId4" cstate="print"/>
          <a:srcRect/>
          <a:stretch>
            <a:fillRect/>
          </a:stretch>
        </p:blipFill>
        <p:spPr bwMode="auto">
          <a:xfrm>
            <a:off x="3500430" y="2233602"/>
            <a:ext cx="271461" cy="271461"/>
          </a:xfrm>
          <a:prstGeom prst="rect">
            <a:avLst/>
          </a:prstGeom>
          <a:noFill/>
        </p:spPr>
      </p:pic>
      <p:pic>
        <p:nvPicPr>
          <p:cNvPr id="247" name="Picture 2" descr="C:\Program Files\Microsoft Resource DVD Artwork\DVD_ART\Artwork_Imagery\Shapes and Graphics\Symbols\plus green 2.png"/>
          <p:cNvPicPr>
            <a:picLocks noChangeAspect="1" noChangeArrowheads="1"/>
          </p:cNvPicPr>
          <p:nvPr/>
        </p:nvPicPr>
        <p:blipFill>
          <a:blip r:embed="rId4" cstate="print"/>
          <a:srcRect/>
          <a:stretch>
            <a:fillRect/>
          </a:stretch>
        </p:blipFill>
        <p:spPr bwMode="auto">
          <a:xfrm>
            <a:off x="3500430" y="2662230"/>
            <a:ext cx="271461" cy="271461"/>
          </a:xfrm>
          <a:prstGeom prst="rect">
            <a:avLst/>
          </a:prstGeom>
          <a:noFill/>
        </p:spPr>
      </p:pic>
      <p:sp>
        <p:nvSpPr>
          <p:cNvPr id="248" name="Form"/>
          <p:cNvSpPr>
            <a:spLocks noEditPoints="1" noChangeArrowheads="1"/>
          </p:cNvSpPr>
          <p:nvPr/>
        </p:nvSpPr>
        <p:spPr bwMode="auto">
          <a:xfrm>
            <a:off x="1071538" y="2347906"/>
            <a:ext cx="428628" cy="500066"/>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4740 w 21600"/>
              <a:gd name="T15" fmla="*/ 1309 h 21600"/>
              <a:gd name="T16" fmla="*/ 19410 w 21600"/>
              <a:gd name="T17" fmla="*/ 16331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12840" y="18507"/>
                </a:moveTo>
                <a:lnTo>
                  <a:pt x="16051" y="18507"/>
                </a:lnTo>
                <a:lnTo>
                  <a:pt x="16051" y="19260"/>
                </a:lnTo>
                <a:lnTo>
                  <a:pt x="12840" y="19260"/>
                </a:lnTo>
                <a:lnTo>
                  <a:pt x="12840" y="18507"/>
                </a:lnTo>
                <a:close/>
              </a:path>
              <a:path w="21600" h="21600" extrusionOk="0">
                <a:moveTo>
                  <a:pt x="16731" y="18507"/>
                </a:moveTo>
                <a:lnTo>
                  <a:pt x="19941" y="18507"/>
                </a:lnTo>
                <a:lnTo>
                  <a:pt x="19941" y="19260"/>
                </a:lnTo>
                <a:lnTo>
                  <a:pt x="16731" y="19260"/>
                </a:lnTo>
                <a:lnTo>
                  <a:pt x="16731" y="18507"/>
                </a:lnTo>
                <a:close/>
              </a:path>
              <a:path w="21600" h="21600" extrusionOk="0">
                <a:moveTo>
                  <a:pt x="1913" y="1194"/>
                </a:moveTo>
                <a:lnTo>
                  <a:pt x="3699" y="1194"/>
                </a:lnTo>
                <a:lnTo>
                  <a:pt x="2678" y="1832"/>
                </a:lnTo>
                <a:lnTo>
                  <a:pt x="2296" y="1538"/>
                </a:lnTo>
                <a:lnTo>
                  <a:pt x="2125" y="1636"/>
                </a:lnTo>
                <a:lnTo>
                  <a:pt x="2700" y="2078"/>
                </a:lnTo>
                <a:lnTo>
                  <a:pt x="3699" y="1440"/>
                </a:lnTo>
                <a:lnTo>
                  <a:pt x="3699" y="2176"/>
                </a:lnTo>
                <a:lnTo>
                  <a:pt x="1913" y="2176"/>
                </a:lnTo>
                <a:lnTo>
                  <a:pt x="1913" y="1194"/>
                </a:lnTo>
                <a:close/>
              </a:path>
              <a:path w="21600" h="21600" extrusionOk="0">
                <a:moveTo>
                  <a:pt x="1913" y="2765"/>
                </a:moveTo>
                <a:lnTo>
                  <a:pt x="3699" y="2765"/>
                </a:lnTo>
                <a:lnTo>
                  <a:pt x="2678" y="3403"/>
                </a:lnTo>
                <a:lnTo>
                  <a:pt x="2296" y="3109"/>
                </a:lnTo>
                <a:lnTo>
                  <a:pt x="2125" y="3207"/>
                </a:lnTo>
                <a:lnTo>
                  <a:pt x="2700" y="3649"/>
                </a:lnTo>
                <a:lnTo>
                  <a:pt x="3699" y="3010"/>
                </a:lnTo>
                <a:lnTo>
                  <a:pt x="3699" y="3747"/>
                </a:lnTo>
                <a:lnTo>
                  <a:pt x="1913" y="3747"/>
                </a:lnTo>
                <a:lnTo>
                  <a:pt x="1913" y="2765"/>
                </a:lnTo>
                <a:close/>
              </a:path>
              <a:path w="21600" h="21600" extrusionOk="0">
                <a:moveTo>
                  <a:pt x="1913" y="4336"/>
                </a:moveTo>
                <a:lnTo>
                  <a:pt x="3699" y="4336"/>
                </a:lnTo>
                <a:lnTo>
                  <a:pt x="2678" y="4974"/>
                </a:lnTo>
                <a:lnTo>
                  <a:pt x="2296" y="4680"/>
                </a:lnTo>
                <a:lnTo>
                  <a:pt x="2125" y="4778"/>
                </a:lnTo>
                <a:lnTo>
                  <a:pt x="2700" y="5220"/>
                </a:lnTo>
                <a:lnTo>
                  <a:pt x="3699" y="4581"/>
                </a:lnTo>
                <a:lnTo>
                  <a:pt x="3699" y="5318"/>
                </a:lnTo>
                <a:lnTo>
                  <a:pt x="1913" y="5318"/>
                </a:lnTo>
                <a:lnTo>
                  <a:pt x="1913" y="4336"/>
                </a:lnTo>
                <a:close/>
              </a:path>
              <a:path w="21600" h="21600" extrusionOk="0">
                <a:moveTo>
                  <a:pt x="1913" y="5907"/>
                </a:moveTo>
                <a:lnTo>
                  <a:pt x="3699" y="5907"/>
                </a:lnTo>
                <a:lnTo>
                  <a:pt x="2678" y="6545"/>
                </a:lnTo>
                <a:lnTo>
                  <a:pt x="2296" y="6250"/>
                </a:lnTo>
                <a:lnTo>
                  <a:pt x="2125" y="6349"/>
                </a:lnTo>
                <a:lnTo>
                  <a:pt x="2700" y="6790"/>
                </a:lnTo>
                <a:lnTo>
                  <a:pt x="3699" y="6152"/>
                </a:lnTo>
                <a:lnTo>
                  <a:pt x="3699" y="6889"/>
                </a:lnTo>
                <a:lnTo>
                  <a:pt x="1913" y="6889"/>
                </a:lnTo>
                <a:lnTo>
                  <a:pt x="1913" y="5907"/>
                </a:lnTo>
                <a:close/>
              </a:path>
              <a:path w="21600" h="21600" extrusionOk="0">
                <a:moveTo>
                  <a:pt x="1913" y="7478"/>
                </a:moveTo>
                <a:lnTo>
                  <a:pt x="3699" y="7478"/>
                </a:lnTo>
                <a:lnTo>
                  <a:pt x="2678" y="8116"/>
                </a:lnTo>
                <a:lnTo>
                  <a:pt x="2296" y="7821"/>
                </a:lnTo>
                <a:lnTo>
                  <a:pt x="2125" y="7919"/>
                </a:lnTo>
                <a:lnTo>
                  <a:pt x="2700" y="8361"/>
                </a:lnTo>
                <a:lnTo>
                  <a:pt x="3699" y="7723"/>
                </a:lnTo>
                <a:lnTo>
                  <a:pt x="3699" y="8460"/>
                </a:lnTo>
                <a:lnTo>
                  <a:pt x="1913" y="8460"/>
                </a:lnTo>
                <a:lnTo>
                  <a:pt x="1913" y="7478"/>
                </a:lnTo>
                <a:close/>
              </a:path>
              <a:path w="21600" h="21600" extrusionOk="0">
                <a:moveTo>
                  <a:pt x="1913" y="9049"/>
                </a:moveTo>
                <a:lnTo>
                  <a:pt x="3699" y="9049"/>
                </a:lnTo>
                <a:lnTo>
                  <a:pt x="2678" y="9687"/>
                </a:lnTo>
                <a:lnTo>
                  <a:pt x="2296" y="9392"/>
                </a:lnTo>
                <a:lnTo>
                  <a:pt x="2125" y="9490"/>
                </a:lnTo>
                <a:lnTo>
                  <a:pt x="2700" y="9932"/>
                </a:lnTo>
                <a:lnTo>
                  <a:pt x="3699" y="9294"/>
                </a:lnTo>
                <a:lnTo>
                  <a:pt x="3699" y="10030"/>
                </a:lnTo>
                <a:lnTo>
                  <a:pt x="1913" y="10030"/>
                </a:lnTo>
                <a:lnTo>
                  <a:pt x="1913" y="9049"/>
                </a:lnTo>
                <a:close/>
              </a:path>
              <a:path w="21600" h="21600" extrusionOk="0">
                <a:moveTo>
                  <a:pt x="1913" y="10620"/>
                </a:moveTo>
                <a:lnTo>
                  <a:pt x="3699" y="10620"/>
                </a:lnTo>
                <a:lnTo>
                  <a:pt x="2678" y="11258"/>
                </a:lnTo>
                <a:lnTo>
                  <a:pt x="2296" y="10963"/>
                </a:lnTo>
                <a:lnTo>
                  <a:pt x="2125" y="11061"/>
                </a:lnTo>
                <a:lnTo>
                  <a:pt x="2700" y="11503"/>
                </a:lnTo>
                <a:lnTo>
                  <a:pt x="3699" y="10865"/>
                </a:lnTo>
                <a:lnTo>
                  <a:pt x="3699" y="11601"/>
                </a:lnTo>
                <a:lnTo>
                  <a:pt x="1913" y="11601"/>
                </a:lnTo>
                <a:lnTo>
                  <a:pt x="1913" y="10620"/>
                </a:lnTo>
                <a:close/>
              </a:path>
              <a:path w="21600" h="21600" extrusionOk="0">
                <a:moveTo>
                  <a:pt x="1913" y="12190"/>
                </a:moveTo>
                <a:lnTo>
                  <a:pt x="3699" y="12190"/>
                </a:lnTo>
                <a:lnTo>
                  <a:pt x="2678" y="12829"/>
                </a:lnTo>
                <a:lnTo>
                  <a:pt x="2296" y="12534"/>
                </a:lnTo>
                <a:lnTo>
                  <a:pt x="2125" y="12632"/>
                </a:lnTo>
                <a:lnTo>
                  <a:pt x="2700" y="13074"/>
                </a:lnTo>
                <a:lnTo>
                  <a:pt x="3699" y="12436"/>
                </a:lnTo>
                <a:lnTo>
                  <a:pt x="3699" y="13172"/>
                </a:lnTo>
                <a:lnTo>
                  <a:pt x="1913" y="13172"/>
                </a:lnTo>
                <a:lnTo>
                  <a:pt x="1913" y="12190"/>
                </a:lnTo>
                <a:close/>
              </a:path>
              <a:path w="21600" h="21600" extrusionOk="0">
                <a:moveTo>
                  <a:pt x="1913" y="13761"/>
                </a:moveTo>
                <a:lnTo>
                  <a:pt x="3699" y="13761"/>
                </a:lnTo>
                <a:lnTo>
                  <a:pt x="2678" y="14400"/>
                </a:lnTo>
                <a:lnTo>
                  <a:pt x="2296" y="14105"/>
                </a:lnTo>
                <a:lnTo>
                  <a:pt x="2125" y="14203"/>
                </a:lnTo>
                <a:lnTo>
                  <a:pt x="2700" y="14645"/>
                </a:lnTo>
                <a:lnTo>
                  <a:pt x="3699" y="14007"/>
                </a:lnTo>
                <a:lnTo>
                  <a:pt x="3699" y="14743"/>
                </a:lnTo>
                <a:lnTo>
                  <a:pt x="1913" y="14743"/>
                </a:lnTo>
                <a:lnTo>
                  <a:pt x="1913" y="13761"/>
                </a:lnTo>
                <a:close/>
              </a:path>
              <a:path w="21600" h="21600" extrusionOk="0">
                <a:moveTo>
                  <a:pt x="1913" y="15332"/>
                </a:moveTo>
                <a:lnTo>
                  <a:pt x="3699" y="15332"/>
                </a:lnTo>
                <a:lnTo>
                  <a:pt x="2678" y="15970"/>
                </a:lnTo>
                <a:lnTo>
                  <a:pt x="2296" y="15676"/>
                </a:lnTo>
                <a:lnTo>
                  <a:pt x="2125" y="15774"/>
                </a:lnTo>
                <a:lnTo>
                  <a:pt x="2700" y="16216"/>
                </a:lnTo>
                <a:lnTo>
                  <a:pt x="3699" y="15578"/>
                </a:lnTo>
                <a:lnTo>
                  <a:pt x="3699" y="16314"/>
                </a:lnTo>
                <a:lnTo>
                  <a:pt x="1913" y="16314"/>
                </a:lnTo>
                <a:lnTo>
                  <a:pt x="1913" y="15332"/>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fr-FR"/>
          </a:p>
        </p:txBody>
      </p:sp>
      <p:pic>
        <p:nvPicPr>
          <p:cNvPr id="249" name="Picture 2" descr="C:\Program Files\Microsoft Resource DVD Artwork\DVD_ART\Artwork_Imagery\Shapes and Graphics\Symbols\plus green 2.png"/>
          <p:cNvPicPr>
            <a:picLocks noChangeAspect="1" noChangeArrowheads="1"/>
          </p:cNvPicPr>
          <p:nvPr/>
        </p:nvPicPr>
        <p:blipFill>
          <a:blip r:embed="rId4" cstate="print"/>
          <a:srcRect/>
          <a:stretch>
            <a:fillRect/>
          </a:stretch>
        </p:blipFill>
        <p:spPr bwMode="auto">
          <a:xfrm>
            <a:off x="3500430" y="3133724"/>
            <a:ext cx="271461" cy="271461"/>
          </a:xfrm>
          <a:prstGeom prst="rect">
            <a:avLst/>
          </a:prstGeom>
          <a:noFill/>
        </p:spPr>
      </p:pic>
      <p:pic>
        <p:nvPicPr>
          <p:cNvPr id="250" name="Picture 2" descr="C:\Program Files\Microsoft Resource DVD Artwork\DVD_ART\Artwork_Imagery\Shapes and Graphics\Symbols\plus green 2.png"/>
          <p:cNvPicPr>
            <a:picLocks noChangeAspect="1" noChangeArrowheads="1"/>
          </p:cNvPicPr>
          <p:nvPr/>
        </p:nvPicPr>
        <p:blipFill>
          <a:blip r:embed="rId4" cstate="print"/>
          <a:srcRect/>
          <a:stretch>
            <a:fillRect/>
          </a:stretch>
        </p:blipFill>
        <p:spPr bwMode="auto">
          <a:xfrm>
            <a:off x="3500430" y="3390902"/>
            <a:ext cx="271461" cy="271461"/>
          </a:xfrm>
          <a:prstGeom prst="rect">
            <a:avLst/>
          </a:prstGeom>
          <a:noFill/>
        </p:spPr>
      </p:pic>
      <p:pic>
        <p:nvPicPr>
          <p:cNvPr id="251" name="Picture 2" descr="C:\Program Files\Microsoft Resource DVD Artwork\DVD_ART\Artwork_Imagery\Shapes and Graphics\Symbols\plus green 2.png"/>
          <p:cNvPicPr>
            <a:picLocks noChangeAspect="1" noChangeArrowheads="1"/>
          </p:cNvPicPr>
          <p:nvPr/>
        </p:nvPicPr>
        <p:blipFill>
          <a:blip r:embed="rId4" cstate="print"/>
          <a:srcRect/>
          <a:stretch>
            <a:fillRect/>
          </a:stretch>
        </p:blipFill>
        <p:spPr bwMode="auto">
          <a:xfrm>
            <a:off x="3500430" y="3776669"/>
            <a:ext cx="271461" cy="271461"/>
          </a:xfrm>
          <a:prstGeom prst="rect">
            <a:avLst/>
          </a:prstGeom>
          <a:noFill/>
        </p:spPr>
      </p:pic>
      <p:pic>
        <p:nvPicPr>
          <p:cNvPr id="252" name="Picture 3" descr="C:\Program Files\Microsoft Resource DVD Artwork\DVD_ART\Artwork_Imagery\Shapes and Graphics\Symbols\minus.png"/>
          <p:cNvPicPr>
            <a:picLocks noChangeAspect="1" noChangeArrowheads="1"/>
          </p:cNvPicPr>
          <p:nvPr/>
        </p:nvPicPr>
        <p:blipFill>
          <a:blip r:embed="rId3" cstate="print"/>
          <a:srcRect/>
          <a:stretch>
            <a:fillRect/>
          </a:stretch>
        </p:blipFill>
        <p:spPr bwMode="auto">
          <a:xfrm>
            <a:off x="6643702" y="3233737"/>
            <a:ext cx="270000" cy="122442"/>
          </a:xfrm>
          <a:prstGeom prst="rect">
            <a:avLst/>
          </a:prstGeom>
          <a:noFill/>
        </p:spPr>
      </p:pic>
      <p:pic>
        <p:nvPicPr>
          <p:cNvPr id="253" name="Picture 8" descr="C:\Program Files\Microsoft Resource DVD Artwork\DVD_ART\Artwork_Imagery\HARDWARE_IMAGERY\Illustration - Misc Hardware\eHome icons\data server 2 tier.png"/>
          <p:cNvPicPr>
            <a:picLocks noChangeAspect="1" noChangeArrowheads="1"/>
          </p:cNvPicPr>
          <p:nvPr/>
        </p:nvPicPr>
        <p:blipFill>
          <a:blip r:embed="rId5" cstate="print"/>
          <a:srcRect/>
          <a:stretch>
            <a:fillRect/>
          </a:stretch>
        </p:blipFill>
        <p:spPr bwMode="auto">
          <a:xfrm>
            <a:off x="1071538" y="3805242"/>
            <a:ext cx="518843" cy="769241"/>
          </a:xfrm>
          <a:prstGeom prst="rect">
            <a:avLst/>
          </a:prstGeom>
          <a:noFill/>
        </p:spPr>
      </p:pic>
      <p:pic>
        <p:nvPicPr>
          <p:cNvPr id="254" name="Picture 2" descr="C:\Program Files\Microsoft Resource DVD Artwork\DVD_ART\Artwork_Imagery\Shapes and Graphics\Symbols\plus green 2.png"/>
          <p:cNvPicPr>
            <a:picLocks noChangeAspect="1" noChangeArrowheads="1"/>
          </p:cNvPicPr>
          <p:nvPr/>
        </p:nvPicPr>
        <p:blipFill>
          <a:blip r:embed="rId4" cstate="print"/>
          <a:srcRect/>
          <a:stretch>
            <a:fillRect/>
          </a:stretch>
        </p:blipFill>
        <p:spPr bwMode="auto">
          <a:xfrm>
            <a:off x="3500430" y="4629161"/>
            <a:ext cx="271461" cy="271461"/>
          </a:xfrm>
          <a:prstGeom prst="rect">
            <a:avLst/>
          </a:prstGeom>
          <a:noFill/>
        </p:spPr>
      </p:pic>
      <p:pic>
        <p:nvPicPr>
          <p:cNvPr id="255" name="Picture 2" descr="C:\Program Files\Microsoft Resource DVD Artwork\DVD_ART\Artwork_Imagery\Shapes and Graphics\Symbols\plus green 2.png"/>
          <p:cNvPicPr>
            <a:picLocks noChangeAspect="1" noChangeArrowheads="1"/>
          </p:cNvPicPr>
          <p:nvPr/>
        </p:nvPicPr>
        <p:blipFill>
          <a:blip r:embed="rId4" cstate="print"/>
          <a:srcRect/>
          <a:stretch>
            <a:fillRect/>
          </a:stretch>
        </p:blipFill>
        <p:spPr bwMode="auto">
          <a:xfrm>
            <a:off x="3500430" y="4905389"/>
            <a:ext cx="271461" cy="271461"/>
          </a:xfrm>
          <a:prstGeom prst="rect">
            <a:avLst/>
          </a:prstGeom>
          <a:noFill/>
        </p:spPr>
      </p:pic>
      <p:pic>
        <p:nvPicPr>
          <p:cNvPr id="256" name="Picture 2" descr="C:\Program Files\Microsoft Resource DVD Artwork\DVD_ART\Artwork_Imagery\Shapes and Graphics\Symbols\plus green 2.png"/>
          <p:cNvPicPr>
            <a:picLocks noChangeAspect="1" noChangeArrowheads="1"/>
          </p:cNvPicPr>
          <p:nvPr/>
        </p:nvPicPr>
        <p:blipFill>
          <a:blip r:embed="rId4" cstate="print"/>
          <a:srcRect/>
          <a:stretch>
            <a:fillRect/>
          </a:stretch>
        </p:blipFill>
        <p:spPr bwMode="auto">
          <a:xfrm>
            <a:off x="3500430" y="5295920"/>
            <a:ext cx="271461" cy="271461"/>
          </a:xfrm>
          <a:prstGeom prst="rect">
            <a:avLst/>
          </a:prstGeom>
          <a:noFill/>
        </p:spPr>
      </p:pic>
      <p:pic>
        <p:nvPicPr>
          <p:cNvPr id="257" name="Picture 3" descr="C:\Program Files\Microsoft Resource DVD Artwork\DVD_ART\Artwork_Imagery\Shapes and Graphics\Symbols\minus.png"/>
          <p:cNvPicPr>
            <a:picLocks noChangeAspect="1" noChangeArrowheads="1"/>
          </p:cNvPicPr>
          <p:nvPr/>
        </p:nvPicPr>
        <p:blipFill>
          <a:blip r:embed="rId3" cstate="print"/>
          <a:srcRect/>
          <a:stretch>
            <a:fillRect/>
          </a:stretch>
        </p:blipFill>
        <p:spPr bwMode="auto">
          <a:xfrm>
            <a:off x="6643702" y="4691074"/>
            <a:ext cx="270000" cy="122442"/>
          </a:xfrm>
          <a:prstGeom prst="rect">
            <a:avLst/>
          </a:prstGeom>
          <a:noFill/>
        </p:spPr>
      </p:pic>
      <p:grpSp>
        <p:nvGrpSpPr>
          <p:cNvPr id="2" name="Groupe 257"/>
          <p:cNvGrpSpPr/>
          <p:nvPr/>
        </p:nvGrpSpPr>
        <p:grpSpPr>
          <a:xfrm rot="571994">
            <a:off x="221044" y="5181074"/>
            <a:ext cx="1450384" cy="1193412"/>
            <a:chOff x="4857752" y="1071546"/>
            <a:chExt cx="2071702" cy="1571636"/>
          </a:xfrm>
        </p:grpSpPr>
        <p:sp>
          <p:nvSpPr>
            <p:cNvPr id="259" name="Ellipse 258"/>
            <p:cNvSpPr/>
            <p:nvPr/>
          </p:nvSpPr>
          <p:spPr bwMode="auto">
            <a:xfrm>
              <a:off x="4857752" y="1071546"/>
              <a:ext cx="2071702" cy="1571636"/>
            </a:xfrm>
            <a:prstGeom prst="ellipse">
              <a:avLst/>
            </a:prstGeom>
            <a:noFill/>
            <a:ln w="6350">
              <a:solidFill>
                <a:schemeClr val="accent1"/>
              </a:solidFill>
              <a:headEnd type="none" w="med" len="med"/>
              <a:tailEnd type="none" w="med" len="med"/>
            </a:ln>
            <a:scene3d>
              <a:camera prst="isometricOffAxis1Top"/>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60" name="Picture 3" descr="C:\Program Files\Microsoft Resource DVD Artwork\DVD_ART\BoxShots_Logos\Office 2007\Office 2007 h reverse.png"/>
            <p:cNvPicPr>
              <a:picLocks noChangeAspect="1" noChangeArrowheads="1"/>
            </p:cNvPicPr>
            <p:nvPr/>
          </p:nvPicPr>
          <p:blipFill>
            <a:blip r:embed="rId6" cstate="print"/>
            <a:srcRect/>
            <a:stretch>
              <a:fillRect/>
            </a:stretch>
          </p:blipFill>
          <p:spPr bwMode="auto">
            <a:xfrm>
              <a:off x="5000628" y="1714488"/>
              <a:ext cx="1214446" cy="343540"/>
            </a:xfrm>
            <a:prstGeom prst="rect">
              <a:avLst/>
            </a:prstGeom>
            <a:noFill/>
          </p:spPr>
        </p:pic>
        <p:pic>
          <p:nvPicPr>
            <p:cNvPr id="261" name="Picture 24" descr="C:\Program Files\Microsoft Resource DVD Artwork\DVD_ART\BoxShots_Logos\Windows Vista\Windows Vista button.png"/>
            <p:cNvPicPr>
              <a:picLocks noChangeAspect="1" noChangeArrowheads="1"/>
            </p:cNvPicPr>
            <p:nvPr/>
          </p:nvPicPr>
          <p:blipFill>
            <a:blip r:embed="rId7" cstate="print"/>
            <a:srcRect/>
            <a:stretch>
              <a:fillRect/>
            </a:stretch>
          </p:blipFill>
          <p:spPr bwMode="auto">
            <a:xfrm>
              <a:off x="6215074" y="1357298"/>
              <a:ext cx="595003" cy="593813"/>
            </a:xfrm>
            <a:prstGeom prst="rect">
              <a:avLst/>
            </a:prstGeom>
            <a:noFill/>
          </p:spPr>
        </p:pic>
      </p:grpSp>
      <p:graphicFrame>
        <p:nvGraphicFramePr>
          <p:cNvPr id="25" name="Espace réservé du graphique SmartArt 5"/>
          <p:cNvGraphicFramePr>
            <a:graphicFrameLocks/>
          </p:cNvGraphicFramePr>
          <p:nvPr/>
        </p:nvGraphicFramePr>
        <p:xfrm>
          <a:off x="2314545" y="6000768"/>
          <a:ext cx="3429024" cy="8572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5" name="Picture 19" descr="C:\Program Files\Microsoft Resource DVD Artwork\DVD_ART\Artwork_Imagery\HARDWARE_IMAGERY\Illustration - Misc Hardware\Windows Server Icons\Hardware\Computer.png"/>
          <p:cNvPicPr>
            <a:picLocks noChangeAspect="1" noChangeArrowheads="1"/>
          </p:cNvPicPr>
          <p:nvPr/>
        </p:nvPicPr>
        <p:blipFill>
          <a:blip r:embed="rId3"/>
          <a:srcRect/>
          <a:stretch>
            <a:fillRect/>
          </a:stretch>
        </p:blipFill>
        <p:spPr bwMode="auto">
          <a:xfrm flipH="1">
            <a:off x="5643570" y="4214818"/>
            <a:ext cx="1000132" cy="842765"/>
          </a:xfrm>
          <a:prstGeom prst="rect">
            <a:avLst/>
          </a:prstGeom>
          <a:noFill/>
        </p:spPr>
      </p:pic>
      <p:sp>
        <p:nvSpPr>
          <p:cNvPr id="356354" name="Titre 356353"/>
          <p:cNvSpPr>
            <a:spLocks noGrp="1" noChangeArrowheads="1"/>
          </p:cNvSpPr>
          <p:nvPr>
            <p:ph type="title"/>
          </p:nvPr>
        </p:nvSpPr>
        <p:spPr/>
        <p:txBody>
          <a:bodyPr/>
          <a:lstStyle/>
          <a:p>
            <a:r>
              <a:rPr lang="fr-FR" sz="3600" dirty="0" smtClean="0"/>
              <a:t>Terminal Services</a:t>
            </a:r>
            <a:r>
              <a:rPr lang="fr-FR" sz="4800" dirty="0" smtClean="0"/>
              <a:t/>
            </a:r>
            <a:br>
              <a:rPr lang="fr-FR" sz="4800" dirty="0" smtClean="0"/>
            </a:br>
            <a:r>
              <a:rPr lang="fr-FR" sz="2400" dirty="0" smtClean="0">
                <a:solidFill>
                  <a:schemeClr val="accent2">
                    <a:lumMod val="20000"/>
                    <a:lumOff val="80000"/>
                  </a:schemeClr>
                </a:solidFill>
              </a:rPr>
              <a:t>Utilisation des technologies de Clients Fins</a:t>
            </a:r>
            <a:endParaRPr lang="fr-FR" sz="3600" dirty="0" smtClean="0"/>
          </a:p>
        </p:txBody>
      </p:sp>
      <p:graphicFrame>
        <p:nvGraphicFramePr>
          <p:cNvPr id="24" name="Espace réservé du contenu 6"/>
          <p:cNvGraphicFramePr>
            <a:graphicFrameLocks noGrp="1"/>
          </p:cNvGraphicFramePr>
          <p:nvPr>
            <p:ph sz="quarter" idx="10"/>
          </p:nvPr>
        </p:nvGraphicFramePr>
        <p:xfrm>
          <a:off x="200025" y="1419225"/>
          <a:ext cx="4838700" cy="4657725"/>
        </p:xfrm>
        <a:graphic>
          <a:graphicData uri="http://schemas.openxmlformats.org/drawingml/2006/table">
            <a:tbl>
              <a:tblPr firstRow="1" firstCol="1" bandRow="1">
                <a:tableStyleId>{9D7B26C5-4107-4FEC-AEDC-1716B250A1EF}</a:tableStyleId>
              </a:tblPr>
              <a:tblGrid>
                <a:gridCol w="2419350"/>
                <a:gridCol w="2419350"/>
              </a:tblGrid>
              <a:tr h="388510">
                <a:tc>
                  <a:txBody>
                    <a:bodyPr/>
                    <a:lstStyle/>
                    <a:p>
                      <a:r>
                        <a:rPr lang="fr-FR" sz="1800" dirty="0" smtClean="0">
                          <a:effectLst/>
                        </a:rPr>
                        <a:t>Bénéfices</a:t>
                      </a:r>
                      <a:endParaRPr lang="fr-FR" sz="1800" dirty="0">
                        <a:effectLst/>
                      </a:endParaRPr>
                    </a:p>
                  </a:txBody>
                  <a:tcPr marL="146304" marR="1463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800" dirty="0" smtClean="0">
                          <a:effectLst/>
                        </a:rPr>
                        <a:t>Inconvénients</a:t>
                      </a:r>
                      <a:endParaRPr lang="fr-FR" sz="1800" dirty="0">
                        <a:effectLst/>
                      </a:endParaRPr>
                    </a:p>
                  </a:txBody>
                  <a:tcPr marL="146304" marR="1463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69215">
                <a:tc>
                  <a:txBody>
                    <a:bodyPr/>
                    <a:lstStyle/>
                    <a:p>
                      <a:pPr lvl="1"/>
                      <a:r>
                        <a:rPr lang="fr-FR" sz="1400" b="0" dirty="0" smtClean="0"/>
                        <a:t>Office s’exécute sur le serveur</a:t>
                      </a:r>
                    </a:p>
                    <a:p>
                      <a:pPr lvl="1"/>
                      <a:endParaRPr lang="fr-FR" sz="1400" b="0" dirty="0" smtClean="0"/>
                    </a:p>
                    <a:p>
                      <a:pPr lvl="1"/>
                      <a:r>
                        <a:rPr lang="fr-FR" sz="1400" b="0" dirty="0" smtClean="0"/>
                        <a:t>Le client RDP ou ICA est installé sur le poste client</a:t>
                      </a:r>
                    </a:p>
                    <a:p>
                      <a:pPr lvl="1"/>
                      <a:endParaRPr lang="fr-FR" sz="1400" b="0" dirty="0" smtClean="0"/>
                    </a:p>
                    <a:p>
                      <a:pPr lvl="1"/>
                      <a:r>
                        <a:rPr lang="fr-FR" sz="1400" b="0" dirty="0" smtClean="0"/>
                        <a:t>Permet  le déploiement en scénario </a:t>
                      </a:r>
                      <a:r>
                        <a:rPr lang="fr-FR" sz="1400" b="0" dirty="0" err="1" smtClean="0"/>
                        <a:t>Branch</a:t>
                      </a:r>
                      <a:r>
                        <a:rPr lang="fr-FR" sz="1400" b="0" dirty="0" smtClean="0"/>
                        <a:t>-Office</a:t>
                      </a:r>
                    </a:p>
                    <a:p>
                      <a:pPr lvl="1"/>
                      <a:endParaRPr lang="fr-FR" sz="1400" b="0" dirty="0" smtClean="0"/>
                    </a:p>
                    <a:p>
                      <a:pPr lvl="1"/>
                      <a:r>
                        <a:rPr lang="fr-FR" sz="1400" b="0" dirty="0" smtClean="0"/>
                        <a:t>Permet de gérer certains problèmes de compatibilité entre versions</a:t>
                      </a:r>
                    </a:p>
                    <a:p>
                      <a:pPr lvl="1"/>
                      <a:endParaRPr lang="fr-FR" sz="1400" b="0" dirty="0" smtClean="0"/>
                    </a:p>
                    <a:p>
                      <a:pPr lvl="1"/>
                      <a:r>
                        <a:rPr lang="fr-FR" sz="1400" b="0" dirty="0" smtClean="0"/>
                        <a:t>Idéal pour les </a:t>
                      </a:r>
                      <a:r>
                        <a:rPr lang="fr-FR" sz="1400" b="0" dirty="0" err="1" smtClean="0"/>
                        <a:t>PCs</a:t>
                      </a:r>
                      <a:r>
                        <a:rPr lang="fr-FR" sz="1400" b="0" dirty="0" smtClean="0"/>
                        <a:t> avec du matériel non compatible</a:t>
                      </a:r>
                    </a:p>
                  </a:txBody>
                  <a:tcPr marL="146304" marR="1463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r>
                        <a:rPr lang="fr-FR" sz="1400" dirty="0" smtClean="0"/>
                        <a:t>Gestion d’une ferme de serveur</a:t>
                      </a:r>
                    </a:p>
                    <a:p>
                      <a:pPr lvl="1"/>
                      <a:endParaRPr lang="fr-FR" sz="1400" dirty="0" smtClean="0"/>
                    </a:p>
                    <a:p>
                      <a:pPr lvl="1"/>
                      <a:r>
                        <a:rPr lang="fr-FR" sz="1400" dirty="0" smtClean="0"/>
                        <a:t>Gestion de profils errants (SPOF)</a:t>
                      </a:r>
                      <a:endParaRPr lang="fr-FR" sz="1400" b="0" dirty="0"/>
                    </a:p>
                  </a:txBody>
                  <a:tcPr marL="146304" marR="1463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25" name="Picture 2" descr="C:\Program Files\Microsoft Resource DVD Artwork\DVD_ART\Artwork_Imagery\Shapes and Graphics\Symbols\plus green 2.png"/>
          <p:cNvPicPr>
            <a:picLocks noChangeAspect="1" noChangeArrowheads="1"/>
          </p:cNvPicPr>
          <p:nvPr/>
        </p:nvPicPr>
        <p:blipFill>
          <a:blip r:embed="rId4" cstate="print"/>
          <a:srcRect/>
          <a:stretch>
            <a:fillRect/>
          </a:stretch>
        </p:blipFill>
        <p:spPr bwMode="auto">
          <a:xfrm>
            <a:off x="390495" y="1919277"/>
            <a:ext cx="271461" cy="271461"/>
          </a:xfrm>
          <a:prstGeom prst="rect">
            <a:avLst/>
          </a:prstGeom>
          <a:noFill/>
        </p:spPr>
      </p:pic>
      <p:pic>
        <p:nvPicPr>
          <p:cNvPr id="26" name="Picture 3" descr="C:\Program Files\Microsoft Resource DVD Artwork\DVD_ART\Artwork_Imagery\Shapes and Graphics\Symbols\minus.png"/>
          <p:cNvPicPr>
            <a:picLocks noChangeAspect="1" noChangeArrowheads="1"/>
          </p:cNvPicPr>
          <p:nvPr/>
        </p:nvPicPr>
        <p:blipFill>
          <a:blip r:embed="rId5" cstate="print"/>
          <a:srcRect/>
          <a:stretch>
            <a:fillRect/>
          </a:stretch>
        </p:blipFill>
        <p:spPr bwMode="auto">
          <a:xfrm>
            <a:off x="2786051" y="1960756"/>
            <a:ext cx="270000" cy="122442"/>
          </a:xfrm>
          <a:prstGeom prst="rect">
            <a:avLst/>
          </a:prstGeom>
          <a:noFill/>
        </p:spPr>
      </p:pic>
      <p:pic>
        <p:nvPicPr>
          <p:cNvPr id="27" name="Picture 3" descr="C:\Program Files\Microsoft Resource DVD Artwork\DVD_ART\Artwork_Imagery\Shapes and Graphics\Symbols\minus.png"/>
          <p:cNvPicPr>
            <a:picLocks noChangeAspect="1" noChangeArrowheads="1"/>
          </p:cNvPicPr>
          <p:nvPr/>
        </p:nvPicPr>
        <p:blipFill>
          <a:blip r:embed="rId5" cstate="print"/>
          <a:srcRect/>
          <a:stretch>
            <a:fillRect/>
          </a:stretch>
        </p:blipFill>
        <p:spPr bwMode="auto">
          <a:xfrm>
            <a:off x="2786051" y="2552694"/>
            <a:ext cx="270000" cy="122442"/>
          </a:xfrm>
          <a:prstGeom prst="rect">
            <a:avLst/>
          </a:prstGeom>
          <a:noFill/>
        </p:spPr>
      </p:pic>
      <p:pic>
        <p:nvPicPr>
          <p:cNvPr id="28" name="Picture 2" descr="C:\Program Files\Microsoft Resource DVD Artwork\DVD_ART\Artwork_Imagery\Shapes and Graphics\Symbols\plus green 2.png"/>
          <p:cNvPicPr>
            <a:picLocks noChangeAspect="1" noChangeArrowheads="1"/>
          </p:cNvPicPr>
          <p:nvPr/>
        </p:nvPicPr>
        <p:blipFill>
          <a:blip r:embed="rId4" cstate="print"/>
          <a:srcRect/>
          <a:stretch>
            <a:fillRect/>
          </a:stretch>
        </p:blipFill>
        <p:spPr bwMode="auto">
          <a:xfrm>
            <a:off x="390495" y="2600319"/>
            <a:ext cx="271461" cy="271461"/>
          </a:xfrm>
          <a:prstGeom prst="rect">
            <a:avLst/>
          </a:prstGeom>
          <a:noFill/>
        </p:spPr>
      </p:pic>
      <p:pic>
        <p:nvPicPr>
          <p:cNvPr id="29" name="Picture 2" descr="C:\Program Files\Microsoft Resource DVD Artwork\DVD_ART\Artwork_Imagery\Shapes and Graphics\Symbols\plus green 2.png"/>
          <p:cNvPicPr>
            <a:picLocks noChangeAspect="1" noChangeArrowheads="1"/>
          </p:cNvPicPr>
          <p:nvPr/>
        </p:nvPicPr>
        <p:blipFill>
          <a:blip r:embed="rId4" cstate="print"/>
          <a:srcRect/>
          <a:stretch>
            <a:fillRect/>
          </a:stretch>
        </p:blipFill>
        <p:spPr bwMode="auto">
          <a:xfrm>
            <a:off x="390495" y="3376611"/>
            <a:ext cx="271461" cy="271461"/>
          </a:xfrm>
          <a:prstGeom prst="rect">
            <a:avLst/>
          </a:prstGeom>
          <a:noFill/>
        </p:spPr>
      </p:pic>
      <p:pic>
        <p:nvPicPr>
          <p:cNvPr id="30" name="Picture 2" descr="C:\Program Files\Microsoft Resource DVD Artwork\DVD_ART\Artwork_Imagery\Shapes and Graphics\Symbols\plus green 2.png"/>
          <p:cNvPicPr>
            <a:picLocks noChangeAspect="1" noChangeArrowheads="1"/>
          </p:cNvPicPr>
          <p:nvPr/>
        </p:nvPicPr>
        <p:blipFill>
          <a:blip r:embed="rId4" cstate="print"/>
          <a:srcRect/>
          <a:stretch>
            <a:fillRect/>
          </a:stretch>
        </p:blipFill>
        <p:spPr bwMode="auto">
          <a:xfrm>
            <a:off x="390495" y="4271967"/>
            <a:ext cx="271461" cy="271461"/>
          </a:xfrm>
          <a:prstGeom prst="rect">
            <a:avLst/>
          </a:prstGeom>
          <a:noFill/>
        </p:spPr>
      </p:pic>
      <p:pic>
        <p:nvPicPr>
          <p:cNvPr id="31" name="Picture 2" descr="C:\Program Files\Microsoft Resource DVD Artwork\DVD_ART\Artwork_Imagery\Shapes and Graphics\Symbols\plus green 2.png"/>
          <p:cNvPicPr>
            <a:picLocks noChangeAspect="1" noChangeArrowheads="1"/>
          </p:cNvPicPr>
          <p:nvPr/>
        </p:nvPicPr>
        <p:blipFill>
          <a:blip r:embed="rId4" cstate="print"/>
          <a:srcRect/>
          <a:stretch>
            <a:fillRect/>
          </a:stretch>
        </p:blipFill>
        <p:spPr bwMode="auto">
          <a:xfrm>
            <a:off x="390495" y="5286387"/>
            <a:ext cx="271461" cy="271461"/>
          </a:xfrm>
          <a:prstGeom prst="rect">
            <a:avLst/>
          </a:prstGeom>
          <a:noFill/>
        </p:spPr>
      </p:pic>
      <p:pic>
        <p:nvPicPr>
          <p:cNvPr id="4100" name="Picture 4" descr="C:\Program Files\Microsoft Resource DVD Artwork\DVD_ART\Artwork_Imagery\HARDWARE_IMAGERY\Illustration - Misc Hardware\eHome icons\application server.png"/>
          <p:cNvPicPr>
            <a:picLocks noChangeAspect="1" noChangeArrowheads="1"/>
          </p:cNvPicPr>
          <p:nvPr/>
        </p:nvPicPr>
        <p:blipFill>
          <a:blip r:embed="rId6"/>
          <a:srcRect/>
          <a:stretch>
            <a:fillRect/>
          </a:stretch>
        </p:blipFill>
        <p:spPr bwMode="auto">
          <a:xfrm>
            <a:off x="7786710" y="3286124"/>
            <a:ext cx="1166052" cy="1643074"/>
          </a:xfrm>
          <a:prstGeom prst="rect">
            <a:avLst/>
          </a:prstGeom>
          <a:noFill/>
        </p:spPr>
      </p:pic>
      <p:pic>
        <p:nvPicPr>
          <p:cNvPr id="4104" name="Picture 8" descr="C:\Program Files\Microsoft Resource DVD Artwork\DVD_ART\Artwork_Imagery\HARDWARE_IMAGERY\Illustration - Misc Hardware\eHome icons\laptop.png"/>
          <p:cNvPicPr>
            <a:picLocks noChangeAspect="1" noChangeArrowheads="1"/>
          </p:cNvPicPr>
          <p:nvPr/>
        </p:nvPicPr>
        <p:blipFill>
          <a:blip r:embed="rId7" cstate="print"/>
          <a:srcRect/>
          <a:stretch>
            <a:fillRect/>
          </a:stretch>
        </p:blipFill>
        <p:spPr bwMode="auto">
          <a:xfrm>
            <a:off x="5786446" y="3143248"/>
            <a:ext cx="808813" cy="628866"/>
          </a:xfrm>
          <a:prstGeom prst="rect">
            <a:avLst/>
          </a:prstGeom>
          <a:noFill/>
        </p:spPr>
      </p:pic>
      <p:grpSp>
        <p:nvGrpSpPr>
          <p:cNvPr id="2" name="Group 9"/>
          <p:cNvGrpSpPr/>
          <p:nvPr/>
        </p:nvGrpSpPr>
        <p:grpSpPr>
          <a:xfrm>
            <a:off x="7959968" y="3676101"/>
            <a:ext cx="355628" cy="391378"/>
            <a:chOff x="3390405" y="1720931"/>
            <a:chExt cx="757052" cy="793669"/>
          </a:xfrm>
          <a:solidFill>
            <a:srgbClr val="FFFFFF"/>
          </a:solidFill>
        </p:grpSpPr>
        <p:sp>
          <p:nvSpPr>
            <p:cNvPr id="40" name="Freeform 6"/>
            <p:cNvSpPr/>
            <p:nvPr/>
          </p:nvSpPr>
          <p:spPr>
            <a:xfrm>
              <a:off x="3390405" y="1720931"/>
              <a:ext cx="757052" cy="793669"/>
            </a:xfrm>
            <a:custGeom>
              <a:avLst/>
              <a:gdLst>
                <a:gd name="connsiteX0" fmla="*/ 665018 w 1425039"/>
                <a:gd name="connsiteY0" fmla="*/ 59376 h 1549730"/>
                <a:gd name="connsiteX1" fmla="*/ 866899 w 1425039"/>
                <a:gd name="connsiteY1" fmla="*/ 136566 h 1549730"/>
                <a:gd name="connsiteX2" fmla="*/ 1074717 w 1425039"/>
                <a:gd name="connsiteY2" fmla="*/ 0 h 1549730"/>
                <a:gd name="connsiteX3" fmla="*/ 1252847 w 1425039"/>
                <a:gd name="connsiteY3" fmla="*/ 95002 h 1549730"/>
                <a:gd name="connsiteX4" fmla="*/ 1246909 w 1425039"/>
                <a:gd name="connsiteY4" fmla="*/ 742208 h 1549730"/>
                <a:gd name="connsiteX5" fmla="*/ 1425039 w 1425039"/>
                <a:gd name="connsiteY5" fmla="*/ 855023 h 1549730"/>
                <a:gd name="connsiteX6" fmla="*/ 1419101 w 1425039"/>
                <a:gd name="connsiteY6" fmla="*/ 1140031 h 1549730"/>
                <a:gd name="connsiteX7" fmla="*/ 653143 w 1425039"/>
                <a:gd name="connsiteY7" fmla="*/ 1549730 h 1549730"/>
                <a:gd name="connsiteX8" fmla="*/ 0 w 1425039"/>
                <a:gd name="connsiteY8" fmla="*/ 1151906 h 1549730"/>
                <a:gd name="connsiteX9" fmla="*/ 0 w 1425039"/>
                <a:gd name="connsiteY9" fmla="*/ 860961 h 1549730"/>
                <a:gd name="connsiteX10" fmla="*/ 237507 w 1425039"/>
                <a:gd name="connsiteY10" fmla="*/ 718457 h 1549730"/>
                <a:gd name="connsiteX11" fmla="*/ 237507 w 1425039"/>
                <a:gd name="connsiteY11" fmla="*/ 314696 h 1549730"/>
                <a:gd name="connsiteX12" fmla="*/ 665018 w 1425039"/>
                <a:gd name="connsiteY12" fmla="*/ 59376 h 154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5039" h="1549730">
                  <a:moveTo>
                    <a:pt x="665018" y="59376"/>
                  </a:moveTo>
                  <a:lnTo>
                    <a:pt x="866899" y="136566"/>
                  </a:lnTo>
                  <a:lnTo>
                    <a:pt x="1074717" y="0"/>
                  </a:lnTo>
                  <a:lnTo>
                    <a:pt x="1252847" y="95002"/>
                  </a:lnTo>
                  <a:cubicBezTo>
                    <a:pt x="1250868" y="310737"/>
                    <a:pt x="1248888" y="526473"/>
                    <a:pt x="1246909" y="742208"/>
                  </a:cubicBezTo>
                  <a:lnTo>
                    <a:pt x="1425039" y="855023"/>
                  </a:lnTo>
                  <a:lnTo>
                    <a:pt x="1419101" y="1140031"/>
                  </a:lnTo>
                  <a:lnTo>
                    <a:pt x="653143" y="1549730"/>
                  </a:lnTo>
                  <a:lnTo>
                    <a:pt x="0" y="1151906"/>
                  </a:lnTo>
                  <a:lnTo>
                    <a:pt x="0" y="860961"/>
                  </a:lnTo>
                  <a:lnTo>
                    <a:pt x="237507" y="718457"/>
                  </a:lnTo>
                  <a:lnTo>
                    <a:pt x="237507" y="314696"/>
                  </a:lnTo>
                  <a:lnTo>
                    <a:pt x="665018" y="59376"/>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65" descr="Office logo h white"/>
            <p:cNvPicPr>
              <a:picLocks noChangeAspect="1" noChangeArrowheads="1"/>
            </p:cNvPicPr>
            <p:nvPr/>
          </p:nvPicPr>
          <p:blipFill>
            <a:blip r:embed="rId8" cstate="print"/>
            <a:srcRect r="62766"/>
            <a:stretch>
              <a:fillRect/>
            </a:stretch>
          </p:blipFill>
          <p:spPr bwMode="auto">
            <a:xfrm>
              <a:off x="3641275" y="1974044"/>
              <a:ext cx="269109" cy="255896"/>
            </a:xfrm>
            <a:prstGeom prst="rect">
              <a:avLst/>
            </a:prstGeom>
            <a:grpFill/>
          </p:spPr>
        </p:pic>
      </p:grpSp>
      <p:grpSp>
        <p:nvGrpSpPr>
          <p:cNvPr id="3" name="Group 10"/>
          <p:cNvGrpSpPr/>
          <p:nvPr/>
        </p:nvGrpSpPr>
        <p:grpSpPr>
          <a:xfrm>
            <a:off x="8108263" y="4148488"/>
            <a:ext cx="355628" cy="391378"/>
            <a:chOff x="3390405" y="1720931"/>
            <a:chExt cx="757052" cy="793669"/>
          </a:xfrm>
          <a:solidFill>
            <a:srgbClr val="FFFFFF"/>
          </a:solidFill>
        </p:grpSpPr>
        <p:sp>
          <p:nvSpPr>
            <p:cNvPr id="43" name="Freeform 11"/>
            <p:cNvSpPr/>
            <p:nvPr/>
          </p:nvSpPr>
          <p:spPr>
            <a:xfrm>
              <a:off x="3390405" y="1720931"/>
              <a:ext cx="757052" cy="793669"/>
            </a:xfrm>
            <a:custGeom>
              <a:avLst/>
              <a:gdLst>
                <a:gd name="connsiteX0" fmla="*/ 665018 w 1425039"/>
                <a:gd name="connsiteY0" fmla="*/ 59376 h 1549730"/>
                <a:gd name="connsiteX1" fmla="*/ 866899 w 1425039"/>
                <a:gd name="connsiteY1" fmla="*/ 136566 h 1549730"/>
                <a:gd name="connsiteX2" fmla="*/ 1074717 w 1425039"/>
                <a:gd name="connsiteY2" fmla="*/ 0 h 1549730"/>
                <a:gd name="connsiteX3" fmla="*/ 1252847 w 1425039"/>
                <a:gd name="connsiteY3" fmla="*/ 95002 h 1549730"/>
                <a:gd name="connsiteX4" fmla="*/ 1246909 w 1425039"/>
                <a:gd name="connsiteY4" fmla="*/ 742208 h 1549730"/>
                <a:gd name="connsiteX5" fmla="*/ 1425039 w 1425039"/>
                <a:gd name="connsiteY5" fmla="*/ 855023 h 1549730"/>
                <a:gd name="connsiteX6" fmla="*/ 1419101 w 1425039"/>
                <a:gd name="connsiteY6" fmla="*/ 1140031 h 1549730"/>
                <a:gd name="connsiteX7" fmla="*/ 653143 w 1425039"/>
                <a:gd name="connsiteY7" fmla="*/ 1549730 h 1549730"/>
                <a:gd name="connsiteX8" fmla="*/ 0 w 1425039"/>
                <a:gd name="connsiteY8" fmla="*/ 1151906 h 1549730"/>
                <a:gd name="connsiteX9" fmla="*/ 0 w 1425039"/>
                <a:gd name="connsiteY9" fmla="*/ 860961 h 1549730"/>
                <a:gd name="connsiteX10" fmla="*/ 237507 w 1425039"/>
                <a:gd name="connsiteY10" fmla="*/ 718457 h 1549730"/>
                <a:gd name="connsiteX11" fmla="*/ 237507 w 1425039"/>
                <a:gd name="connsiteY11" fmla="*/ 314696 h 1549730"/>
                <a:gd name="connsiteX12" fmla="*/ 665018 w 1425039"/>
                <a:gd name="connsiteY12" fmla="*/ 59376 h 154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5039" h="1549730">
                  <a:moveTo>
                    <a:pt x="665018" y="59376"/>
                  </a:moveTo>
                  <a:lnTo>
                    <a:pt x="866899" y="136566"/>
                  </a:lnTo>
                  <a:lnTo>
                    <a:pt x="1074717" y="0"/>
                  </a:lnTo>
                  <a:lnTo>
                    <a:pt x="1252847" y="95002"/>
                  </a:lnTo>
                  <a:cubicBezTo>
                    <a:pt x="1250868" y="310737"/>
                    <a:pt x="1248888" y="526473"/>
                    <a:pt x="1246909" y="742208"/>
                  </a:cubicBezTo>
                  <a:lnTo>
                    <a:pt x="1425039" y="855023"/>
                  </a:lnTo>
                  <a:lnTo>
                    <a:pt x="1419101" y="1140031"/>
                  </a:lnTo>
                  <a:lnTo>
                    <a:pt x="653143" y="1549730"/>
                  </a:lnTo>
                  <a:lnTo>
                    <a:pt x="0" y="1151906"/>
                  </a:lnTo>
                  <a:lnTo>
                    <a:pt x="0" y="860961"/>
                  </a:lnTo>
                  <a:lnTo>
                    <a:pt x="237507" y="718457"/>
                  </a:lnTo>
                  <a:lnTo>
                    <a:pt x="237507" y="314696"/>
                  </a:lnTo>
                  <a:lnTo>
                    <a:pt x="665018" y="59376"/>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65" descr="Office logo h white"/>
            <p:cNvPicPr>
              <a:picLocks noChangeAspect="1" noChangeArrowheads="1"/>
            </p:cNvPicPr>
            <p:nvPr/>
          </p:nvPicPr>
          <p:blipFill>
            <a:blip r:embed="rId8" cstate="print"/>
            <a:srcRect r="62766"/>
            <a:stretch>
              <a:fillRect/>
            </a:stretch>
          </p:blipFill>
          <p:spPr bwMode="auto">
            <a:xfrm>
              <a:off x="3641275" y="1974044"/>
              <a:ext cx="269109" cy="255896"/>
            </a:xfrm>
            <a:prstGeom prst="rect">
              <a:avLst/>
            </a:prstGeom>
            <a:grpFill/>
          </p:spPr>
        </p:pic>
      </p:grpSp>
      <p:grpSp>
        <p:nvGrpSpPr>
          <p:cNvPr id="4" name="Group 23"/>
          <p:cNvGrpSpPr/>
          <p:nvPr/>
        </p:nvGrpSpPr>
        <p:grpSpPr>
          <a:xfrm>
            <a:off x="5857884" y="3192492"/>
            <a:ext cx="2396349" cy="874987"/>
            <a:chOff x="1103566" y="1915886"/>
            <a:chExt cx="5101291" cy="1774369"/>
          </a:xfrm>
        </p:grpSpPr>
        <p:cxnSp>
          <p:nvCxnSpPr>
            <p:cNvPr id="47" name="Straight Connector 15"/>
            <p:cNvCxnSpPr>
              <a:endCxn id="40" idx="2"/>
            </p:cNvCxnSpPr>
            <p:nvPr/>
          </p:nvCxnSpPr>
          <p:spPr>
            <a:xfrm>
              <a:off x="1817915" y="1915886"/>
              <a:ext cx="4331462" cy="9807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18"/>
            <p:cNvCxnSpPr>
              <a:endCxn id="40" idx="7"/>
            </p:cNvCxnSpPr>
            <p:nvPr/>
          </p:nvCxnSpPr>
          <p:spPr>
            <a:xfrm>
              <a:off x="1255642" y="2540364"/>
              <a:ext cx="4669773" cy="1149891"/>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20"/>
            <p:cNvCxnSpPr>
              <a:endCxn id="41" idx="0"/>
            </p:cNvCxnSpPr>
            <p:nvPr/>
          </p:nvCxnSpPr>
          <p:spPr>
            <a:xfrm>
              <a:off x="1103566" y="1960893"/>
              <a:ext cx="4860292" cy="1188807"/>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22"/>
            <p:cNvCxnSpPr/>
            <p:nvPr/>
          </p:nvCxnSpPr>
          <p:spPr>
            <a:xfrm>
              <a:off x="2016019" y="2395496"/>
              <a:ext cx="4188838" cy="101173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 name="Group 32"/>
          <p:cNvGrpSpPr/>
          <p:nvPr/>
        </p:nvGrpSpPr>
        <p:grpSpPr>
          <a:xfrm>
            <a:off x="5786446" y="4182977"/>
            <a:ext cx="2616082" cy="674783"/>
            <a:chOff x="951490" y="3924471"/>
            <a:chExt cx="5569053" cy="1368380"/>
          </a:xfrm>
        </p:grpSpPr>
        <p:cxnSp>
          <p:nvCxnSpPr>
            <p:cNvPr id="52" name="Straight Connector 25"/>
            <p:cNvCxnSpPr>
              <a:endCxn id="43" idx="1"/>
            </p:cNvCxnSpPr>
            <p:nvPr/>
          </p:nvCxnSpPr>
          <p:spPr>
            <a:xfrm flipV="1">
              <a:off x="2168094" y="3924471"/>
              <a:ext cx="4186564" cy="209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27"/>
            <p:cNvCxnSpPr/>
            <p:nvPr/>
          </p:nvCxnSpPr>
          <p:spPr>
            <a:xfrm flipV="1">
              <a:off x="2320170" y="4343403"/>
              <a:ext cx="4200373" cy="659712"/>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29"/>
            <p:cNvCxnSpPr>
              <a:endCxn id="44" idx="0"/>
            </p:cNvCxnSpPr>
            <p:nvPr/>
          </p:nvCxnSpPr>
          <p:spPr>
            <a:xfrm flipV="1">
              <a:off x="951490" y="4107644"/>
              <a:ext cx="5328054" cy="171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31"/>
            <p:cNvCxnSpPr/>
            <p:nvPr/>
          </p:nvCxnSpPr>
          <p:spPr>
            <a:xfrm flipV="1">
              <a:off x="951490" y="4528461"/>
              <a:ext cx="5296910" cy="764390"/>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32" name="Espace réservé du graphique SmartArt 5"/>
          <p:cNvGraphicFramePr>
            <a:graphicFrameLocks/>
          </p:cNvGraphicFramePr>
          <p:nvPr/>
        </p:nvGraphicFramePr>
        <p:xfrm>
          <a:off x="2314545" y="6000768"/>
          <a:ext cx="3429024" cy="8572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0.23611 0.02084 L -2.5E-6 -7.40741E-7 " pathEditMode="relative" ptsTypes="AA">
                                      <p:cBhvr>
                                        <p:cTn id="6" dur="5000" fill="hold"/>
                                        <p:tgtEl>
                                          <p:spTgt spid="3"/>
                                        </p:tgtEl>
                                        <p:attrNameLst>
                                          <p:attrName>ppt_x</p:attrName>
                                          <p:attrName>ppt_y</p:attrName>
                                        </p:attrNameLst>
                                      </p:cBhvr>
                                    </p:animMotion>
                                  </p:childTnLst>
                                </p:cTn>
                              </p:par>
                              <p:par>
                                <p:cTn id="7" presetID="0" presetClass="path" presetSubtype="0" repeatCount="indefinite" accel="50000" decel="50000" fill="hold" nodeType="withEffect">
                                  <p:stCondLst>
                                    <p:cond delay="0"/>
                                  </p:stCondLst>
                                  <p:childTnLst>
                                    <p:animMotion origin="layout" path="M -0.22049 -0.06435 L -5.55556E-7 0.00903 " pathEditMode="relative" rAng="0" ptsTypes="AA">
                                      <p:cBhvr>
                                        <p:cTn id="8" dur="5000" fill="hold"/>
                                        <p:tgtEl>
                                          <p:spTgt spid="2"/>
                                        </p:tgtEl>
                                        <p:attrNameLst>
                                          <p:attrName>ppt_x</p:attrName>
                                          <p:attrName>ppt_y</p:attrName>
                                        </p:attrNameLst>
                                      </p:cBhvr>
                                      <p:rCtr x="110" y="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Titre 356353"/>
          <p:cNvSpPr>
            <a:spLocks noGrp="1" noChangeArrowheads="1"/>
          </p:cNvSpPr>
          <p:nvPr>
            <p:ph type="title"/>
          </p:nvPr>
        </p:nvSpPr>
        <p:spPr/>
        <p:txBody>
          <a:bodyPr/>
          <a:lstStyle/>
          <a:p>
            <a:r>
              <a:rPr lang="fr-FR" sz="3600" dirty="0" smtClean="0"/>
              <a:t>Virtualisation</a:t>
            </a:r>
            <a:r>
              <a:rPr lang="fr-FR" sz="4800" dirty="0" smtClean="0"/>
              <a:t/>
            </a:r>
            <a:br>
              <a:rPr lang="fr-FR" sz="4800" dirty="0" smtClean="0"/>
            </a:br>
            <a:r>
              <a:rPr lang="fr-FR" sz="2400" dirty="0" smtClean="0">
                <a:solidFill>
                  <a:schemeClr val="accent2">
                    <a:lumMod val="20000"/>
                    <a:lumOff val="80000"/>
                  </a:schemeClr>
                </a:solidFill>
              </a:rPr>
              <a:t>Introduction à </a:t>
            </a:r>
            <a:r>
              <a:rPr lang="fr-FR" sz="2400" dirty="0" err="1" smtClean="0">
                <a:solidFill>
                  <a:schemeClr val="accent2">
                    <a:lumMod val="20000"/>
                    <a:lumOff val="80000"/>
                  </a:schemeClr>
                </a:solidFill>
              </a:rPr>
              <a:t>SoftGrid</a:t>
            </a:r>
            <a:endParaRPr lang="fr-FR" sz="3600" dirty="0" smtClean="0"/>
          </a:p>
        </p:txBody>
      </p:sp>
      <p:graphicFrame>
        <p:nvGraphicFramePr>
          <p:cNvPr id="24" name="Espace réservé du contenu 6"/>
          <p:cNvGraphicFramePr>
            <a:graphicFrameLocks noGrp="1"/>
          </p:cNvGraphicFramePr>
          <p:nvPr>
            <p:ph sz="quarter" idx="10"/>
          </p:nvPr>
        </p:nvGraphicFramePr>
        <p:xfrm>
          <a:off x="200021" y="1419225"/>
          <a:ext cx="5372104" cy="4819649"/>
        </p:xfrm>
        <a:graphic>
          <a:graphicData uri="http://schemas.openxmlformats.org/drawingml/2006/table">
            <a:tbl>
              <a:tblPr firstRow="1" firstCol="1" bandRow="1">
                <a:tableStyleId>{9D7B26C5-4107-4FEC-AEDC-1716B250A1EF}</a:tableStyleId>
              </a:tblPr>
              <a:tblGrid>
                <a:gridCol w="2686052"/>
                <a:gridCol w="2686052"/>
              </a:tblGrid>
              <a:tr h="389295">
                <a:tc>
                  <a:txBody>
                    <a:bodyPr/>
                    <a:lstStyle/>
                    <a:p>
                      <a:r>
                        <a:rPr lang="fr-FR" sz="1800" dirty="0" smtClean="0">
                          <a:effectLst/>
                        </a:rPr>
                        <a:t>Bénéfices</a:t>
                      </a:r>
                      <a:endParaRPr lang="fr-FR" sz="1800" dirty="0">
                        <a:effectLst/>
                      </a:endParaRPr>
                    </a:p>
                  </a:txBody>
                  <a:tcPr marL="139294" marR="139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800" dirty="0" smtClean="0">
                          <a:effectLst/>
                        </a:rPr>
                        <a:t>Inconvénients</a:t>
                      </a:r>
                      <a:endParaRPr lang="fr-FR" sz="1800" dirty="0">
                        <a:effectLst/>
                      </a:endParaRPr>
                    </a:p>
                  </a:txBody>
                  <a:tcPr marL="139294" marR="139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430354">
                <a:tc>
                  <a:txBody>
                    <a:bodyPr/>
                    <a:lstStyle/>
                    <a:p>
                      <a:pPr lvl="1"/>
                      <a:r>
                        <a:rPr lang="fr-FR" sz="1400" b="0" dirty="0" smtClean="0"/>
                        <a:t>Office s’exécute dans un environnement virtuel sur le PC</a:t>
                      </a:r>
                    </a:p>
                    <a:p>
                      <a:pPr lvl="1"/>
                      <a:endParaRPr lang="fr-FR" sz="1400" b="0" dirty="0" smtClean="0"/>
                    </a:p>
                    <a:p>
                      <a:pPr lvl="1"/>
                      <a:r>
                        <a:rPr lang="fr-FR" sz="1400" b="0" dirty="0" smtClean="0"/>
                        <a:t>Office 2007 nécessite </a:t>
                      </a:r>
                      <a:r>
                        <a:rPr lang="fr-FR" sz="1400" b="0" dirty="0" err="1" smtClean="0"/>
                        <a:t>SoftGrid</a:t>
                      </a:r>
                      <a:r>
                        <a:rPr lang="fr-FR" sz="1400" b="0" dirty="0" smtClean="0"/>
                        <a:t> 4.2 au minimum</a:t>
                      </a:r>
                    </a:p>
                    <a:p>
                      <a:pPr lvl="1"/>
                      <a:endParaRPr lang="fr-FR" sz="1400" b="0" dirty="0" smtClean="0"/>
                    </a:p>
                    <a:p>
                      <a:pPr lvl="1"/>
                      <a:r>
                        <a:rPr lang="fr-FR" sz="1400" b="0" dirty="0" smtClean="0"/>
                        <a:t>Office est séquencé sur un système vierge (de toute installation)</a:t>
                      </a:r>
                    </a:p>
                    <a:p>
                      <a:pPr lvl="2">
                        <a:buFont typeface="Arial" pitchFamily="34" charset="0"/>
                        <a:buChar char="•"/>
                      </a:pPr>
                      <a:r>
                        <a:rPr lang="fr-FR" sz="1400" b="0" dirty="0" smtClean="0"/>
                        <a:t>L’installation doit intégrer tous les compléments</a:t>
                      </a:r>
                    </a:p>
                    <a:p>
                      <a:pPr lvl="2">
                        <a:buFont typeface="Arial" pitchFamily="34" charset="0"/>
                        <a:buChar char="•"/>
                      </a:pPr>
                      <a:r>
                        <a:rPr lang="fr-FR" sz="1400" b="0" dirty="0" smtClean="0"/>
                        <a:t>L’utilisateur ne pourra ajouter de compléments à l’installation</a:t>
                      </a:r>
                    </a:p>
                    <a:p>
                      <a:pPr lvl="2">
                        <a:buFont typeface="Arial" pitchFamily="34" charset="0"/>
                        <a:buChar char="•"/>
                      </a:pPr>
                      <a:endParaRPr lang="fr-FR" sz="1400" b="0" dirty="0" smtClean="0"/>
                    </a:p>
                    <a:p>
                      <a:pPr lvl="1"/>
                      <a:r>
                        <a:rPr lang="fr-FR" sz="1400" b="0" dirty="0" smtClean="0"/>
                        <a:t>Déploiement rapide avec le serveur de Streaming</a:t>
                      </a:r>
                    </a:p>
                  </a:txBody>
                  <a:tcPr marL="139294" marR="139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r>
                        <a:rPr lang="fr-FR" sz="1400" dirty="0" smtClean="0"/>
                        <a:t>Méthode de packaging spécifiques</a:t>
                      </a:r>
                    </a:p>
                    <a:p>
                      <a:pPr lvl="1"/>
                      <a:endParaRPr lang="fr-FR" sz="1400" dirty="0" smtClean="0"/>
                    </a:p>
                    <a:p>
                      <a:pPr lvl="1"/>
                      <a:r>
                        <a:rPr lang="fr-FR" sz="1400" dirty="0" smtClean="0"/>
                        <a:t>Volumétrie légèrement supérieur au volume de l’application standard</a:t>
                      </a:r>
                    </a:p>
                    <a:p>
                      <a:pPr lvl="1"/>
                      <a:endParaRPr lang="fr-FR" sz="1400" dirty="0" smtClean="0"/>
                    </a:p>
                    <a:p>
                      <a:pPr lvl="1"/>
                      <a:r>
                        <a:rPr lang="fr-FR" sz="1400" dirty="0" smtClean="0"/>
                        <a:t>Nécessite une méthode de distribution</a:t>
                      </a:r>
                    </a:p>
                    <a:p>
                      <a:pPr lvl="2">
                        <a:buFont typeface="Arial" pitchFamily="34" charset="0"/>
                        <a:buChar char="•"/>
                      </a:pPr>
                      <a:r>
                        <a:rPr lang="fr-FR" sz="1400" dirty="0" smtClean="0"/>
                        <a:t>Serveur de streaming</a:t>
                      </a:r>
                    </a:p>
                    <a:p>
                      <a:pPr lvl="2">
                        <a:buFont typeface="Arial" pitchFamily="34" charset="0"/>
                        <a:buChar char="•"/>
                      </a:pPr>
                      <a:r>
                        <a:rPr lang="fr-FR" sz="1400" dirty="0" smtClean="0"/>
                        <a:t>SCCM et SMS. (</a:t>
                      </a:r>
                      <a:r>
                        <a:rPr lang="en-US" sz="1400" dirty="0" smtClean="0"/>
                        <a:t>MSI Utility for Microsoft Application Virtualization)</a:t>
                      </a:r>
                    </a:p>
                  </a:txBody>
                  <a:tcPr marL="139294" marR="139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pic>
        <p:nvPicPr>
          <p:cNvPr id="4" name="Picture 2" descr="C:\Program Files\Microsoft Resource DVD Artwork\DVD_ART\Artwork_Imagery\Shapes and Graphics\Symbols\plus green 2.png"/>
          <p:cNvPicPr>
            <a:picLocks noChangeAspect="1" noChangeArrowheads="1"/>
          </p:cNvPicPr>
          <p:nvPr/>
        </p:nvPicPr>
        <p:blipFill>
          <a:blip r:embed="rId3" cstate="print"/>
          <a:srcRect/>
          <a:stretch>
            <a:fillRect/>
          </a:stretch>
        </p:blipFill>
        <p:spPr bwMode="auto">
          <a:xfrm>
            <a:off x="371445" y="1824027"/>
            <a:ext cx="271461" cy="271461"/>
          </a:xfrm>
          <a:prstGeom prst="rect">
            <a:avLst/>
          </a:prstGeom>
          <a:noFill/>
        </p:spPr>
      </p:pic>
      <p:pic>
        <p:nvPicPr>
          <p:cNvPr id="5" name="Picture 3" descr="C:\Program Files\Microsoft Resource DVD Artwork\DVD_ART\Artwork_Imagery\Shapes and Graphics\Symbols\minus.png"/>
          <p:cNvPicPr>
            <a:picLocks noChangeAspect="1" noChangeArrowheads="1"/>
          </p:cNvPicPr>
          <p:nvPr/>
        </p:nvPicPr>
        <p:blipFill>
          <a:blip r:embed="rId4" cstate="print"/>
          <a:srcRect/>
          <a:stretch>
            <a:fillRect/>
          </a:stretch>
        </p:blipFill>
        <p:spPr bwMode="auto">
          <a:xfrm>
            <a:off x="3062276" y="1919274"/>
            <a:ext cx="270000" cy="122442"/>
          </a:xfrm>
          <a:prstGeom prst="rect">
            <a:avLst/>
          </a:prstGeom>
          <a:noFill/>
        </p:spPr>
      </p:pic>
      <p:pic>
        <p:nvPicPr>
          <p:cNvPr id="6" name="Picture 2" descr="C:\Program Files\Microsoft Resource DVD Artwork\DVD_ART\Artwork_Imagery\Shapes and Graphics\Symbols\plus green 2.png"/>
          <p:cNvPicPr>
            <a:picLocks noChangeAspect="1" noChangeArrowheads="1"/>
          </p:cNvPicPr>
          <p:nvPr/>
        </p:nvPicPr>
        <p:blipFill>
          <a:blip r:embed="rId3" cstate="print"/>
          <a:srcRect/>
          <a:stretch>
            <a:fillRect/>
          </a:stretch>
        </p:blipFill>
        <p:spPr bwMode="auto">
          <a:xfrm>
            <a:off x="371445" y="2681283"/>
            <a:ext cx="271461" cy="271461"/>
          </a:xfrm>
          <a:prstGeom prst="rect">
            <a:avLst/>
          </a:prstGeom>
          <a:noFill/>
        </p:spPr>
      </p:pic>
      <p:pic>
        <p:nvPicPr>
          <p:cNvPr id="7" name="Picture 3" descr="C:\Program Files\Microsoft Resource DVD Artwork\DVD_ART\Artwork_Imagery\Shapes and Graphics\Symbols\minus.png"/>
          <p:cNvPicPr>
            <a:picLocks noChangeAspect="1" noChangeArrowheads="1"/>
          </p:cNvPicPr>
          <p:nvPr/>
        </p:nvPicPr>
        <p:blipFill>
          <a:blip r:embed="rId4" cstate="print"/>
          <a:srcRect/>
          <a:stretch>
            <a:fillRect/>
          </a:stretch>
        </p:blipFill>
        <p:spPr bwMode="auto">
          <a:xfrm>
            <a:off x="3062276" y="2576507"/>
            <a:ext cx="270000" cy="122442"/>
          </a:xfrm>
          <a:prstGeom prst="rect">
            <a:avLst/>
          </a:prstGeom>
          <a:noFill/>
        </p:spPr>
      </p:pic>
      <p:pic>
        <p:nvPicPr>
          <p:cNvPr id="8" name="Picture 2" descr="C:\Program Files\Microsoft Resource DVD Artwork\DVD_ART\Artwork_Imagery\Shapes and Graphics\Symbols\plus green 2.png"/>
          <p:cNvPicPr>
            <a:picLocks noChangeAspect="1" noChangeArrowheads="1"/>
          </p:cNvPicPr>
          <p:nvPr/>
        </p:nvPicPr>
        <p:blipFill>
          <a:blip r:embed="rId3" cstate="print"/>
          <a:srcRect/>
          <a:stretch>
            <a:fillRect/>
          </a:stretch>
        </p:blipFill>
        <p:spPr bwMode="auto">
          <a:xfrm>
            <a:off x="371445" y="3324225"/>
            <a:ext cx="271461" cy="271461"/>
          </a:xfrm>
          <a:prstGeom prst="rect">
            <a:avLst/>
          </a:prstGeom>
          <a:noFill/>
        </p:spPr>
      </p:pic>
      <p:pic>
        <p:nvPicPr>
          <p:cNvPr id="9" name="Picture 3" descr="C:\Program Files\Microsoft Resource DVD Artwork\DVD_ART\Artwork_Imagery\Shapes and Graphics\Symbols\minus.png"/>
          <p:cNvPicPr>
            <a:picLocks noChangeAspect="1" noChangeArrowheads="1"/>
          </p:cNvPicPr>
          <p:nvPr/>
        </p:nvPicPr>
        <p:blipFill>
          <a:blip r:embed="rId4" cstate="print"/>
          <a:srcRect/>
          <a:stretch>
            <a:fillRect/>
          </a:stretch>
        </p:blipFill>
        <p:spPr bwMode="auto">
          <a:xfrm>
            <a:off x="3062276" y="3433763"/>
            <a:ext cx="270000" cy="122442"/>
          </a:xfrm>
          <a:prstGeom prst="rect">
            <a:avLst/>
          </a:prstGeom>
          <a:noFill/>
        </p:spPr>
      </p:pic>
      <p:pic>
        <p:nvPicPr>
          <p:cNvPr id="10" name="Picture 2" descr="C:\Program Files\Microsoft Resource DVD Artwork\DVD_ART\Artwork_Imagery\Shapes and Graphics\Symbols\plus green 2.png"/>
          <p:cNvPicPr>
            <a:picLocks noChangeAspect="1" noChangeArrowheads="1"/>
          </p:cNvPicPr>
          <p:nvPr/>
        </p:nvPicPr>
        <p:blipFill>
          <a:blip r:embed="rId3" cstate="print"/>
          <a:srcRect/>
          <a:stretch>
            <a:fillRect/>
          </a:stretch>
        </p:blipFill>
        <p:spPr bwMode="auto">
          <a:xfrm>
            <a:off x="371445" y="5681679"/>
            <a:ext cx="271461" cy="271461"/>
          </a:xfrm>
          <a:prstGeom prst="rect">
            <a:avLst/>
          </a:prstGeom>
          <a:noFill/>
        </p:spPr>
      </p:pic>
      <p:grpSp>
        <p:nvGrpSpPr>
          <p:cNvPr id="2" name="Groupe 21"/>
          <p:cNvGrpSpPr/>
          <p:nvPr/>
        </p:nvGrpSpPr>
        <p:grpSpPr>
          <a:xfrm>
            <a:off x="5715008" y="1500174"/>
            <a:ext cx="2997200" cy="1722437"/>
            <a:chOff x="5786446" y="1928802"/>
            <a:chExt cx="2997200" cy="1722437"/>
          </a:xfrm>
        </p:grpSpPr>
        <p:pic>
          <p:nvPicPr>
            <p:cNvPr id="19" name="Picture 5" descr="Desktop-SoftGrid"/>
            <p:cNvPicPr>
              <a:picLocks noChangeAspect="1" noChangeArrowheads="1"/>
            </p:cNvPicPr>
            <p:nvPr/>
          </p:nvPicPr>
          <p:blipFill>
            <a:blip r:embed="rId5"/>
            <a:srcRect/>
            <a:stretch>
              <a:fillRect/>
            </a:stretch>
          </p:blipFill>
          <p:spPr bwMode="auto">
            <a:xfrm>
              <a:off x="5786446" y="1928802"/>
              <a:ext cx="1590675" cy="1722437"/>
            </a:xfrm>
            <a:prstGeom prst="rect">
              <a:avLst/>
            </a:prstGeom>
            <a:noFill/>
            <a:ln w="9525">
              <a:noFill/>
              <a:miter lim="800000"/>
              <a:headEnd/>
              <a:tailEnd/>
            </a:ln>
          </p:spPr>
        </p:pic>
        <p:pic>
          <p:nvPicPr>
            <p:cNvPr id="20" name="Picture 9" descr="Logo-SoftGrid"/>
            <p:cNvPicPr>
              <a:picLocks noChangeAspect="1" noChangeArrowheads="1"/>
            </p:cNvPicPr>
            <p:nvPr/>
          </p:nvPicPr>
          <p:blipFill>
            <a:blip r:embed="rId6"/>
            <a:srcRect/>
            <a:stretch>
              <a:fillRect/>
            </a:stretch>
          </p:blipFill>
          <p:spPr bwMode="auto">
            <a:xfrm>
              <a:off x="7329496" y="2720964"/>
              <a:ext cx="914400" cy="396875"/>
            </a:xfrm>
            <a:prstGeom prst="rect">
              <a:avLst/>
            </a:prstGeom>
            <a:noFill/>
            <a:ln w="9525">
              <a:noFill/>
              <a:miter lim="800000"/>
              <a:headEnd/>
              <a:tailEnd/>
            </a:ln>
          </p:spPr>
        </p:pic>
        <p:sp>
          <p:nvSpPr>
            <p:cNvPr id="21" name="Rectangle 20"/>
            <p:cNvSpPr>
              <a:spLocks noChangeArrowheads="1"/>
            </p:cNvSpPr>
            <p:nvPr/>
          </p:nvSpPr>
          <p:spPr bwMode="auto">
            <a:xfrm>
              <a:off x="7034221" y="2073264"/>
              <a:ext cx="1749425" cy="587375"/>
            </a:xfrm>
            <a:prstGeom prst="rect">
              <a:avLst/>
            </a:prstGeom>
            <a:noFill/>
            <a:ln w="9525">
              <a:noFill/>
              <a:miter lim="800000"/>
              <a:headEnd/>
              <a:tailEnd/>
            </a:ln>
          </p:spPr>
          <p:txBody>
            <a:bodyPr>
              <a:spAutoFit/>
            </a:bodyPr>
            <a:lstStyle/>
            <a:p>
              <a:pPr algn="ctr" eaLnBrk="0" hangingPunct="0">
                <a:lnSpc>
                  <a:spcPct val="90000"/>
                </a:lnSpc>
                <a:defRPr/>
              </a:pPr>
              <a:r>
                <a:rPr lang="en-US" b="1" dirty="0">
                  <a:solidFill>
                    <a:srgbClr val="FEB454"/>
                  </a:solidFill>
                  <a:effectLst>
                    <a:outerShdw blurRad="38100" dist="38100" dir="2700000" algn="tl">
                      <a:srgbClr val="000000">
                        <a:alpha val="43137"/>
                      </a:srgbClr>
                    </a:outerShdw>
                  </a:effectLst>
                  <a:latin typeface="Segoe Semibold"/>
                  <a:cs typeface="Arial" pitchFamily="34" charset="0"/>
                </a:rPr>
                <a:t>Application Virtualization</a:t>
              </a:r>
            </a:p>
          </p:txBody>
        </p:sp>
      </p:grpSp>
      <p:pic>
        <p:nvPicPr>
          <p:cNvPr id="19464" name="Picture 8" descr="C:\Program Files\Microsoft Resource DVD Artwork\DVD_ART\Artwork_Imagery\HARDWARE_IMAGERY\Photos - OEM Hardware\Computer\Vista Media Center\Dell 2010 Windows Vista Desktop.png"/>
          <p:cNvPicPr>
            <a:picLocks noChangeAspect="1" noChangeArrowheads="1"/>
          </p:cNvPicPr>
          <p:nvPr/>
        </p:nvPicPr>
        <p:blipFill>
          <a:blip r:embed="rId7"/>
          <a:srcRect/>
          <a:stretch>
            <a:fillRect/>
          </a:stretch>
        </p:blipFill>
        <p:spPr bwMode="auto">
          <a:xfrm>
            <a:off x="7215206" y="4643446"/>
            <a:ext cx="1567580" cy="1362062"/>
          </a:xfrm>
          <a:prstGeom prst="rect">
            <a:avLst/>
          </a:prstGeom>
          <a:noFill/>
        </p:spPr>
      </p:pic>
      <p:grpSp>
        <p:nvGrpSpPr>
          <p:cNvPr id="3" name="Groupe 32"/>
          <p:cNvGrpSpPr/>
          <p:nvPr/>
        </p:nvGrpSpPr>
        <p:grpSpPr>
          <a:xfrm>
            <a:off x="5786446" y="1643050"/>
            <a:ext cx="1357322" cy="1430421"/>
            <a:chOff x="5929322" y="1785926"/>
            <a:chExt cx="1357322" cy="1430421"/>
          </a:xfrm>
        </p:grpSpPr>
        <p:grpSp>
          <p:nvGrpSpPr>
            <p:cNvPr id="11" name="Groupe 28"/>
            <p:cNvGrpSpPr/>
            <p:nvPr/>
          </p:nvGrpSpPr>
          <p:grpSpPr>
            <a:xfrm>
              <a:off x="6113846" y="1857364"/>
              <a:ext cx="614648" cy="1358983"/>
              <a:chOff x="6106702" y="1855703"/>
              <a:chExt cx="614648" cy="1358983"/>
            </a:xfrm>
          </p:grpSpPr>
          <p:pic>
            <p:nvPicPr>
              <p:cNvPr id="16" name="Picture 7" descr="C:\Users\nykwon\Desktop\TechDays 2008\Images\softgrid.png"/>
              <p:cNvPicPr>
                <a:picLocks noChangeAspect="1" noChangeArrowheads="1"/>
              </p:cNvPicPr>
              <p:nvPr/>
            </p:nvPicPr>
            <p:blipFill>
              <a:blip r:embed="rId8"/>
              <a:srcRect/>
              <a:stretch>
                <a:fillRect/>
              </a:stretch>
            </p:blipFill>
            <p:spPr bwMode="auto">
              <a:xfrm>
                <a:off x="6106702" y="2776008"/>
                <a:ext cx="431115" cy="438678"/>
              </a:xfrm>
              <a:prstGeom prst="rect">
                <a:avLst/>
              </a:prstGeom>
              <a:ln>
                <a:noFill/>
              </a:ln>
              <a:effectLst>
                <a:outerShdw blurRad="292100" dist="139700" dir="2700000" algn="tl" rotWithShape="0">
                  <a:srgbClr val="333333">
                    <a:alpha val="65000"/>
                  </a:srgbClr>
                </a:outerShdw>
              </a:effectLst>
            </p:spPr>
          </p:pic>
          <p:pic>
            <p:nvPicPr>
              <p:cNvPr id="18" name="Picture 2" descr="C:\Users\nykwon\Desktop\TechDays 2008\FichierExcel2003.png"/>
              <p:cNvPicPr>
                <a:picLocks noChangeAspect="1" noChangeArrowheads="1"/>
              </p:cNvPicPr>
              <p:nvPr/>
            </p:nvPicPr>
            <p:blipFill>
              <a:blip r:embed="rId9" cstate="print"/>
              <a:srcRect/>
              <a:stretch>
                <a:fillRect/>
              </a:stretch>
            </p:blipFill>
            <p:spPr bwMode="auto">
              <a:xfrm>
                <a:off x="6207930" y="1855703"/>
                <a:ext cx="513420" cy="571535"/>
              </a:xfrm>
              <a:prstGeom prst="rect">
                <a:avLst/>
              </a:prstGeom>
              <a:ln>
                <a:noFill/>
              </a:ln>
              <a:effectLst>
                <a:outerShdw blurRad="292100" dist="139700" dir="2700000" algn="tl" rotWithShape="0">
                  <a:srgbClr val="333333">
                    <a:alpha val="65000"/>
                  </a:srgbClr>
                </a:outerShdw>
              </a:effectLst>
            </p:spPr>
          </p:pic>
        </p:grpSp>
        <p:grpSp>
          <p:nvGrpSpPr>
            <p:cNvPr id="12" name="Groupe 31"/>
            <p:cNvGrpSpPr/>
            <p:nvPr/>
          </p:nvGrpSpPr>
          <p:grpSpPr>
            <a:xfrm>
              <a:off x="5929322" y="1785926"/>
              <a:ext cx="1357322" cy="1285884"/>
              <a:chOff x="5929322" y="1785926"/>
              <a:chExt cx="1357322" cy="1285884"/>
            </a:xfrm>
          </p:grpSpPr>
          <p:pic>
            <p:nvPicPr>
              <p:cNvPr id="17" name="Picture 13" descr="C:\Program Files\Microsoft Resource DVD Artwork\DVD_ART\Artwork_Imagery\Shapes and Graphics\circular shapes\sphere ball\Clear Glass Circle orb.png"/>
              <p:cNvPicPr>
                <a:picLocks noChangeAspect="1" noChangeArrowheads="1"/>
              </p:cNvPicPr>
              <p:nvPr/>
            </p:nvPicPr>
            <p:blipFill>
              <a:blip r:embed="rId10"/>
              <a:srcRect/>
              <a:stretch>
                <a:fillRect/>
              </a:stretch>
            </p:blipFill>
            <p:spPr bwMode="auto">
              <a:xfrm>
                <a:off x="5929322" y="1785926"/>
                <a:ext cx="1357322" cy="1285884"/>
              </a:xfrm>
              <a:prstGeom prst="rect">
                <a:avLst/>
              </a:prstGeom>
              <a:noFill/>
            </p:spPr>
          </p:pic>
          <p:pic>
            <p:nvPicPr>
              <p:cNvPr id="19467" name="Picture 11" descr="C:\Program Files\Microsoft Resource DVD Artwork\DVD_ART\BoxShots_Logos\Office 2007\Office 2007 h reverse.png"/>
              <p:cNvPicPr>
                <a:picLocks noChangeAspect="1" noChangeArrowheads="1"/>
              </p:cNvPicPr>
              <p:nvPr/>
            </p:nvPicPr>
            <p:blipFill>
              <a:blip r:embed="rId11" cstate="print"/>
              <a:srcRect/>
              <a:stretch>
                <a:fillRect/>
              </a:stretch>
            </p:blipFill>
            <p:spPr bwMode="auto">
              <a:xfrm>
                <a:off x="6072198" y="2428868"/>
                <a:ext cx="1145369" cy="324000"/>
              </a:xfrm>
              <a:prstGeom prst="rect">
                <a:avLst/>
              </a:prstGeom>
              <a:noFill/>
            </p:spPr>
          </p:pic>
        </p:grpSp>
      </p:grpSp>
      <p:graphicFrame>
        <p:nvGraphicFramePr>
          <p:cNvPr id="23" name="Espace réservé du graphique SmartArt 5"/>
          <p:cNvGraphicFramePr>
            <a:graphicFrameLocks/>
          </p:cNvGraphicFramePr>
          <p:nvPr/>
        </p:nvGraphicFramePr>
        <p:xfrm>
          <a:off x="2314545" y="6000768"/>
          <a:ext cx="3429024" cy="85723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0" presetClass="path" presetSubtype="0" accel="50000" decel="50000" fill="hold" nodeType="afterEffect">
                                  <p:stCondLst>
                                    <p:cond delay="0"/>
                                  </p:stCondLst>
                                  <p:childTnLst>
                                    <p:animMotion origin="layout" path="M 6.94444E-6 -2.59259E-6 L 0.18126 0.38843 " pathEditMode="relative" ptsTypes="AA">
                                      <p:cBhvr>
                                        <p:cTn id="10"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prstGeom prst="rect">
            <a:avLst/>
          </a:prstGeom>
        </p:spPr>
        <p:txBody>
          <a:bodyPr/>
          <a:lstStyle/>
          <a:p>
            <a:r>
              <a:rPr lang="fr-FR" sz="3600" dirty="0" smtClean="0"/>
              <a:t>Migration du parc </a:t>
            </a:r>
            <a:r>
              <a:rPr lang="fr-FR" sz="3600" dirty="0" smtClean="0"/>
              <a:t>documentaire</a:t>
            </a:r>
            <a:endParaRPr lang="fr-FR" sz="3600" dirty="0"/>
          </a:p>
        </p:txBody>
      </p:sp>
      <p:pic>
        <p:nvPicPr>
          <p:cNvPr id="5122" name="Picture 2" descr="C:\Users\nykwon\Desktop\TechDays 2008\FichierExcel2003.png"/>
          <p:cNvPicPr>
            <a:picLocks noChangeAspect="1" noChangeArrowheads="1"/>
          </p:cNvPicPr>
          <p:nvPr/>
        </p:nvPicPr>
        <p:blipFill>
          <a:blip r:embed="rId3" cstate="print"/>
          <a:srcRect/>
          <a:stretch>
            <a:fillRect/>
          </a:stretch>
        </p:blipFill>
        <p:spPr bwMode="auto">
          <a:xfrm>
            <a:off x="1857356" y="857232"/>
            <a:ext cx="540442" cy="576000"/>
          </a:xfrm>
          <a:prstGeom prst="rect">
            <a:avLst/>
          </a:prstGeom>
          <a:ln>
            <a:noFill/>
          </a:ln>
          <a:effectLst>
            <a:outerShdw blurRad="292100" dist="139700" dir="2700000" algn="tl" rotWithShape="0">
              <a:srgbClr val="333333">
                <a:alpha val="65000"/>
              </a:srgbClr>
            </a:outerShdw>
          </a:effectLst>
        </p:spPr>
      </p:pic>
      <p:sp>
        <p:nvSpPr>
          <p:cNvPr id="11" name="Organigramme : Processus 10"/>
          <p:cNvSpPr/>
          <p:nvPr/>
        </p:nvSpPr>
        <p:spPr bwMode="auto">
          <a:xfrm>
            <a:off x="2918996" y="965604"/>
            <a:ext cx="821537" cy="357190"/>
          </a:xfrm>
          <a:prstGeom prst="flowChartProcess">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fr-FR" sz="1400" dirty="0" smtClean="0">
                <a:solidFill>
                  <a:srgbClr val="FFFFFF"/>
                </a:solidFill>
                <a:effectLst>
                  <a:outerShdw blurRad="38100" dist="38100" dir="2700000" algn="tl">
                    <a:srgbClr val="000000">
                      <a:alpha val="43137"/>
                    </a:srgbClr>
                  </a:outerShdw>
                </a:effectLst>
                <a:latin typeface="Segoe" pitchFamily="34" charset="0"/>
              </a:rPr>
              <a:t>Scan</a:t>
            </a:r>
          </a:p>
        </p:txBody>
      </p:sp>
      <p:cxnSp>
        <p:nvCxnSpPr>
          <p:cNvPr id="13" name="Connecteur droit avec flèche 12"/>
          <p:cNvCxnSpPr>
            <a:stCxn id="5122" idx="3"/>
            <a:endCxn id="11" idx="1"/>
          </p:cNvCxnSpPr>
          <p:nvPr/>
        </p:nvCxnSpPr>
        <p:spPr>
          <a:xfrm flipV="1">
            <a:off x="2397798" y="1144199"/>
            <a:ext cx="521198" cy="10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Organigramme : Décision 13"/>
          <p:cNvSpPr/>
          <p:nvPr/>
        </p:nvSpPr>
        <p:spPr bwMode="auto">
          <a:xfrm>
            <a:off x="3500430" y="1531488"/>
            <a:ext cx="1440000" cy="720000"/>
          </a:xfrm>
          <a:prstGeom prst="flowChartDecision">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fr-FR" sz="1200" dirty="0" smtClean="0">
                <a:solidFill>
                  <a:srgbClr val="FFFFFF"/>
                </a:solidFill>
                <a:effectLst>
                  <a:outerShdw blurRad="38100" dist="38100" dir="2700000" algn="tl">
                    <a:srgbClr val="000000">
                      <a:alpha val="43137"/>
                    </a:srgbClr>
                  </a:outerShdw>
                </a:effectLst>
                <a:latin typeface="Segoe" pitchFamily="34" charset="0"/>
              </a:rPr>
              <a:t>Analyse</a:t>
            </a:r>
          </a:p>
        </p:txBody>
      </p:sp>
      <p:sp>
        <p:nvSpPr>
          <p:cNvPr id="19" name="Organigramme : Décision 18"/>
          <p:cNvSpPr/>
          <p:nvPr/>
        </p:nvSpPr>
        <p:spPr bwMode="auto">
          <a:xfrm>
            <a:off x="1142976" y="3066190"/>
            <a:ext cx="1440000" cy="720000"/>
          </a:xfrm>
          <a:prstGeom prst="flowChartDecision">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fr-FR" sz="1200" dirty="0" smtClean="0">
                <a:solidFill>
                  <a:srgbClr val="FFFFFF"/>
                </a:solidFill>
                <a:effectLst>
                  <a:outerShdw blurRad="38100" dist="38100" dir="2700000" algn="tl">
                    <a:srgbClr val="000000">
                      <a:alpha val="43137"/>
                    </a:srgbClr>
                  </a:outerShdw>
                </a:effectLst>
                <a:latin typeface="Segoe" pitchFamily="34" charset="0"/>
              </a:rPr>
              <a:t>Open XML</a:t>
            </a:r>
          </a:p>
        </p:txBody>
      </p:sp>
      <p:cxnSp>
        <p:nvCxnSpPr>
          <p:cNvPr id="23" name="Forme 22"/>
          <p:cNvCxnSpPr>
            <a:stCxn id="14" idx="1"/>
            <a:endCxn id="19" idx="0"/>
          </p:cNvCxnSpPr>
          <p:nvPr/>
        </p:nvCxnSpPr>
        <p:spPr>
          <a:xfrm rot="10800000" flipV="1">
            <a:off x="1862976" y="1891488"/>
            <a:ext cx="1637454" cy="117470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2071670" y="1894274"/>
            <a:ext cx="1214446" cy="523220"/>
          </a:xfrm>
          <a:prstGeom prst="rect">
            <a:avLst/>
          </a:prstGeom>
          <a:noFill/>
        </p:spPr>
        <p:txBody>
          <a:bodyPr wrap="square" rtlCol="0">
            <a:spAutoFit/>
          </a:bodyPr>
          <a:lstStyle/>
          <a:p>
            <a:pPr algn="ctr"/>
            <a:r>
              <a:rPr lang="fr-FR" sz="1400" b="1" dirty="0" smtClean="0">
                <a:effectLst>
                  <a:outerShdw blurRad="38100" dist="38100" dir="2700000" algn="tl">
                    <a:srgbClr val="000000">
                      <a:alpha val="43137"/>
                    </a:srgbClr>
                  </a:outerShdw>
                </a:effectLst>
              </a:rPr>
              <a:t>Conversion supportée</a:t>
            </a:r>
            <a:endParaRPr lang="fr-FR" sz="1400" b="1" dirty="0">
              <a:effectLst>
                <a:outerShdw blurRad="38100" dist="38100" dir="2700000" algn="tl">
                  <a:srgbClr val="000000">
                    <a:alpha val="43137"/>
                  </a:srgbClr>
                </a:outerShdw>
              </a:effectLst>
            </a:endParaRPr>
          </a:p>
        </p:txBody>
      </p:sp>
      <p:sp>
        <p:nvSpPr>
          <p:cNvPr id="34" name="Organigramme : Décision 33"/>
          <p:cNvSpPr/>
          <p:nvPr/>
        </p:nvSpPr>
        <p:spPr bwMode="auto">
          <a:xfrm>
            <a:off x="7489718" y="2928934"/>
            <a:ext cx="1440000" cy="720000"/>
          </a:xfrm>
          <a:prstGeom prst="flowChartDecision">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1" compatLnSpc="1">
            <a:prstTxWarp prst="textNoShape">
              <a:avLst/>
            </a:prstTxWarp>
          </a:bodyPr>
          <a:lstStyle/>
          <a:p>
            <a:pPr algn="ctr" defTabSz="914099" fontAlgn="base">
              <a:spcBef>
                <a:spcPct val="0"/>
              </a:spcBef>
              <a:spcAft>
                <a:spcPct val="0"/>
              </a:spcAft>
            </a:pPr>
            <a:r>
              <a:rPr lang="fr-FR" sz="1200" dirty="0" smtClean="0">
                <a:solidFill>
                  <a:srgbClr val="FFFFFF"/>
                </a:solidFill>
                <a:effectLst>
                  <a:outerShdw blurRad="38100" dist="38100" dir="2700000" algn="tl">
                    <a:srgbClr val="000000">
                      <a:alpha val="43137"/>
                    </a:srgbClr>
                  </a:outerShdw>
                </a:effectLst>
                <a:latin typeface="Segoe" pitchFamily="34" charset="0"/>
              </a:rPr>
              <a:t>Reprise de code</a:t>
            </a:r>
          </a:p>
        </p:txBody>
      </p:sp>
      <p:sp>
        <p:nvSpPr>
          <p:cNvPr id="37" name="ZoneTexte 36"/>
          <p:cNvSpPr txBox="1"/>
          <p:nvPr/>
        </p:nvSpPr>
        <p:spPr>
          <a:xfrm>
            <a:off x="4572000" y="1549587"/>
            <a:ext cx="3357586" cy="307777"/>
          </a:xfrm>
          <a:prstGeom prst="rect">
            <a:avLst/>
          </a:prstGeom>
          <a:noFill/>
        </p:spPr>
        <p:txBody>
          <a:bodyPr wrap="square" rtlCol="0">
            <a:spAutoFit/>
          </a:bodyPr>
          <a:lstStyle/>
          <a:p>
            <a:pPr algn="ctr"/>
            <a:r>
              <a:rPr lang="fr-FR" sz="1400" b="1" dirty="0" smtClean="0">
                <a:effectLst>
                  <a:outerShdw blurRad="38100" dist="38100" dir="2700000" algn="tl">
                    <a:srgbClr val="000000">
                      <a:alpha val="43137"/>
                    </a:srgbClr>
                  </a:outerShdw>
                </a:effectLst>
              </a:rPr>
              <a:t>Conversion non supportée</a:t>
            </a:r>
            <a:endParaRPr lang="fr-FR" sz="1400" b="1" dirty="0">
              <a:effectLst>
                <a:outerShdw blurRad="38100" dist="38100" dir="2700000" algn="tl">
                  <a:srgbClr val="000000">
                    <a:alpha val="43137"/>
                  </a:srgbClr>
                </a:outerShdw>
              </a:effectLst>
            </a:endParaRPr>
          </a:p>
        </p:txBody>
      </p:sp>
      <p:sp>
        <p:nvSpPr>
          <p:cNvPr id="42" name="Organigramme : Décision 41"/>
          <p:cNvSpPr/>
          <p:nvPr/>
        </p:nvSpPr>
        <p:spPr bwMode="auto">
          <a:xfrm>
            <a:off x="4989388" y="3643314"/>
            <a:ext cx="1297124" cy="642942"/>
          </a:xfrm>
          <a:prstGeom prst="flowChartDecision">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1" compatLnSpc="1">
            <a:prstTxWarp prst="textNoShape">
              <a:avLst/>
            </a:prstTxWarp>
          </a:bodyPr>
          <a:lstStyle/>
          <a:p>
            <a:pPr algn="ctr" defTabSz="914099" fontAlgn="base">
              <a:spcBef>
                <a:spcPct val="0"/>
              </a:spcBef>
              <a:spcAft>
                <a:spcPct val="0"/>
              </a:spcAft>
            </a:pPr>
            <a:r>
              <a:rPr lang="fr-FR" sz="1200" dirty="0" smtClean="0">
                <a:solidFill>
                  <a:srgbClr val="FFFFFF"/>
                </a:solidFill>
                <a:effectLst>
                  <a:outerShdw blurRad="38100" dist="38100" dir="2700000" algn="tl">
                    <a:srgbClr val="000000">
                      <a:alpha val="43137"/>
                    </a:srgbClr>
                  </a:outerShdw>
                </a:effectLst>
                <a:latin typeface="Segoe" pitchFamily="34" charset="0"/>
              </a:rPr>
              <a:t>M</a:t>
            </a:r>
            <a:r>
              <a:rPr lang="fr-FR" sz="1200" dirty="0" smtClean="0">
                <a:solidFill>
                  <a:srgbClr val="FFFFFF"/>
                </a:solidFill>
                <a:effectLst>
                  <a:outerShdw blurRad="38100" dist="38100" dir="2700000" algn="tl">
                    <a:srgbClr val="000000">
                      <a:alpha val="43137"/>
                    </a:srgbClr>
                  </a:outerShdw>
                </a:effectLst>
                <a:latin typeface="Segoe" pitchFamily="34" charset="0"/>
              </a:rPr>
              <a:t>anuelle</a:t>
            </a:r>
            <a:endParaRPr lang="fr-FR" sz="12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44" name="Forme 43"/>
          <p:cNvCxnSpPr>
            <a:stCxn id="34" idx="1"/>
            <a:endCxn id="42" idx="0"/>
          </p:cNvCxnSpPr>
          <p:nvPr/>
        </p:nvCxnSpPr>
        <p:spPr>
          <a:xfrm rot="10800000" flipV="1">
            <a:off x="5637950" y="3288934"/>
            <a:ext cx="1851768" cy="35438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ZoneTexte 44"/>
          <p:cNvSpPr txBox="1"/>
          <p:nvPr/>
        </p:nvSpPr>
        <p:spPr>
          <a:xfrm>
            <a:off x="6858016" y="3000372"/>
            <a:ext cx="571504" cy="307777"/>
          </a:xfrm>
          <a:prstGeom prst="rect">
            <a:avLst/>
          </a:prstGeom>
          <a:noFill/>
        </p:spPr>
        <p:txBody>
          <a:bodyPr wrap="square" rtlCol="0">
            <a:spAutoFit/>
          </a:bodyPr>
          <a:lstStyle/>
          <a:p>
            <a:r>
              <a:rPr lang="fr-FR" sz="1400" b="1" dirty="0" smtClean="0">
                <a:effectLst>
                  <a:outerShdw blurRad="38100" dist="38100" dir="2700000" algn="tl">
                    <a:srgbClr val="000000">
                      <a:alpha val="43137"/>
                    </a:srgbClr>
                  </a:outerShdw>
                </a:effectLst>
              </a:rPr>
              <a:t>Oui</a:t>
            </a:r>
            <a:endParaRPr lang="fr-FR" sz="1400" b="1" dirty="0">
              <a:effectLst>
                <a:outerShdw blurRad="38100" dist="38100" dir="2700000" algn="tl">
                  <a:srgbClr val="000000">
                    <a:alpha val="43137"/>
                  </a:srgbClr>
                </a:outerShdw>
              </a:effectLst>
            </a:endParaRPr>
          </a:p>
        </p:txBody>
      </p:sp>
      <p:grpSp>
        <p:nvGrpSpPr>
          <p:cNvPr id="2" name="Groupe 58"/>
          <p:cNvGrpSpPr/>
          <p:nvPr/>
        </p:nvGrpSpPr>
        <p:grpSpPr>
          <a:xfrm>
            <a:off x="2143108" y="3142124"/>
            <a:ext cx="1285884" cy="3215834"/>
            <a:chOff x="2143108" y="3142124"/>
            <a:chExt cx="1285884" cy="3215834"/>
          </a:xfrm>
        </p:grpSpPr>
        <p:sp>
          <p:nvSpPr>
            <p:cNvPr id="24" name="Organigramme : Processus 23"/>
            <p:cNvSpPr/>
            <p:nvPr/>
          </p:nvSpPr>
          <p:spPr bwMode="auto">
            <a:xfrm>
              <a:off x="2143108" y="4500570"/>
              <a:ext cx="1285884" cy="714380"/>
            </a:xfrm>
            <a:prstGeom prst="flowChartProcess">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fr-FR" sz="1400" dirty="0" smtClean="0">
                  <a:solidFill>
                    <a:srgbClr val="FFFFFF"/>
                  </a:solidFill>
                  <a:effectLst>
                    <a:outerShdw blurRad="38100" dist="38100" dir="2700000" algn="tl">
                      <a:srgbClr val="000000">
                        <a:alpha val="43137"/>
                      </a:srgbClr>
                    </a:outerShdw>
                  </a:effectLst>
                  <a:latin typeface="Segoe" pitchFamily="34" charset="0"/>
                </a:rPr>
                <a:t>Mode de compatibilité</a:t>
              </a:r>
            </a:p>
          </p:txBody>
        </p:sp>
        <p:cxnSp>
          <p:nvCxnSpPr>
            <p:cNvPr id="26" name="Forme 25"/>
            <p:cNvCxnSpPr>
              <a:stCxn id="19" idx="3"/>
              <a:endCxn id="24" idx="0"/>
            </p:cNvCxnSpPr>
            <p:nvPr/>
          </p:nvCxnSpPr>
          <p:spPr>
            <a:xfrm>
              <a:off x="2582976" y="3426190"/>
              <a:ext cx="203074" cy="107438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pic>
          <p:nvPicPr>
            <p:cNvPr id="27" name="Picture 2" descr="C:\Users\nykwon\Desktop\TechDays 2008\FichierExcel2003.png"/>
            <p:cNvPicPr>
              <a:picLocks noChangeAspect="1" noChangeArrowheads="1"/>
            </p:cNvPicPr>
            <p:nvPr/>
          </p:nvPicPr>
          <p:blipFill>
            <a:blip r:embed="rId3" cstate="print"/>
            <a:srcRect/>
            <a:stretch>
              <a:fillRect/>
            </a:stretch>
          </p:blipFill>
          <p:spPr bwMode="auto">
            <a:xfrm>
              <a:off x="2518054" y="5781958"/>
              <a:ext cx="540442" cy="576000"/>
            </a:xfrm>
            <a:prstGeom prst="rect">
              <a:avLst/>
            </a:prstGeom>
            <a:ln>
              <a:noFill/>
            </a:ln>
            <a:effectLst>
              <a:outerShdw blurRad="292100" dist="139700" dir="2700000" algn="tl" rotWithShape="0">
                <a:srgbClr val="333333">
                  <a:alpha val="65000"/>
                </a:srgbClr>
              </a:outerShdw>
            </a:effectLst>
          </p:spPr>
        </p:pic>
        <p:sp>
          <p:nvSpPr>
            <p:cNvPr id="32" name="ZoneTexte 31"/>
            <p:cNvSpPr txBox="1"/>
            <p:nvPr/>
          </p:nvSpPr>
          <p:spPr>
            <a:xfrm>
              <a:off x="2571736" y="3142124"/>
              <a:ext cx="571504" cy="307777"/>
            </a:xfrm>
            <a:prstGeom prst="rect">
              <a:avLst/>
            </a:prstGeom>
            <a:noFill/>
          </p:spPr>
          <p:txBody>
            <a:bodyPr wrap="square" rtlCol="0">
              <a:spAutoFit/>
            </a:bodyPr>
            <a:lstStyle/>
            <a:p>
              <a:r>
                <a:rPr lang="fr-FR" sz="1400" b="1" dirty="0" smtClean="0">
                  <a:effectLst>
                    <a:outerShdw blurRad="38100" dist="38100" dir="2700000" algn="tl">
                      <a:srgbClr val="000000">
                        <a:alpha val="43137"/>
                      </a:srgbClr>
                    </a:outerShdw>
                  </a:effectLst>
                </a:rPr>
                <a:t>Non</a:t>
              </a:r>
              <a:endParaRPr lang="fr-FR" sz="1400" b="1" dirty="0">
                <a:effectLst>
                  <a:outerShdw blurRad="38100" dist="38100" dir="2700000" algn="tl">
                    <a:srgbClr val="000000">
                      <a:alpha val="43137"/>
                    </a:srgbClr>
                  </a:outerShdw>
                </a:effectLst>
              </a:endParaRPr>
            </a:p>
          </p:txBody>
        </p:sp>
        <p:cxnSp>
          <p:nvCxnSpPr>
            <p:cNvPr id="75" name="Connecteur droit avec flèche 74"/>
            <p:cNvCxnSpPr>
              <a:stCxn id="24" idx="2"/>
              <a:endCxn id="27" idx="0"/>
            </p:cNvCxnSpPr>
            <p:nvPr/>
          </p:nvCxnSpPr>
          <p:spPr>
            <a:xfrm rot="16200000" flipH="1">
              <a:off x="2503658" y="5497341"/>
              <a:ext cx="567008" cy="22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3" name="Groupe 57"/>
          <p:cNvGrpSpPr/>
          <p:nvPr/>
        </p:nvGrpSpPr>
        <p:grpSpPr>
          <a:xfrm>
            <a:off x="285720" y="3142124"/>
            <a:ext cx="1285884" cy="3202057"/>
            <a:chOff x="285720" y="3142124"/>
            <a:chExt cx="1285884" cy="3202057"/>
          </a:xfrm>
        </p:grpSpPr>
        <p:pic>
          <p:nvPicPr>
            <p:cNvPr id="5123" name="Picture 3" descr="C:\Users\nykwon\Desktop\TechDays 2008\FichierExcel2007.png"/>
            <p:cNvPicPr>
              <a:picLocks noChangeAspect="1" noChangeArrowheads="1"/>
            </p:cNvPicPr>
            <p:nvPr/>
          </p:nvPicPr>
          <p:blipFill>
            <a:blip r:embed="rId4" cstate="print"/>
            <a:srcRect/>
            <a:stretch>
              <a:fillRect/>
            </a:stretch>
          </p:blipFill>
          <p:spPr bwMode="auto">
            <a:xfrm>
              <a:off x="660666" y="5781958"/>
              <a:ext cx="540000" cy="562223"/>
            </a:xfrm>
            <a:prstGeom prst="rect">
              <a:avLst/>
            </a:prstGeom>
            <a:ln>
              <a:noFill/>
            </a:ln>
            <a:effectLst>
              <a:outerShdw blurRad="292100" dist="139700" dir="2700000" algn="tl" rotWithShape="0">
                <a:srgbClr val="333333">
                  <a:alpha val="65000"/>
                </a:srgbClr>
              </a:outerShdw>
            </a:effectLst>
          </p:spPr>
        </p:pic>
        <p:sp>
          <p:nvSpPr>
            <p:cNvPr id="28" name="Organigramme : Processus 27"/>
            <p:cNvSpPr/>
            <p:nvPr/>
          </p:nvSpPr>
          <p:spPr bwMode="auto">
            <a:xfrm>
              <a:off x="285720" y="4500570"/>
              <a:ext cx="1285884" cy="714380"/>
            </a:xfrm>
            <a:prstGeom prst="flowChartProcess">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fr-FR" sz="1400" dirty="0" smtClean="0">
                  <a:solidFill>
                    <a:srgbClr val="FFFFFF"/>
                  </a:solidFill>
                  <a:effectLst>
                    <a:outerShdw blurRad="38100" dist="38100" dir="2700000" algn="tl">
                      <a:srgbClr val="000000">
                        <a:alpha val="43137"/>
                      </a:srgbClr>
                    </a:outerShdw>
                  </a:effectLst>
                  <a:latin typeface="Segoe" pitchFamily="34" charset="0"/>
                </a:rPr>
                <a:t>Conversion</a:t>
              </a:r>
            </a:p>
            <a:p>
              <a:pPr algn="ctr" defTabSz="914099" fontAlgn="base">
                <a:spcBef>
                  <a:spcPct val="0"/>
                </a:spcBef>
                <a:spcAft>
                  <a:spcPct val="0"/>
                </a:spcAft>
              </a:pPr>
              <a:r>
                <a:rPr lang="fr-FR" sz="1400" b="1" dirty="0" smtClean="0">
                  <a:solidFill>
                    <a:schemeClr val="tx2">
                      <a:lumMod val="75000"/>
                    </a:schemeClr>
                  </a:solidFill>
                  <a:effectLst>
                    <a:outerShdw blurRad="38100" dist="38100" dir="2700000" algn="tl">
                      <a:srgbClr val="000000">
                        <a:alpha val="43137"/>
                      </a:srgbClr>
                    </a:outerShdw>
                  </a:effectLst>
                  <a:latin typeface="Segoe" pitchFamily="34" charset="0"/>
                </a:rPr>
                <a:t>OFC</a:t>
              </a:r>
            </a:p>
          </p:txBody>
        </p:sp>
        <p:cxnSp>
          <p:nvCxnSpPr>
            <p:cNvPr id="30" name="Forme 29"/>
            <p:cNvCxnSpPr>
              <a:stCxn id="19" idx="1"/>
              <a:endCxn id="28" idx="0"/>
            </p:cNvCxnSpPr>
            <p:nvPr/>
          </p:nvCxnSpPr>
          <p:spPr>
            <a:xfrm rot="10800000" flipV="1">
              <a:off x="928662" y="3426190"/>
              <a:ext cx="214314" cy="107438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571472" y="3142124"/>
              <a:ext cx="571504" cy="307777"/>
            </a:xfrm>
            <a:prstGeom prst="rect">
              <a:avLst/>
            </a:prstGeom>
            <a:noFill/>
          </p:spPr>
          <p:txBody>
            <a:bodyPr wrap="square" rtlCol="0">
              <a:spAutoFit/>
            </a:bodyPr>
            <a:lstStyle/>
            <a:p>
              <a:r>
                <a:rPr lang="fr-FR" sz="1400" b="1" dirty="0" smtClean="0">
                  <a:effectLst>
                    <a:outerShdw blurRad="38100" dist="38100" dir="2700000" algn="tl">
                      <a:srgbClr val="000000">
                        <a:alpha val="43137"/>
                      </a:srgbClr>
                    </a:outerShdw>
                  </a:effectLst>
                </a:rPr>
                <a:t>Oui</a:t>
              </a:r>
              <a:endParaRPr lang="fr-FR" sz="1400" b="1" dirty="0">
                <a:effectLst>
                  <a:outerShdw blurRad="38100" dist="38100" dir="2700000" algn="tl">
                    <a:srgbClr val="000000">
                      <a:alpha val="43137"/>
                    </a:srgbClr>
                  </a:outerShdw>
                </a:effectLst>
              </a:endParaRPr>
            </a:p>
          </p:txBody>
        </p:sp>
        <p:cxnSp>
          <p:nvCxnSpPr>
            <p:cNvPr id="77" name="Connecteur droit avec flèche 76"/>
            <p:cNvCxnSpPr>
              <a:stCxn id="28" idx="2"/>
              <a:endCxn id="5123" idx="0"/>
            </p:cNvCxnSpPr>
            <p:nvPr/>
          </p:nvCxnSpPr>
          <p:spPr>
            <a:xfrm rot="16200000" flipH="1">
              <a:off x="646160" y="5497452"/>
              <a:ext cx="567008" cy="2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96" name="Organigramme : Décision 95"/>
          <p:cNvSpPr/>
          <p:nvPr/>
        </p:nvSpPr>
        <p:spPr bwMode="auto">
          <a:xfrm>
            <a:off x="5857884" y="2143116"/>
            <a:ext cx="1868628" cy="714380"/>
          </a:xfrm>
          <a:prstGeom prst="flowChartDecision">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1" compatLnSpc="1">
            <a:prstTxWarp prst="textNoShape">
              <a:avLst/>
            </a:prstTxWarp>
          </a:bodyPr>
          <a:lstStyle/>
          <a:p>
            <a:pPr algn="ctr" defTabSz="914099" fontAlgn="base">
              <a:spcBef>
                <a:spcPct val="0"/>
              </a:spcBef>
              <a:spcAft>
                <a:spcPct val="0"/>
              </a:spcAft>
            </a:pPr>
            <a:r>
              <a:rPr lang="fr-FR" sz="1200" dirty="0" smtClean="0">
                <a:solidFill>
                  <a:srgbClr val="FFFFFF"/>
                </a:solidFill>
                <a:effectLst>
                  <a:outerShdw blurRad="38100" dist="38100" dir="2700000" algn="tl">
                    <a:srgbClr val="000000">
                      <a:alpha val="43137"/>
                    </a:srgbClr>
                  </a:outerShdw>
                </a:effectLst>
                <a:latin typeface="Segoe" pitchFamily="34" charset="0"/>
              </a:rPr>
              <a:t>Mode de compatibilité</a:t>
            </a:r>
          </a:p>
        </p:txBody>
      </p:sp>
      <p:cxnSp>
        <p:nvCxnSpPr>
          <p:cNvPr id="98" name="Connecteur en angle 97"/>
          <p:cNvCxnSpPr>
            <a:stCxn id="14" idx="3"/>
            <a:endCxn id="96" idx="0"/>
          </p:cNvCxnSpPr>
          <p:nvPr/>
        </p:nvCxnSpPr>
        <p:spPr>
          <a:xfrm>
            <a:off x="4940430" y="1891488"/>
            <a:ext cx="1851768" cy="25162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0" name="Forme 99"/>
          <p:cNvCxnSpPr>
            <a:stCxn id="11" idx="3"/>
            <a:endCxn id="14" idx="0"/>
          </p:cNvCxnSpPr>
          <p:nvPr/>
        </p:nvCxnSpPr>
        <p:spPr>
          <a:xfrm>
            <a:off x="3740533" y="1144199"/>
            <a:ext cx="479897" cy="387289"/>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5" name="ZoneTexte 104"/>
          <p:cNvSpPr txBox="1"/>
          <p:nvPr/>
        </p:nvSpPr>
        <p:spPr>
          <a:xfrm>
            <a:off x="4643438" y="2500306"/>
            <a:ext cx="1214446" cy="307777"/>
          </a:xfrm>
          <a:prstGeom prst="rect">
            <a:avLst/>
          </a:prstGeom>
          <a:noFill/>
        </p:spPr>
        <p:txBody>
          <a:bodyPr wrap="square" rtlCol="0">
            <a:spAutoFit/>
          </a:bodyPr>
          <a:lstStyle/>
          <a:p>
            <a:pPr algn="ctr"/>
            <a:r>
              <a:rPr lang="fr-FR" sz="1400" b="1" dirty="0" smtClean="0">
                <a:effectLst>
                  <a:outerShdw blurRad="38100" dist="38100" dir="2700000" algn="tl">
                    <a:srgbClr val="000000">
                      <a:alpha val="43137"/>
                    </a:srgbClr>
                  </a:outerShdw>
                </a:effectLst>
              </a:rPr>
              <a:t>fonctionne</a:t>
            </a:r>
            <a:endParaRPr lang="fr-FR" sz="1400" b="1" dirty="0">
              <a:effectLst>
                <a:outerShdw blurRad="38100" dist="38100" dir="2700000" algn="tl">
                  <a:srgbClr val="000000">
                    <a:alpha val="43137"/>
                  </a:srgbClr>
                </a:outerShdw>
              </a:effectLst>
            </a:endParaRPr>
          </a:p>
        </p:txBody>
      </p:sp>
      <p:sp>
        <p:nvSpPr>
          <p:cNvPr id="106" name="ZoneTexte 105"/>
          <p:cNvSpPr txBox="1"/>
          <p:nvPr/>
        </p:nvSpPr>
        <p:spPr>
          <a:xfrm>
            <a:off x="7786742" y="2191400"/>
            <a:ext cx="1357290" cy="523220"/>
          </a:xfrm>
          <a:prstGeom prst="rect">
            <a:avLst/>
          </a:prstGeom>
          <a:noFill/>
        </p:spPr>
        <p:txBody>
          <a:bodyPr wrap="square" rtlCol="0">
            <a:spAutoFit/>
          </a:bodyPr>
          <a:lstStyle/>
          <a:p>
            <a:pPr algn="ctr"/>
            <a:r>
              <a:rPr lang="fr-FR" sz="1400" b="1" dirty="0" smtClean="0">
                <a:effectLst>
                  <a:outerShdw blurRad="38100" dist="38100" dir="2700000" algn="tl">
                    <a:srgbClr val="000000">
                      <a:alpha val="43137"/>
                    </a:srgbClr>
                  </a:outerShdw>
                </a:effectLst>
              </a:rPr>
              <a:t>ne fonctionne pas</a:t>
            </a:r>
            <a:endParaRPr lang="fr-FR" sz="1400" b="1" dirty="0">
              <a:effectLst>
                <a:outerShdw blurRad="38100" dist="38100" dir="2700000" algn="tl">
                  <a:srgbClr val="000000">
                    <a:alpha val="43137"/>
                  </a:srgbClr>
                </a:outerShdw>
              </a:effectLst>
            </a:endParaRPr>
          </a:p>
        </p:txBody>
      </p:sp>
      <p:cxnSp>
        <p:nvCxnSpPr>
          <p:cNvPr id="121" name="Forme 120"/>
          <p:cNvCxnSpPr>
            <a:stCxn id="96" idx="1"/>
            <a:endCxn id="24" idx="3"/>
          </p:cNvCxnSpPr>
          <p:nvPr/>
        </p:nvCxnSpPr>
        <p:spPr>
          <a:xfrm rot="10800000" flipV="1">
            <a:off x="3428992" y="2500306"/>
            <a:ext cx="2428892" cy="2357454"/>
          </a:xfrm>
          <a:prstGeom prst="bentConnector3">
            <a:avLst>
              <a:gd name="adj1" fmla="val 91554"/>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8" name="Forme 127"/>
          <p:cNvCxnSpPr>
            <a:stCxn id="96" idx="3"/>
            <a:endCxn id="34" idx="0"/>
          </p:cNvCxnSpPr>
          <p:nvPr/>
        </p:nvCxnSpPr>
        <p:spPr>
          <a:xfrm>
            <a:off x="7726512" y="2500306"/>
            <a:ext cx="483206" cy="42862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nvGrpSpPr>
          <p:cNvPr id="4" name="Groupe 59"/>
          <p:cNvGrpSpPr/>
          <p:nvPr/>
        </p:nvGrpSpPr>
        <p:grpSpPr>
          <a:xfrm>
            <a:off x="4143372" y="3643314"/>
            <a:ext cx="1285884" cy="2786082"/>
            <a:chOff x="4143372" y="3643314"/>
            <a:chExt cx="1285884" cy="2786082"/>
          </a:xfrm>
        </p:grpSpPr>
        <p:sp>
          <p:nvSpPr>
            <p:cNvPr id="39" name="Organigramme : Processus 38"/>
            <p:cNvSpPr/>
            <p:nvPr/>
          </p:nvSpPr>
          <p:spPr bwMode="auto">
            <a:xfrm>
              <a:off x="4143372" y="4500570"/>
              <a:ext cx="1285884" cy="714380"/>
            </a:xfrm>
            <a:prstGeom prst="flowChartProcess">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fr-FR" sz="1400" dirty="0" smtClean="0">
                  <a:solidFill>
                    <a:srgbClr val="FFFFFF"/>
                  </a:solidFill>
                  <a:effectLst>
                    <a:outerShdw blurRad="38100" dist="38100" dir="2700000" algn="tl">
                      <a:srgbClr val="000000">
                        <a:alpha val="43137"/>
                      </a:srgbClr>
                    </a:outerShdw>
                  </a:effectLst>
                  <a:latin typeface="Segoe" pitchFamily="34" charset="0"/>
                </a:rPr>
                <a:t>Conversion + </a:t>
              </a:r>
              <a:r>
                <a:rPr lang="fr-FR" sz="1400" dirty="0" err="1" smtClean="0">
                  <a:solidFill>
                    <a:srgbClr val="FFFFFF"/>
                  </a:solidFill>
                  <a:effectLst>
                    <a:outerShdw blurRad="38100" dist="38100" dir="2700000" algn="tl">
                      <a:srgbClr val="000000">
                        <a:alpha val="43137"/>
                      </a:srgbClr>
                    </a:outerShdw>
                  </a:effectLst>
                  <a:latin typeface="Segoe" pitchFamily="34" charset="0"/>
                </a:rPr>
                <a:t>Debug</a:t>
              </a:r>
              <a:endParaRPr lang="fr-FR" sz="1400" dirty="0" smtClean="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r>
                <a:rPr lang="fr-FR" sz="1400" b="1" dirty="0" smtClean="0">
                  <a:solidFill>
                    <a:schemeClr val="tx2">
                      <a:lumMod val="75000"/>
                    </a:schemeClr>
                  </a:solidFill>
                  <a:effectLst>
                    <a:outerShdw blurRad="38100" dist="38100" dir="2700000" algn="tl">
                      <a:srgbClr val="000000">
                        <a:alpha val="43137"/>
                      </a:srgbClr>
                    </a:outerShdw>
                  </a:effectLst>
                  <a:latin typeface="Segoe" pitchFamily="34" charset="0"/>
                </a:rPr>
                <a:t>OFC + VS</a:t>
              </a:r>
            </a:p>
          </p:txBody>
        </p:sp>
        <p:cxnSp>
          <p:nvCxnSpPr>
            <p:cNvPr id="49" name="Forme 48"/>
            <p:cNvCxnSpPr>
              <a:stCxn id="42" idx="1"/>
              <a:endCxn id="39" idx="0"/>
            </p:cNvCxnSpPr>
            <p:nvPr/>
          </p:nvCxnSpPr>
          <p:spPr>
            <a:xfrm rot="10800000" flipV="1">
              <a:off x="4786314" y="3964784"/>
              <a:ext cx="203074" cy="53578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ZoneTexte 51"/>
            <p:cNvSpPr txBox="1"/>
            <p:nvPr/>
          </p:nvSpPr>
          <p:spPr>
            <a:xfrm>
              <a:off x="4500562" y="3643314"/>
              <a:ext cx="571504" cy="307777"/>
            </a:xfrm>
            <a:prstGeom prst="rect">
              <a:avLst/>
            </a:prstGeom>
            <a:noFill/>
          </p:spPr>
          <p:txBody>
            <a:bodyPr wrap="square" rtlCol="0">
              <a:spAutoFit/>
            </a:bodyPr>
            <a:lstStyle/>
            <a:p>
              <a:r>
                <a:rPr lang="fr-FR" sz="1400" b="1" dirty="0" smtClean="0">
                  <a:effectLst>
                    <a:outerShdw blurRad="38100" dist="38100" dir="2700000" algn="tl">
                      <a:srgbClr val="000000">
                        <a:alpha val="43137"/>
                      </a:srgbClr>
                    </a:outerShdw>
                  </a:effectLst>
                </a:rPr>
                <a:t>Oui</a:t>
              </a:r>
              <a:endParaRPr lang="fr-FR" sz="1400" b="1" dirty="0">
                <a:effectLst>
                  <a:outerShdw blurRad="38100" dist="38100" dir="2700000" algn="tl">
                    <a:srgbClr val="000000">
                      <a:alpha val="43137"/>
                    </a:srgbClr>
                  </a:outerShdw>
                </a:effectLst>
              </a:endParaRPr>
            </a:p>
          </p:txBody>
        </p:sp>
        <p:cxnSp>
          <p:nvCxnSpPr>
            <p:cNvPr id="111" name="Connecteur droit avec flèche 110"/>
            <p:cNvCxnSpPr>
              <a:stCxn id="39" idx="2"/>
              <a:endCxn id="5124" idx="0"/>
            </p:cNvCxnSpPr>
            <p:nvPr/>
          </p:nvCxnSpPr>
          <p:spPr>
            <a:xfrm rot="16200000" flipH="1">
              <a:off x="4503888" y="5497376"/>
              <a:ext cx="566857" cy="2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6" name="Groupe 55"/>
            <p:cNvGrpSpPr/>
            <p:nvPr/>
          </p:nvGrpSpPr>
          <p:grpSpPr>
            <a:xfrm>
              <a:off x="4286248" y="5781807"/>
              <a:ext cx="772070" cy="647589"/>
              <a:chOff x="4286248" y="5781807"/>
              <a:chExt cx="772070" cy="647589"/>
            </a:xfrm>
          </p:grpSpPr>
          <p:pic>
            <p:nvPicPr>
              <p:cNvPr id="5124" name="Picture 4" descr="C:\Users\nykwon\Desktop\TechDays 2008\FichierExcel2007macro.png"/>
              <p:cNvPicPr>
                <a:picLocks noChangeAspect="1" noChangeArrowheads="1"/>
              </p:cNvPicPr>
              <p:nvPr/>
            </p:nvPicPr>
            <p:blipFill>
              <a:blip r:embed="rId5" cstate="print"/>
              <a:srcRect/>
              <a:stretch>
                <a:fillRect/>
              </a:stretch>
            </p:blipFill>
            <p:spPr bwMode="auto">
              <a:xfrm>
                <a:off x="4518318" y="5781807"/>
                <a:ext cx="540000" cy="576151"/>
              </a:xfrm>
              <a:prstGeom prst="rect">
                <a:avLst/>
              </a:prstGeom>
              <a:ln>
                <a:noFill/>
              </a:ln>
              <a:effectLst>
                <a:outerShdw blurRad="292100" dist="139700" dir="2700000" algn="tl" rotWithShape="0">
                  <a:srgbClr val="333333">
                    <a:alpha val="65000"/>
                  </a:srgbClr>
                </a:outerShdw>
              </a:effectLst>
            </p:spPr>
          </p:pic>
          <p:pic>
            <p:nvPicPr>
              <p:cNvPr id="5139" name="Picture 19" descr="C:\Program Files\Microsoft Resource DVD Artwork\DVD_ART\Artwork_Imagery\Shapes and Graphics\Bullets\VS icon.png"/>
              <p:cNvPicPr>
                <a:picLocks noChangeAspect="1" noChangeArrowheads="1"/>
              </p:cNvPicPr>
              <p:nvPr/>
            </p:nvPicPr>
            <p:blipFill>
              <a:blip r:embed="rId6"/>
              <a:srcRect/>
              <a:stretch>
                <a:fillRect/>
              </a:stretch>
            </p:blipFill>
            <p:spPr bwMode="auto">
              <a:xfrm>
                <a:off x="4286248" y="6173342"/>
                <a:ext cx="420660" cy="256054"/>
              </a:xfrm>
              <a:prstGeom prst="rect">
                <a:avLst/>
              </a:prstGeom>
              <a:ln>
                <a:noFill/>
              </a:ln>
              <a:effectLst>
                <a:outerShdw blurRad="292100" dist="139700" dir="2700000" algn="tl" rotWithShape="0">
                  <a:srgbClr val="333333">
                    <a:alpha val="65000"/>
                  </a:srgbClr>
                </a:outerShdw>
              </a:effectLst>
            </p:spPr>
          </p:pic>
        </p:grpSp>
      </p:grpSp>
      <p:grpSp>
        <p:nvGrpSpPr>
          <p:cNvPr id="7" name="Groupe 60"/>
          <p:cNvGrpSpPr/>
          <p:nvPr/>
        </p:nvGrpSpPr>
        <p:grpSpPr>
          <a:xfrm>
            <a:off x="5929322" y="3643314"/>
            <a:ext cx="1285200" cy="2786082"/>
            <a:chOff x="5929322" y="3643314"/>
            <a:chExt cx="1285200" cy="2786082"/>
          </a:xfrm>
        </p:grpSpPr>
        <p:sp>
          <p:nvSpPr>
            <p:cNvPr id="53" name="Organigramme : Processus 52"/>
            <p:cNvSpPr/>
            <p:nvPr/>
          </p:nvSpPr>
          <p:spPr bwMode="auto">
            <a:xfrm>
              <a:off x="5929322" y="4500570"/>
              <a:ext cx="1285200" cy="1071570"/>
            </a:xfrm>
            <a:prstGeom prst="flowChartProcess">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fr-FR" sz="1400" dirty="0" smtClean="0">
                  <a:solidFill>
                    <a:srgbClr val="FFFFFF"/>
                  </a:solidFill>
                  <a:effectLst>
                    <a:outerShdw blurRad="38100" dist="38100" dir="2700000" algn="tl">
                      <a:srgbClr val="000000">
                        <a:alpha val="43137"/>
                      </a:srgbClr>
                    </a:outerShdw>
                  </a:effectLst>
                  <a:latin typeface="Segoe" pitchFamily="34" charset="0"/>
                </a:rPr>
                <a:t>Conversion automatisée</a:t>
              </a:r>
            </a:p>
            <a:p>
              <a:pPr algn="ctr" defTabSz="914099" fontAlgn="base">
                <a:spcBef>
                  <a:spcPct val="0"/>
                </a:spcBef>
                <a:spcAft>
                  <a:spcPct val="0"/>
                </a:spcAft>
              </a:pPr>
              <a:r>
                <a:rPr lang="fr-FR" sz="1400" b="1" dirty="0" err="1" smtClean="0">
                  <a:solidFill>
                    <a:schemeClr val="tx2">
                      <a:lumMod val="75000"/>
                    </a:schemeClr>
                  </a:solidFill>
                  <a:effectLst>
                    <a:outerShdw blurRad="38100" dist="38100" dir="2700000" algn="tl">
                      <a:srgbClr val="000000">
                        <a:alpha val="43137"/>
                      </a:srgbClr>
                    </a:outerShdw>
                  </a:effectLst>
                  <a:latin typeface="Segoe" pitchFamily="34" charset="0"/>
                </a:rPr>
                <a:t>Converter</a:t>
              </a:r>
              <a:endParaRPr lang="fr-FR" sz="1400" b="1" dirty="0" smtClean="0">
                <a:solidFill>
                  <a:schemeClr val="tx2">
                    <a:lumMod val="75000"/>
                  </a:schemeClr>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r>
                <a:rPr lang="fr-FR" sz="1400" b="1" dirty="0" err="1" smtClean="0">
                  <a:solidFill>
                    <a:schemeClr val="tx2">
                      <a:lumMod val="75000"/>
                    </a:schemeClr>
                  </a:solidFill>
                  <a:effectLst>
                    <a:outerShdw blurRad="38100" dist="38100" dir="2700000" algn="tl">
                      <a:srgbClr val="000000">
                        <a:alpha val="43137"/>
                      </a:srgbClr>
                    </a:outerShdw>
                  </a:effectLst>
                  <a:latin typeface="Segoe" pitchFamily="34" charset="0"/>
                </a:rPr>
                <a:t>Technology</a:t>
              </a:r>
              <a:endParaRPr lang="fr-FR" sz="1400" b="1" dirty="0" smtClean="0">
                <a:solidFill>
                  <a:schemeClr val="tx2">
                    <a:lumMod val="75000"/>
                  </a:schemeClr>
                </a:solidFill>
                <a:effectLst>
                  <a:outerShdw blurRad="38100" dist="38100" dir="2700000" algn="tl">
                    <a:srgbClr val="000000">
                      <a:alpha val="43137"/>
                    </a:srgbClr>
                  </a:outerShdw>
                </a:effectLst>
                <a:latin typeface="Segoe" pitchFamily="34" charset="0"/>
              </a:endParaRPr>
            </a:p>
          </p:txBody>
        </p:sp>
        <p:cxnSp>
          <p:nvCxnSpPr>
            <p:cNvPr id="79" name="Forme 78"/>
            <p:cNvCxnSpPr>
              <a:stCxn id="42" idx="3"/>
              <a:endCxn id="53" idx="0"/>
            </p:cNvCxnSpPr>
            <p:nvPr/>
          </p:nvCxnSpPr>
          <p:spPr>
            <a:xfrm>
              <a:off x="6286512" y="3964785"/>
              <a:ext cx="285410" cy="53578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pic>
          <p:nvPicPr>
            <p:cNvPr id="83" name="Picture 4" descr="C:\Users\nykwon\Desktop\TechDays 2008\FichierExcel2007macro.png"/>
            <p:cNvPicPr>
              <a:picLocks noChangeAspect="1" noChangeArrowheads="1"/>
            </p:cNvPicPr>
            <p:nvPr/>
          </p:nvPicPr>
          <p:blipFill>
            <a:blip r:embed="rId5" cstate="print"/>
            <a:srcRect/>
            <a:stretch>
              <a:fillRect/>
            </a:stretch>
          </p:blipFill>
          <p:spPr bwMode="auto">
            <a:xfrm>
              <a:off x="6304682" y="5781807"/>
              <a:ext cx="540000" cy="576151"/>
            </a:xfrm>
            <a:prstGeom prst="rect">
              <a:avLst/>
            </a:prstGeom>
            <a:ln>
              <a:noFill/>
            </a:ln>
            <a:effectLst>
              <a:outerShdw blurRad="292100" dist="139700" dir="2700000" algn="tl" rotWithShape="0">
                <a:srgbClr val="333333">
                  <a:alpha val="65000"/>
                </a:srgbClr>
              </a:outerShdw>
            </a:effectLst>
          </p:spPr>
        </p:pic>
        <p:cxnSp>
          <p:nvCxnSpPr>
            <p:cNvPr id="87" name="Connecteur droit avec flèche 86"/>
            <p:cNvCxnSpPr>
              <a:stCxn id="53" idx="2"/>
              <a:endCxn id="83" idx="0"/>
            </p:cNvCxnSpPr>
            <p:nvPr/>
          </p:nvCxnSpPr>
          <p:spPr>
            <a:xfrm rot="16200000" flipH="1">
              <a:off x="6468469" y="5675593"/>
              <a:ext cx="209667" cy="27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2" name="ZoneTexte 111"/>
            <p:cNvSpPr txBox="1"/>
            <p:nvPr/>
          </p:nvSpPr>
          <p:spPr>
            <a:xfrm>
              <a:off x="6286512" y="3643314"/>
              <a:ext cx="571504" cy="307777"/>
            </a:xfrm>
            <a:prstGeom prst="rect">
              <a:avLst/>
            </a:prstGeom>
            <a:noFill/>
          </p:spPr>
          <p:txBody>
            <a:bodyPr wrap="square" rtlCol="0">
              <a:spAutoFit/>
            </a:bodyPr>
            <a:lstStyle/>
            <a:p>
              <a:r>
                <a:rPr lang="fr-FR" sz="1400" b="1" dirty="0" smtClean="0">
                  <a:effectLst>
                    <a:outerShdw blurRad="38100" dist="38100" dir="2700000" algn="tl">
                      <a:srgbClr val="000000">
                        <a:alpha val="43137"/>
                      </a:srgbClr>
                    </a:outerShdw>
                  </a:effectLst>
                </a:rPr>
                <a:t>Non</a:t>
              </a:r>
              <a:endParaRPr lang="fr-FR" sz="1400" b="1" dirty="0">
                <a:effectLst>
                  <a:outerShdw blurRad="38100" dist="38100" dir="2700000" algn="tl">
                    <a:srgbClr val="000000">
                      <a:alpha val="43137"/>
                    </a:srgbClr>
                  </a:outerShdw>
                </a:effectLst>
              </a:endParaRPr>
            </a:p>
          </p:txBody>
        </p:sp>
        <p:pic>
          <p:nvPicPr>
            <p:cNvPr id="5140" name="Picture 20" descr="C:\Users\nykwon\Desktop\TechDays 2008\convertertechnologylogo.jpg"/>
            <p:cNvPicPr>
              <a:picLocks noChangeAspect="1" noChangeArrowheads="1"/>
            </p:cNvPicPr>
            <p:nvPr/>
          </p:nvPicPr>
          <p:blipFill>
            <a:blip r:embed="rId7" cstate="print"/>
            <a:srcRect/>
            <a:stretch>
              <a:fillRect/>
            </a:stretch>
          </p:blipFill>
          <p:spPr bwMode="auto">
            <a:xfrm>
              <a:off x="6207454" y="6143644"/>
              <a:ext cx="293372" cy="285752"/>
            </a:xfrm>
            <a:prstGeom prst="rect">
              <a:avLst/>
            </a:prstGeom>
            <a:ln>
              <a:noFill/>
            </a:ln>
            <a:effectLst>
              <a:outerShdw blurRad="190500" algn="tl" rotWithShape="0">
                <a:srgbClr val="000000">
                  <a:alpha val="70000"/>
                </a:srgbClr>
              </a:outerShdw>
            </a:effectLst>
          </p:spPr>
        </p:pic>
      </p:grpSp>
      <p:grpSp>
        <p:nvGrpSpPr>
          <p:cNvPr id="8" name="Groupe 61"/>
          <p:cNvGrpSpPr/>
          <p:nvPr/>
        </p:nvGrpSpPr>
        <p:grpSpPr>
          <a:xfrm>
            <a:off x="7537892" y="3648934"/>
            <a:ext cx="1357322" cy="3066214"/>
            <a:chOff x="7537892" y="3648934"/>
            <a:chExt cx="1357322" cy="3066214"/>
          </a:xfrm>
        </p:grpSpPr>
        <p:sp>
          <p:nvSpPr>
            <p:cNvPr id="57" name="Organigramme : Processus 56"/>
            <p:cNvSpPr/>
            <p:nvPr/>
          </p:nvSpPr>
          <p:spPr bwMode="auto">
            <a:xfrm>
              <a:off x="7572396" y="4143380"/>
              <a:ext cx="1285884" cy="714380"/>
            </a:xfrm>
            <a:prstGeom prst="flowChartProcess">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fr-FR" sz="1400" dirty="0" err="1" smtClean="0">
                  <a:solidFill>
                    <a:srgbClr val="FFFFFF"/>
                  </a:solidFill>
                  <a:effectLst>
                    <a:outerShdw blurRad="38100" dist="38100" dir="2700000" algn="tl">
                      <a:srgbClr val="000000">
                        <a:alpha val="43137"/>
                      </a:srgbClr>
                    </a:outerShdw>
                  </a:effectLst>
                  <a:latin typeface="Segoe" pitchFamily="34" charset="0"/>
                </a:rPr>
                <a:t>Virtualisation</a:t>
              </a:r>
              <a:endParaRPr lang="fr-FR" sz="1400" dirty="0" smtClean="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r>
                <a:rPr lang="fr-FR" sz="1400" b="1" dirty="0" err="1" smtClean="0">
                  <a:solidFill>
                    <a:schemeClr val="tx2">
                      <a:lumMod val="75000"/>
                    </a:schemeClr>
                  </a:solidFill>
                  <a:effectLst>
                    <a:outerShdw blurRad="38100" dist="38100" dir="2700000" algn="tl">
                      <a:srgbClr val="000000">
                        <a:alpha val="43137"/>
                      </a:srgbClr>
                    </a:outerShdw>
                  </a:effectLst>
                  <a:latin typeface="Segoe" pitchFamily="34" charset="0"/>
                </a:rPr>
                <a:t>Softgrid</a:t>
              </a:r>
              <a:endParaRPr lang="fr-FR" sz="1400" b="1" dirty="0" smtClean="0">
                <a:solidFill>
                  <a:schemeClr val="tx2">
                    <a:lumMod val="75000"/>
                  </a:schemeClr>
                </a:solidFill>
                <a:effectLst>
                  <a:outerShdw blurRad="38100" dist="38100" dir="2700000" algn="tl">
                    <a:srgbClr val="000000">
                      <a:alpha val="43137"/>
                    </a:srgbClr>
                  </a:outerShdw>
                </a:effectLst>
                <a:latin typeface="Segoe" pitchFamily="34" charset="0"/>
              </a:endParaRPr>
            </a:p>
          </p:txBody>
        </p:sp>
        <p:sp>
          <p:nvSpPr>
            <p:cNvPr id="95" name="ZoneTexte 94"/>
            <p:cNvSpPr txBox="1"/>
            <p:nvPr/>
          </p:nvSpPr>
          <p:spPr>
            <a:xfrm>
              <a:off x="8215338" y="3714752"/>
              <a:ext cx="571504" cy="307777"/>
            </a:xfrm>
            <a:prstGeom prst="rect">
              <a:avLst/>
            </a:prstGeom>
            <a:noFill/>
          </p:spPr>
          <p:txBody>
            <a:bodyPr wrap="square" rtlCol="0">
              <a:spAutoFit/>
            </a:bodyPr>
            <a:lstStyle/>
            <a:p>
              <a:r>
                <a:rPr lang="fr-FR" sz="1400" b="1" dirty="0" smtClean="0">
                  <a:effectLst>
                    <a:outerShdw blurRad="38100" dist="38100" dir="2700000" algn="tl">
                      <a:srgbClr val="000000">
                        <a:alpha val="43137"/>
                      </a:srgbClr>
                    </a:outerShdw>
                  </a:effectLst>
                </a:rPr>
                <a:t>Non</a:t>
              </a:r>
              <a:endParaRPr lang="fr-FR" sz="1400" b="1" dirty="0">
                <a:effectLst>
                  <a:outerShdw blurRad="38100" dist="38100" dir="2700000" algn="tl">
                    <a:srgbClr val="000000">
                      <a:alpha val="43137"/>
                    </a:srgbClr>
                  </a:outerShdw>
                </a:effectLst>
              </a:endParaRPr>
            </a:p>
          </p:txBody>
        </p:sp>
        <p:cxnSp>
          <p:nvCxnSpPr>
            <p:cNvPr id="130" name="Connecteur droit avec flèche 129"/>
            <p:cNvCxnSpPr>
              <a:stCxn id="34" idx="2"/>
              <a:endCxn id="57" idx="0"/>
            </p:cNvCxnSpPr>
            <p:nvPr/>
          </p:nvCxnSpPr>
          <p:spPr>
            <a:xfrm rot="16200000" flipH="1">
              <a:off x="7965305" y="3893347"/>
              <a:ext cx="494446" cy="5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3" name="Connecteur droit avec flèche 132"/>
            <p:cNvCxnSpPr>
              <a:stCxn id="57" idx="2"/>
              <a:endCxn id="5133" idx="0"/>
            </p:cNvCxnSpPr>
            <p:nvPr/>
          </p:nvCxnSpPr>
          <p:spPr>
            <a:xfrm rot="16200000" flipH="1">
              <a:off x="8001631" y="5071466"/>
              <a:ext cx="428628" cy="12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9" name="Groupe 54"/>
            <p:cNvGrpSpPr/>
            <p:nvPr/>
          </p:nvGrpSpPr>
          <p:grpSpPr>
            <a:xfrm>
              <a:off x="7537892" y="5286388"/>
              <a:ext cx="1357322" cy="1428760"/>
              <a:chOff x="7537892" y="5286388"/>
              <a:chExt cx="1357322" cy="1428760"/>
            </a:xfrm>
          </p:grpSpPr>
          <p:grpSp>
            <p:nvGrpSpPr>
              <p:cNvPr id="10" name="Groupe 79"/>
              <p:cNvGrpSpPr/>
              <p:nvPr/>
            </p:nvGrpSpPr>
            <p:grpSpPr>
              <a:xfrm>
                <a:off x="7537892" y="5286388"/>
                <a:ext cx="1357322" cy="1285884"/>
                <a:chOff x="571472" y="928670"/>
                <a:chExt cx="1428760" cy="1295930"/>
              </a:xfrm>
            </p:grpSpPr>
            <p:pic>
              <p:nvPicPr>
                <p:cNvPr id="70" name="Picture 2" descr="C:\Users\nykwon\Desktop\TechDays 2008\FichierExcel2003.png"/>
                <p:cNvPicPr>
                  <a:picLocks noChangeAspect="1" noChangeArrowheads="1"/>
                </p:cNvPicPr>
                <p:nvPr/>
              </p:nvPicPr>
              <p:blipFill>
                <a:blip r:embed="rId8" cstate="print"/>
                <a:srcRect/>
                <a:stretch>
                  <a:fillRect/>
                </a:stretch>
              </p:blipFill>
              <p:spPr bwMode="auto">
                <a:xfrm>
                  <a:off x="928662" y="1142984"/>
                  <a:ext cx="540442" cy="576000"/>
                </a:xfrm>
                <a:prstGeom prst="rect">
                  <a:avLst/>
                </a:prstGeom>
                <a:ln>
                  <a:noFill/>
                </a:ln>
                <a:effectLst>
                  <a:outerShdw blurRad="292100" dist="139700" dir="2700000" algn="tl" rotWithShape="0">
                    <a:srgbClr val="333333">
                      <a:alpha val="65000"/>
                    </a:srgbClr>
                  </a:outerShdw>
                </a:effectLst>
              </p:spPr>
            </p:pic>
            <p:pic>
              <p:nvPicPr>
                <p:cNvPr id="5136" name="Picture 16" descr="C:\Users\nykwon\Desktop\TechDays 2008\officexplogo.png"/>
                <p:cNvPicPr>
                  <a:picLocks noChangeAspect="1" noChangeArrowheads="1"/>
                </p:cNvPicPr>
                <p:nvPr/>
              </p:nvPicPr>
              <p:blipFill>
                <a:blip r:embed="rId9" cstate="print"/>
                <a:stretch>
                  <a:fillRect/>
                </a:stretch>
              </p:blipFill>
              <p:spPr bwMode="auto">
                <a:xfrm>
                  <a:off x="714348" y="1428736"/>
                  <a:ext cx="1214446" cy="545778"/>
                </a:xfrm>
                <a:prstGeom prst="rect">
                  <a:avLst/>
                </a:prstGeom>
                <a:noFill/>
                <a:ln>
                  <a:noFill/>
                </a:ln>
              </p:spPr>
            </p:pic>
            <p:pic>
              <p:nvPicPr>
                <p:cNvPr id="5133" name="Picture 13" descr="C:\Program Files\Microsoft Resource DVD Artwork\DVD_ART\Artwork_Imagery\Shapes and Graphics\circular shapes\sphere ball\Clear Glass Circle orb.png"/>
                <p:cNvPicPr>
                  <a:picLocks noChangeAspect="1" noChangeArrowheads="1"/>
                </p:cNvPicPr>
                <p:nvPr/>
              </p:nvPicPr>
              <p:blipFill>
                <a:blip r:embed="rId10"/>
                <a:srcRect/>
                <a:stretch>
                  <a:fillRect/>
                </a:stretch>
              </p:blipFill>
              <p:spPr bwMode="auto">
                <a:xfrm>
                  <a:off x="571472" y="928670"/>
                  <a:ext cx="1428760" cy="1295930"/>
                </a:xfrm>
                <a:prstGeom prst="rect">
                  <a:avLst/>
                </a:prstGeom>
                <a:noFill/>
              </p:spPr>
            </p:pic>
          </p:grpSp>
          <p:pic>
            <p:nvPicPr>
              <p:cNvPr id="140" name="Picture 7" descr="C:\Users\nykwon\Desktop\TechDays 2008\Images\softgrid.png"/>
              <p:cNvPicPr>
                <a:picLocks noChangeAspect="1" noChangeArrowheads="1"/>
              </p:cNvPicPr>
              <p:nvPr/>
            </p:nvPicPr>
            <p:blipFill>
              <a:blip r:embed="rId11"/>
              <a:srcRect/>
              <a:stretch>
                <a:fillRect/>
              </a:stretch>
            </p:blipFill>
            <p:spPr bwMode="auto">
              <a:xfrm>
                <a:off x="7715272" y="6276470"/>
                <a:ext cx="431115" cy="438678"/>
              </a:xfrm>
              <a:prstGeom prst="rect">
                <a:avLst/>
              </a:prstGeom>
              <a:ln>
                <a:noFill/>
              </a:ln>
              <a:effectLst>
                <a:outerShdw blurRad="292100" dist="139700" dir="2700000" algn="tl" rotWithShape="0">
                  <a:srgbClr val="333333">
                    <a:alpha val="65000"/>
                  </a:srgbClr>
                </a:outerShdw>
              </a:effectLst>
            </p:spPr>
          </p:pic>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left)">
                                      <p:cBhvr>
                                        <p:cTn id="7" dur="500"/>
                                        <p:tgtEl>
                                          <p:spTgt spid="5122"/>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nodeType="withEffect">
                                  <p:stCondLst>
                                    <p:cond delay="0"/>
                                  </p:stCondLst>
                                  <p:childTnLst>
                                    <p:set>
                                      <p:cBhvr>
                                        <p:cTn id="15" dur="1" fill="hold">
                                          <p:stCondLst>
                                            <p:cond delay="0"/>
                                          </p:stCondLst>
                                        </p:cTn>
                                        <p:tgtEl>
                                          <p:spTgt spid="100"/>
                                        </p:tgtEl>
                                        <p:attrNameLst>
                                          <p:attrName>style.visibility</p:attrName>
                                        </p:attrNameLst>
                                      </p:cBhvr>
                                      <p:to>
                                        <p:strVal val="visible"/>
                                      </p:to>
                                    </p:set>
                                    <p:animEffect transition="in" filter="wipe(left)">
                                      <p:cBhvr>
                                        <p:cTn id="16" dur="500"/>
                                        <p:tgtEl>
                                          <p:spTgt spid="100"/>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up)">
                                      <p:cBhvr>
                                        <p:cTn id="25" dur="500"/>
                                        <p:tgtEl>
                                          <p:spTgt spid="23"/>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up)">
                                      <p:cBhvr>
                                        <p:cTn id="28" dur="500"/>
                                        <p:tgtEl>
                                          <p:spTgt spid="31"/>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up)">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up)">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par>
                                <p:cTn id="48" presetID="22" presetClass="entr" presetSubtype="8" fill="hold" nodeType="withEffect">
                                  <p:stCondLst>
                                    <p:cond delay="0"/>
                                  </p:stCondLst>
                                  <p:childTnLst>
                                    <p:set>
                                      <p:cBhvr>
                                        <p:cTn id="49" dur="1" fill="hold">
                                          <p:stCondLst>
                                            <p:cond delay="0"/>
                                          </p:stCondLst>
                                        </p:cTn>
                                        <p:tgtEl>
                                          <p:spTgt spid="98"/>
                                        </p:tgtEl>
                                        <p:attrNameLst>
                                          <p:attrName>style.visibility</p:attrName>
                                        </p:attrNameLst>
                                      </p:cBhvr>
                                      <p:to>
                                        <p:strVal val="visible"/>
                                      </p:to>
                                    </p:set>
                                    <p:animEffect transition="in" filter="wipe(left)">
                                      <p:cBhvr>
                                        <p:cTn id="50" dur="500"/>
                                        <p:tgtEl>
                                          <p:spTgt spid="98"/>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fade">
                                      <p:cBhvr>
                                        <p:cTn id="54" dur="500"/>
                                        <p:tgtEl>
                                          <p:spTgt spid="9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nodeType="clickEffect">
                                  <p:stCondLst>
                                    <p:cond delay="0"/>
                                  </p:stCondLst>
                                  <p:childTnLst>
                                    <p:set>
                                      <p:cBhvr>
                                        <p:cTn id="58" dur="1" fill="hold">
                                          <p:stCondLst>
                                            <p:cond delay="0"/>
                                          </p:stCondLst>
                                        </p:cTn>
                                        <p:tgtEl>
                                          <p:spTgt spid="121"/>
                                        </p:tgtEl>
                                        <p:attrNameLst>
                                          <p:attrName>style.visibility</p:attrName>
                                        </p:attrNameLst>
                                      </p:cBhvr>
                                      <p:to>
                                        <p:strVal val="visible"/>
                                      </p:to>
                                    </p:set>
                                    <p:animEffect transition="in" filter="wipe(right)">
                                      <p:cBhvr>
                                        <p:cTn id="59" dur="500"/>
                                        <p:tgtEl>
                                          <p:spTgt spid="121"/>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105"/>
                                        </p:tgtEl>
                                        <p:attrNameLst>
                                          <p:attrName>style.visibility</p:attrName>
                                        </p:attrNameLst>
                                      </p:cBhvr>
                                      <p:to>
                                        <p:strVal val="visible"/>
                                      </p:to>
                                    </p:set>
                                    <p:animEffect transition="in" filter="wipe(right)">
                                      <p:cBhvr>
                                        <p:cTn id="62" dur="500"/>
                                        <p:tgtEl>
                                          <p:spTgt spid="10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06"/>
                                        </p:tgtEl>
                                        <p:attrNameLst>
                                          <p:attrName>style.visibility</p:attrName>
                                        </p:attrNameLst>
                                      </p:cBhvr>
                                      <p:to>
                                        <p:strVal val="visible"/>
                                      </p:to>
                                    </p:set>
                                    <p:animEffect transition="in" filter="wipe(up)">
                                      <p:cBhvr>
                                        <p:cTn id="67" dur="500"/>
                                        <p:tgtEl>
                                          <p:spTgt spid="106"/>
                                        </p:tgtEl>
                                      </p:cBhvr>
                                    </p:animEffect>
                                  </p:childTnLst>
                                </p:cTn>
                              </p:par>
                              <p:par>
                                <p:cTn id="68" presetID="22" presetClass="entr" presetSubtype="1" fill="hold" nodeType="withEffect">
                                  <p:stCondLst>
                                    <p:cond delay="0"/>
                                  </p:stCondLst>
                                  <p:childTnLst>
                                    <p:set>
                                      <p:cBhvr>
                                        <p:cTn id="69" dur="1" fill="hold">
                                          <p:stCondLst>
                                            <p:cond delay="0"/>
                                          </p:stCondLst>
                                        </p:cTn>
                                        <p:tgtEl>
                                          <p:spTgt spid="128"/>
                                        </p:tgtEl>
                                        <p:attrNameLst>
                                          <p:attrName>style.visibility</p:attrName>
                                        </p:attrNameLst>
                                      </p:cBhvr>
                                      <p:to>
                                        <p:strVal val="visible"/>
                                      </p:to>
                                    </p:set>
                                    <p:animEffect transition="in" filter="wipe(up)">
                                      <p:cBhvr>
                                        <p:cTn id="70" dur="500"/>
                                        <p:tgtEl>
                                          <p:spTgt spid="128"/>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500"/>
                                        <p:tgtEl>
                                          <p:spTgt spid="3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grpId="0" nodeType="click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right)">
                                      <p:cBhvr>
                                        <p:cTn id="79" dur="500"/>
                                        <p:tgtEl>
                                          <p:spTgt spid="45"/>
                                        </p:tgtEl>
                                      </p:cBhvr>
                                    </p:animEffect>
                                  </p:childTnLst>
                                </p:cTn>
                              </p:par>
                              <p:par>
                                <p:cTn id="80" presetID="22" presetClass="entr" presetSubtype="2" fill="hold" nodeType="with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right)">
                                      <p:cBhvr>
                                        <p:cTn id="82" dur="500"/>
                                        <p:tgtEl>
                                          <p:spTgt spid="44"/>
                                        </p:tgtEl>
                                      </p:cBhvr>
                                    </p:animEffect>
                                  </p:childTnLst>
                                </p:cTn>
                              </p:par>
                            </p:childTnLst>
                          </p:cTn>
                        </p:par>
                        <p:par>
                          <p:cTn id="83" fill="hold">
                            <p:stCondLst>
                              <p:cond delay="500"/>
                            </p:stCondLst>
                            <p:childTnLst>
                              <p:par>
                                <p:cTn id="84" presetID="10" presetClass="entr" presetSubtype="0"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500"/>
                                        <p:tgtEl>
                                          <p:spTgt spid="42"/>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nodeType="clickEffect">
                                  <p:stCondLst>
                                    <p:cond delay="0"/>
                                  </p:stCondLst>
                                  <p:childTnLst>
                                    <p:set>
                                      <p:cBhvr>
                                        <p:cTn id="90" dur="1" fill="hold">
                                          <p:stCondLst>
                                            <p:cond delay="0"/>
                                          </p:stCondLst>
                                        </p:cTn>
                                        <p:tgtEl>
                                          <p:spTgt spid="4"/>
                                        </p:tgtEl>
                                        <p:attrNameLst>
                                          <p:attrName>style.visibility</p:attrName>
                                        </p:attrNameLst>
                                      </p:cBhvr>
                                      <p:to>
                                        <p:strVal val="visible"/>
                                      </p:to>
                                    </p:set>
                                    <p:animEffect transition="in" filter="wipe(up)">
                                      <p:cBhvr>
                                        <p:cTn id="91" dur="500"/>
                                        <p:tgtEl>
                                          <p:spTgt spid="4"/>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1" fill="hold" nodeType="clickEffect">
                                  <p:stCondLst>
                                    <p:cond delay="0"/>
                                  </p:stCondLst>
                                  <p:childTnLst>
                                    <p:set>
                                      <p:cBhvr>
                                        <p:cTn id="95" dur="1" fill="hold">
                                          <p:stCondLst>
                                            <p:cond delay="0"/>
                                          </p:stCondLst>
                                        </p:cTn>
                                        <p:tgtEl>
                                          <p:spTgt spid="7"/>
                                        </p:tgtEl>
                                        <p:attrNameLst>
                                          <p:attrName>style.visibility</p:attrName>
                                        </p:attrNameLst>
                                      </p:cBhvr>
                                      <p:to>
                                        <p:strVal val="visible"/>
                                      </p:to>
                                    </p:set>
                                    <p:animEffect transition="in" filter="wipe(up)">
                                      <p:cBhvr>
                                        <p:cTn id="96" dur="500"/>
                                        <p:tgtEl>
                                          <p:spTgt spid="7"/>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1" fill="hold" nodeType="clickEffect">
                                  <p:stCondLst>
                                    <p:cond delay="0"/>
                                  </p:stCondLst>
                                  <p:childTnLst>
                                    <p:set>
                                      <p:cBhvr>
                                        <p:cTn id="100" dur="1" fill="hold">
                                          <p:stCondLst>
                                            <p:cond delay="0"/>
                                          </p:stCondLst>
                                        </p:cTn>
                                        <p:tgtEl>
                                          <p:spTgt spid="8"/>
                                        </p:tgtEl>
                                        <p:attrNameLst>
                                          <p:attrName>style.visibility</p:attrName>
                                        </p:attrNameLst>
                                      </p:cBhvr>
                                      <p:to>
                                        <p:strVal val="visible"/>
                                      </p:to>
                                    </p:set>
                                    <p:animEffect transition="in" filter="wipe(up)">
                                      <p:cBhvr>
                                        <p:cTn id="10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9" grpId="0" animBg="1"/>
      <p:bldP spid="31" grpId="0"/>
      <p:bldP spid="34" grpId="0" animBg="1"/>
      <p:bldP spid="37" grpId="0"/>
      <p:bldP spid="42" grpId="0" animBg="1"/>
      <p:bldP spid="45" grpId="0"/>
      <p:bldP spid="96" grpId="0" animBg="1"/>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89527" y="1987551"/>
            <a:ext cx="8197274" cy="1523495"/>
          </a:xfrm>
        </p:spPr>
        <p:txBody>
          <a:bodyPr/>
          <a:lstStyle/>
          <a:p>
            <a:pPr lvl="0" algn="r"/>
            <a:r>
              <a:rPr lang="fr-FR" sz="4400" dirty="0" smtClean="0">
                <a:sym typeface="Wingdings" pitchFamily="2" charset="2"/>
              </a:rPr>
              <a:t>Accompagnement au changement</a:t>
            </a:r>
          </a:p>
        </p:txBody>
      </p:sp>
      <p:sp>
        <p:nvSpPr>
          <p:cNvPr id="3" name="ZoneTexte 2"/>
          <p:cNvSpPr txBox="1"/>
          <p:nvPr/>
        </p:nvSpPr>
        <p:spPr>
          <a:xfrm>
            <a:off x="3398084" y="3500438"/>
            <a:ext cx="5292603" cy="830997"/>
          </a:xfrm>
          <a:prstGeom prst="rect">
            <a:avLst/>
          </a:prstGeom>
          <a:noFill/>
        </p:spPr>
        <p:txBody>
          <a:bodyPr wrap="none" rtlCol="0">
            <a:spAutoFit/>
          </a:bodyPr>
          <a:lstStyle/>
          <a:p>
            <a:pPr algn="r">
              <a:lnSpc>
                <a:spcPct val="150000"/>
              </a:lnSpc>
              <a:buClr>
                <a:schemeClr val="tx2"/>
              </a:buClr>
              <a:buFont typeface="Wingdings" pitchFamily="2" charset="2"/>
              <a:buChar char="§"/>
            </a:pPr>
            <a:r>
              <a:rPr lang="fr-FR" sz="1600" dirty="0" smtClean="0"/>
              <a:t>Les retours des utilisateurs</a:t>
            </a:r>
          </a:p>
          <a:p>
            <a:pPr algn="r">
              <a:lnSpc>
                <a:spcPct val="150000"/>
              </a:lnSpc>
              <a:buClr>
                <a:schemeClr val="tx2"/>
              </a:buClr>
              <a:buFont typeface="Wingdings" pitchFamily="2" charset="2"/>
              <a:buChar char="§"/>
            </a:pPr>
            <a:r>
              <a:rPr lang="fr-FR" sz="1600" dirty="0" smtClean="0"/>
              <a:t>Mettre en place un plan d’accompagnement au </a:t>
            </a:r>
            <a:r>
              <a:rPr lang="fr-FR" sz="1600" dirty="0" err="1" smtClean="0"/>
              <a:t>changemnet</a:t>
            </a:r>
            <a:endParaRPr lang="fr-FR" sz="1600" dirty="0" smtClean="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a:t>Premier retours utilisateurs sur </a:t>
            </a:r>
            <a:r>
              <a:rPr lang="fr-FR" sz="3600" dirty="0" smtClean="0"/>
              <a:t>Fluent UI</a:t>
            </a:r>
            <a:endParaRPr lang="fr-FR" sz="3600" dirty="0"/>
          </a:p>
        </p:txBody>
      </p:sp>
      <p:sp>
        <p:nvSpPr>
          <p:cNvPr id="4" name="Espace réservé du texte 3"/>
          <p:cNvSpPr>
            <a:spLocks noGrp="1"/>
          </p:cNvSpPr>
          <p:nvPr>
            <p:ph sz="quarter" idx="10"/>
          </p:nvPr>
        </p:nvSpPr>
        <p:spPr/>
        <p:txBody>
          <a:bodyPr/>
          <a:lstStyle/>
          <a:p>
            <a:r>
              <a:rPr lang="fr-FR" sz="2400" dirty="0" smtClean="0"/>
              <a:t>Étude extérieure menée par la cabinet d’analyse </a:t>
            </a:r>
            <a:r>
              <a:rPr lang="fr-FR" sz="2400" dirty="0" err="1" smtClean="0"/>
              <a:t>Answer</a:t>
            </a:r>
            <a:r>
              <a:rPr lang="fr-FR" sz="2400" dirty="0" smtClean="0"/>
              <a:t> </a:t>
            </a:r>
            <a:r>
              <a:rPr lang="fr-FR" sz="2400" dirty="0" err="1" smtClean="0"/>
              <a:t>Research</a:t>
            </a:r>
            <a:r>
              <a:rPr lang="fr-FR" sz="2400" dirty="0" smtClean="0"/>
              <a:t/>
            </a:r>
            <a:br>
              <a:rPr lang="fr-FR" sz="2400" dirty="0" smtClean="0"/>
            </a:br>
            <a:r>
              <a:rPr lang="fr-FR" sz="2400" dirty="0" smtClean="0"/>
              <a:t>	</a:t>
            </a:r>
            <a:r>
              <a:rPr lang="fr-FR" sz="2400" i="1" dirty="0" smtClean="0"/>
              <a:t>« The 2007 Microsoft Office User Interface </a:t>
            </a:r>
            <a:r>
              <a:rPr lang="fr-FR" sz="2400" i="1" dirty="0" err="1" smtClean="0"/>
              <a:t>Study</a:t>
            </a:r>
            <a:r>
              <a:rPr lang="fr-FR" sz="2400" i="1" dirty="0" smtClean="0"/>
              <a:t> »</a:t>
            </a:r>
          </a:p>
          <a:p>
            <a:endParaRPr lang="fr-FR" sz="2400" i="1" dirty="0" smtClean="0"/>
          </a:p>
          <a:p>
            <a:r>
              <a:rPr lang="fr-FR" sz="2400" dirty="0" smtClean="0"/>
              <a:t>Sur 3677 utilisateurs </a:t>
            </a:r>
          </a:p>
          <a:p>
            <a:pPr lvl="1"/>
            <a:r>
              <a:rPr lang="fr-FR" sz="2000" dirty="0" smtClean="0"/>
              <a:t>aux USA, France (960) et Japon</a:t>
            </a:r>
          </a:p>
          <a:p>
            <a:r>
              <a:rPr lang="fr-FR" sz="2400" dirty="0" smtClean="0"/>
              <a:t>Septembre et octobre 2006 via internet</a:t>
            </a:r>
            <a:br>
              <a:rPr lang="fr-FR" sz="2400" dirty="0" smtClean="0"/>
            </a:br>
            <a:endParaRPr lang="fr-FR" sz="2400" dirty="0" smtClean="0"/>
          </a:p>
          <a:p>
            <a:r>
              <a:rPr lang="fr-FR" sz="2400" dirty="0" smtClean="0"/>
              <a:t>Une étude plus récente menée par </a:t>
            </a:r>
            <a:r>
              <a:rPr lang="fr-FR" sz="2400" dirty="0" err="1" smtClean="0"/>
              <a:t>Forrester</a:t>
            </a:r>
            <a:r>
              <a:rPr lang="fr-FR" sz="2400" dirty="0" smtClean="0"/>
              <a:t> en août 2007 a confirmé ces résultats</a:t>
            </a:r>
          </a:p>
        </p:txBody>
      </p:sp>
    </p:spTree>
  </p:cSld>
  <p:clrMapOvr>
    <a:masterClrMapping/>
  </p:clrMapOvr>
  <p:transition advTm="2079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p:txBody>
          <a:bodyPr/>
          <a:lstStyle/>
          <a:p>
            <a:r>
              <a:rPr lang="fr-FR" sz="3600" dirty="0"/>
              <a:t>Premier retours utilisateurs sur Fluent </a:t>
            </a:r>
            <a:r>
              <a:rPr lang="fr-FR" sz="3600" dirty="0" smtClean="0"/>
              <a:t>UI</a:t>
            </a:r>
            <a:br>
              <a:rPr lang="fr-FR" sz="3600" dirty="0" smtClean="0"/>
            </a:br>
            <a:r>
              <a:rPr lang="fr-FR" sz="2000" i="1" dirty="0">
                <a:solidFill>
                  <a:schemeClr val="tx1"/>
                </a:solidFill>
              </a:rPr>
              <a:t>The 2007 Microsoft Office User Interface </a:t>
            </a:r>
            <a:r>
              <a:rPr lang="fr-FR" sz="2000" i="1" dirty="0" err="1">
                <a:solidFill>
                  <a:schemeClr val="tx1"/>
                </a:solidFill>
              </a:rPr>
              <a:t>Study</a:t>
            </a:r>
            <a:r>
              <a:rPr lang="fr-FR" sz="2000" i="1" dirty="0">
                <a:solidFill>
                  <a:schemeClr val="tx1"/>
                </a:solidFill>
              </a:rPr>
              <a:t> - </a:t>
            </a:r>
            <a:r>
              <a:rPr lang="fr-FR" sz="2000" dirty="0" err="1">
                <a:solidFill>
                  <a:schemeClr val="tx1"/>
                </a:solidFill>
              </a:rPr>
              <a:t>Answer</a:t>
            </a:r>
            <a:r>
              <a:rPr lang="fr-FR" sz="2000" dirty="0">
                <a:solidFill>
                  <a:schemeClr val="tx1"/>
                </a:solidFill>
              </a:rPr>
              <a:t> </a:t>
            </a:r>
            <a:r>
              <a:rPr lang="fr-FR" sz="2000" dirty="0" err="1">
                <a:solidFill>
                  <a:schemeClr val="tx1"/>
                </a:solidFill>
              </a:rPr>
              <a:t>Research</a:t>
            </a:r>
            <a:r>
              <a:rPr lang="fr-FR" sz="2000" dirty="0">
                <a:solidFill>
                  <a:schemeClr val="tx1"/>
                </a:solidFill>
              </a:rPr>
              <a:t>, Nov. </a:t>
            </a:r>
            <a:r>
              <a:rPr lang="fr-FR" sz="2000" dirty="0" smtClean="0">
                <a:solidFill>
                  <a:schemeClr val="tx1"/>
                </a:solidFill>
              </a:rPr>
              <a:t>2006</a:t>
            </a:r>
            <a:endParaRPr lang="fr-FR" sz="3600" dirty="0">
              <a:solidFill>
                <a:schemeClr val="tx1"/>
              </a:solidFill>
            </a:endParaRPr>
          </a:p>
        </p:txBody>
      </p:sp>
      <p:graphicFrame>
        <p:nvGraphicFramePr>
          <p:cNvPr id="7" name="Espace réservé du contenu 6"/>
          <p:cNvGraphicFramePr>
            <a:graphicFrameLocks noGrp="1"/>
          </p:cNvGraphicFramePr>
          <p:nvPr>
            <p:ph sz="quarter" idx="10"/>
          </p:nvPr>
        </p:nvGraphicFramePr>
        <p:xfrm>
          <a:off x="419100" y="1685925"/>
          <a:ext cx="4125191" cy="4086225"/>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1"/>
          <p:cNvPicPr>
            <a:picLocks noChangeAspect="1" noChangeArrowheads="1"/>
          </p:cNvPicPr>
          <p:nvPr/>
        </p:nvPicPr>
        <p:blipFill>
          <a:blip r:embed="rId5"/>
          <a:srcRect l="6250" t="41667" r="51042" b="15833"/>
          <a:stretch>
            <a:fillRect/>
          </a:stretch>
        </p:blipFill>
        <p:spPr bwMode="auto">
          <a:xfrm>
            <a:off x="5143504" y="1785926"/>
            <a:ext cx="3786214" cy="23548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a:t>Premier retours utilisateurs sur Fluent </a:t>
            </a:r>
            <a:r>
              <a:rPr lang="fr-FR" sz="3600" dirty="0" smtClean="0"/>
              <a:t>UI</a:t>
            </a:r>
            <a:br>
              <a:rPr lang="fr-FR" sz="3600" dirty="0" smtClean="0"/>
            </a:br>
            <a:r>
              <a:rPr lang="fr-FR" sz="2000" i="1" dirty="0">
                <a:solidFill>
                  <a:schemeClr val="tx1"/>
                </a:solidFill>
              </a:rPr>
              <a:t>The 2007 Microsoft Office User Interface </a:t>
            </a:r>
            <a:r>
              <a:rPr lang="fr-FR" sz="2000" i="1" dirty="0" err="1">
                <a:solidFill>
                  <a:schemeClr val="tx1"/>
                </a:solidFill>
              </a:rPr>
              <a:t>Study</a:t>
            </a:r>
            <a:r>
              <a:rPr lang="fr-FR" sz="2000" i="1" dirty="0">
                <a:solidFill>
                  <a:schemeClr val="tx1"/>
                </a:solidFill>
              </a:rPr>
              <a:t> - </a:t>
            </a:r>
            <a:r>
              <a:rPr lang="fr-FR" sz="2000" dirty="0" err="1">
                <a:solidFill>
                  <a:schemeClr val="tx1"/>
                </a:solidFill>
              </a:rPr>
              <a:t>Answer</a:t>
            </a:r>
            <a:r>
              <a:rPr lang="fr-FR" sz="2000" dirty="0">
                <a:solidFill>
                  <a:schemeClr val="tx1"/>
                </a:solidFill>
              </a:rPr>
              <a:t> </a:t>
            </a:r>
            <a:r>
              <a:rPr lang="fr-FR" sz="2000" dirty="0" err="1">
                <a:solidFill>
                  <a:schemeClr val="tx1"/>
                </a:solidFill>
              </a:rPr>
              <a:t>Research</a:t>
            </a:r>
            <a:r>
              <a:rPr lang="fr-FR" sz="2000" dirty="0">
                <a:solidFill>
                  <a:schemeClr val="tx1"/>
                </a:solidFill>
              </a:rPr>
              <a:t>, Nov. </a:t>
            </a:r>
            <a:r>
              <a:rPr lang="fr-FR" sz="2000" dirty="0" smtClean="0">
                <a:solidFill>
                  <a:schemeClr val="tx1"/>
                </a:solidFill>
              </a:rPr>
              <a:t>2006</a:t>
            </a:r>
            <a:endParaRPr lang="fr-FR" sz="3600" dirty="0">
              <a:solidFill>
                <a:schemeClr val="tx1"/>
              </a:solidFill>
            </a:endParaRPr>
          </a:p>
        </p:txBody>
      </p:sp>
      <p:graphicFrame>
        <p:nvGraphicFramePr>
          <p:cNvPr id="4" name="Espace réservé du contenu 3"/>
          <p:cNvGraphicFramePr>
            <a:graphicFrameLocks noGrp="1"/>
          </p:cNvGraphicFramePr>
          <p:nvPr>
            <p:ph sz="quarter" idx="10"/>
          </p:nvPr>
        </p:nvGraphicFramePr>
        <p:xfrm>
          <a:off x="419100" y="1685925"/>
          <a:ext cx="8458200" cy="408622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p:txBody>
          <a:bodyPr/>
          <a:lstStyle/>
          <a:p>
            <a:r>
              <a:rPr lang="fr-FR" sz="3600" dirty="0"/>
              <a:t>Premier retours utilisateurs sur Fluent </a:t>
            </a:r>
            <a:r>
              <a:rPr lang="fr-FR" sz="3600" dirty="0" smtClean="0"/>
              <a:t>UI</a:t>
            </a:r>
            <a:br>
              <a:rPr lang="fr-FR" sz="3600" dirty="0" smtClean="0"/>
            </a:br>
            <a:r>
              <a:rPr lang="fr-FR" sz="2000" i="1" dirty="0">
                <a:solidFill>
                  <a:schemeClr val="tx1"/>
                </a:solidFill>
              </a:rPr>
              <a:t>The 2007 Microsoft Office User Interface </a:t>
            </a:r>
            <a:r>
              <a:rPr lang="fr-FR" sz="2000" i="1" dirty="0" err="1">
                <a:solidFill>
                  <a:schemeClr val="tx1"/>
                </a:solidFill>
              </a:rPr>
              <a:t>Study</a:t>
            </a:r>
            <a:r>
              <a:rPr lang="fr-FR" sz="2000" i="1" dirty="0">
                <a:solidFill>
                  <a:schemeClr val="tx1"/>
                </a:solidFill>
              </a:rPr>
              <a:t> - </a:t>
            </a:r>
            <a:r>
              <a:rPr lang="fr-FR" sz="2000" dirty="0" err="1">
                <a:solidFill>
                  <a:schemeClr val="tx1"/>
                </a:solidFill>
              </a:rPr>
              <a:t>Answer</a:t>
            </a:r>
            <a:r>
              <a:rPr lang="fr-FR" sz="2000" dirty="0">
                <a:solidFill>
                  <a:schemeClr val="tx1"/>
                </a:solidFill>
              </a:rPr>
              <a:t> </a:t>
            </a:r>
            <a:r>
              <a:rPr lang="fr-FR" sz="2000" dirty="0" err="1">
                <a:solidFill>
                  <a:schemeClr val="tx1"/>
                </a:solidFill>
              </a:rPr>
              <a:t>Research</a:t>
            </a:r>
            <a:r>
              <a:rPr lang="fr-FR" sz="2000" dirty="0">
                <a:solidFill>
                  <a:schemeClr val="tx1"/>
                </a:solidFill>
              </a:rPr>
              <a:t>, Nov. </a:t>
            </a:r>
            <a:r>
              <a:rPr lang="fr-FR" sz="2000" dirty="0" smtClean="0">
                <a:solidFill>
                  <a:schemeClr val="tx1"/>
                </a:solidFill>
              </a:rPr>
              <a:t>2006</a:t>
            </a:r>
            <a:endParaRPr lang="fr-FR" sz="3600" dirty="0">
              <a:solidFill>
                <a:schemeClr val="tx1"/>
              </a:solidFill>
            </a:endParaRPr>
          </a:p>
        </p:txBody>
      </p:sp>
      <p:graphicFrame>
        <p:nvGraphicFramePr>
          <p:cNvPr id="7" name="Espace réservé du contenu 6"/>
          <p:cNvGraphicFramePr>
            <a:graphicFrameLocks noGrp="1"/>
          </p:cNvGraphicFramePr>
          <p:nvPr>
            <p:ph sz="quarter" idx="10"/>
          </p:nvPr>
        </p:nvGraphicFramePr>
        <p:xfrm>
          <a:off x="419100" y="1685925"/>
          <a:ext cx="6951518" cy="40862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aphique 7"/>
          <p:cNvGraphicFramePr/>
          <p:nvPr/>
        </p:nvGraphicFramePr>
        <p:xfrm>
          <a:off x="-285784" y="4714884"/>
          <a:ext cx="6096000" cy="1777984"/>
        </p:xfrm>
        <a:graphic>
          <a:graphicData uri="http://schemas.openxmlformats.org/drawingml/2006/chart">
            <c:chart xmlns:c="http://schemas.openxmlformats.org/drawingml/2006/chart" xmlns:r="http://schemas.openxmlformats.org/officeDocument/2006/relationships" r:id="rId5"/>
          </a:graphicData>
        </a:graphic>
      </p:graphicFrame>
      <p:pic>
        <p:nvPicPr>
          <p:cNvPr id="5" name="Picture 1"/>
          <p:cNvPicPr>
            <a:picLocks noChangeAspect="1" noChangeArrowheads="1"/>
          </p:cNvPicPr>
          <p:nvPr/>
        </p:nvPicPr>
        <p:blipFill>
          <a:blip r:embed="rId6"/>
          <a:srcRect l="6771" t="38333" r="50521" b="22500"/>
          <a:stretch>
            <a:fillRect/>
          </a:stretch>
        </p:blipFill>
        <p:spPr bwMode="auto">
          <a:xfrm>
            <a:off x="5464214" y="1266694"/>
            <a:ext cx="3523261" cy="20194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Agenda</a:t>
            </a:r>
            <a:endParaRPr lang="fr-FR" sz="3600" dirty="0"/>
          </a:p>
        </p:txBody>
      </p:sp>
      <p:graphicFrame>
        <p:nvGraphicFramePr>
          <p:cNvPr id="4" name="Espace réservé du contenu 5"/>
          <p:cNvGraphicFramePr>
            <a:graphicFrameLocks/>
          </p:cNvGraphicFramePr>
          <p:nvPr/>
        </p:nvGraphicFramePr>
        <p:xfrm>
          <a:off x="342650" y="1428917"/>
          <a:ext cx="8410575" cy="4214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p:txBody>
          <a:bodyPr/>
          <a:lstStyle/>
          <a:p>
            <a:r>
              <a:rPr lang="fr-FR" sz="3600" dirty="0"/>
              <a:t>Premier retours utilisateurs sur Fluent </a:t>
            </a:r>
            <a:r>
              <a:rPr lang="fr-FR" sz="3600" dirty="0" smtClean="0"/>
              <a:t>UI</a:t>
            </a:r>
            <a:br>
              <a:rPr lang="fr-FR" sz="3600" dirty="0" smtClean="0"/>
            </a:br>
            <a:r>
              <a:rPr lang="fr-FR" sz="2000" i="1" dirty="0">
                <a:solidFill>
                  <a:schemeClr val="tx1"/>
                </a:solidFill>
              </a:rPr>
              <a:t>The 2007 Microsoft Office User Interface </a:t>
            </a:r>
            <a:r>
              <a:rPr lang="fr-FR" sz="2000" i="1" dirty="0" err="1">
                <a:solidFill>
                  <a:schemeClr val="tx1"/>
                </a:solidFill>
              </a:rPr>
              <a:t>Study</a:t>
            </a:r>
            <a:r>
              <a:rPr lang="fr-FR" sz="2000" i="1" dirty="0">
                <a:solidFill>
                  <a:schemeClr val="tx1"/>
                </a:solidFill>
              </a:rPr>
              <a:t> - </a:t>
            </a:r>
            <a:r>
              <a:rPr lang="fr-FR" sz="2000" dirty="0" err="1">
                <a:solidFill>
                  <a:schemeClr val="tx1"/>
                </a:solidFill>
              </a:rPr>
              <a:t>Answer</a:t>
            </a:r>
            <a:r>
              <a:rPr lang="fr-FR" sz="2000" dirty="0">
                <a:solidFill>
                  <a:schemeClr val="tx1"/>
                </a:solidFill>
              </a:rPr>
              <a:t> </a:t>
            </a:r>
            <a:r>
              <a:rPr lang="fr-FR" sz="2000" dirty="0" err="1">
                <a:solidFill>
                  <a:schemeClr val="tx1"/>
                </a:solidFill>
              </a:rPr>
              <a:t>Research</a:t>
            </a:r>
            <a:r>
              <a:rPr lang="fr-FR" sz="2000" dirty="0">
                <a:solidFill>
                  <a:schemeClr val="tx1"/>
                </a:solidFill>
              </a:rPr>
              <a:t>, Nov. </a:t>
            </a:r>
            <a:r>
              <a:rPr lang="fr-FR" sz="2000" dirty="0" smtClean="0">
                <a:solidFill>
                  <a:schemeClr val="tx1"/>
                </a:solidFill>
              </a:rPr>
              <a:t>2006</a:t>
            </a:r>
            <a:endParaRPr lang="fr-FR" sz="3600" dirty="0">
              <a:solidFill>
                <a:schemeClr val="tx1"/>
              </a:solidFill>
            </a:endParaRPr>
          </a:p>
        </p:txBody>
      </p:sp>
      <p:graphicFrame>
        <p:nvGraphicFramePr>
          <p:cNvPr id="8" name="Espace réservé du contenu 7"/>
          <p:cNvGraphicFramePr>
            <a:graphicFrameLocks noGrp="1"/>
          </p:cNvGraphicFramePr>
          <p:nvPr>
            <p:ph sz="quarter" idx="10"/>
          </p:nvPr>
        </p:nvGraphicFramePr>
        <p:xfrm>
          <a:off x="419100" y="1685925"/>
          <a:ext cx="8458200" cy="408622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p:txBody>
          <a:bodyPr/>
          <a:lstStyle/>
          <a:p>
            <a:r>
              <a:rPr lang="fr-FR" sz="3600" dirty="0"/>
              <a:t>Premier retours utilisateurs sur Fluent </a:t>
            </a:r>
            <a:r>
              <a:rPr lang="fr-FR" sz="3600" dirty="0" smtClean="0"/>
              <a:t>UI</a:t>
            </a:r>
            <a:br>
              <a:rPr lang="fr-FR" sz="3600" dirty="0" smtClean="0"/>
            </a:br>
            <a:r>
              <a:rPr lang="fr-FR" sz="2000" i="1" dirty="0">
                <a:solidFill>
                  <a:schemeClr val="tx1"/>
                </a:solidFill>
              </a:rPr>
              <a:t>The 2007 Microsoft Office User Interface </a:t>
            </a:r>
            <a:r>
              <a:rPr lang="fr-FR" sz="2000" i="1" dirty="0" err="1">
                <a:solidFill>
                  <a:schemeClr val="tx1"/>
                </a:solidFill>
              </a:rPr>
              <a:t>Study</a:t>
            </a:r>
            <a:r>
              <a:rPr lang="fr-FR" sz="2000" i="1" dirty="0">
                <a:solidFill>
                  <a:schemeClr val="tx1"/>
                </a:solidFill>
              </a:rPr>
              <a:t> - </a:t>
            </a:r>
            <a:r>
              <a:rPr lang="fr-FR" sz="2000" dirty="0" err="1">
                <a:solidFill>
                  <a:schemeClr val="tx1"/>
                </a:solidFill>
              </a:rPr>
              <a:t>Answer</a:t>
            </a:r>
            <a:r>
              <a:rPr lang="fr-FR" sz="2000" dirty="0">
                <a:solidFill>
                  <a:schemeClr val="tx1"/>
                </a:solidFill>
              </a:rPr>
              <a:t> </a:t>
            </a:r>
            <a:r>
              <a:rPr lang="fr-FR" sz="2000" dirty="0" err="1">
                <a:solidFill>
                  <a:schemeClr val="tx1"/>
                </a:solidFill>
              </a:rPr>
              <a:t>Research</a:t>
            </a:r>
            <a:r>
              <a:rPr lang="fr-FR" sz="2000" dirty="0">
                <a:solidFill>
                  <a:schemeClr val="tx1"/>
                </a:solidFill>
              </a:rPr>
              <a:t>, Nov. </a:t>
            </a:r>
            <a:r>
              <a:rPr lang="fr-FR" sz="2000" dirty="0" smtClean="0">
                <a:solidFill>
                  <a:schemeClr val="tx1"/>
                </a:solidFill>
              </a:rPr>
              <a:t>2006</a:t>
            </a:r>
            <a:endParaRPr lang="fr-FR" sz="3600" dirty="0">
              <a:solidFill>
                <a:schemeClr val="tx1"/>
              </a:solidFill>
            </a:endParaRPr>
          </a:p>
        </p:txBody>
      </p:sp>
      <p:graphicFrame>
        <p:nvGraphicFramePr>
          <p:cNvPr id="7" name="Espace réservé du contenu 6"/>
          <p:cNvGraphicFramePr>
            <a:graphicFrameLocks noGrp="1"/>
          </p:cNvGraphicFramePr>
          <p:nvPr>
            <p:ph sz="quarter" idx="10"/>
          </p:nvPr>
        </p:nvGraphicFramePr>
        <p:xfrm>
          <a:off x="419100" y="1685925"/>
          <a:ext cx="5621482" cy="4086225"/>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1"/>
          <p:cNvPicPr>
            <a:picLocks noChangeAspect="1" noChangeArrowheads="1"/>
          </p:cNvPicPr>
          <p:nvPr/>
        </p:nvPicPr>
        <p:blipFill>
          <a:blip r:embed="rId5"/>
          <a:srcRect l="6250" t="38333" r="51562" b="25833"/>
          <a:stretch>
            <a:fillRect/>
          </a:stretch>
        </p:blipFill>
        <p:spPr bwMode="auto">
          <a:xfrm>
            <a:off x="5357818" y="1235590"/>
            <a:ext cx="3505447" cy="18609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re 47"/>
          <p:cNvSpPr>
            <a:spLocks noGrp="1"/>
          </p:cNvSpPr>
          <p:nvPr>
            <p:ph type="title"/>
          </p:nvPr>
        </p:nvSpPr>
        <p:spPr/>
        <p:txBody>
          <a:bodyPr/>
          <a:lstStyle/>
          <a:p>
            <a:r>
              <a:rPr lang="fr-FR" sz="3600" dirty="0"/>
              <a:t>La Conduite du Changement</a:t>
            </a:r>
            <a:br>
              <a:rPr lang="fr-FR" sz="3600" dirty="0"/>
            </a:br>
            <a:r>
              <a:rPr lang="fr-FR" sz="2400" dirty="0"/>
              <a:t>Subir ou Agir ?</a:t>
            </a:r>
            <a:endParaRPr lang="fr-FR" sz="3600" dirty="0"/>
          </a:p>
        </p:txBody>
      </p:sp>
      <p:cxnSp>
        <p:nvCxnSpPr>
          <p:cNvPr id="6" name="Connecteur droit avec flèche 5"/>
          <p:cNvCxnSpPr/>
          <p:nvPr/>
        </p:nvCxnSpPr>
        <p:spPr>
          <a:xfrm>
            <a:off x="1357290" y="5500702"/>
            <a:ext cx="650085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rot="16200000" flipV="1">
            <a:off x="-107188" y="4026699"/>
            <a:ext cx="2938482" cy="95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7929586" y="5286388"/>
            <a:ext cx="864404" cy="369332"/>
          </a:xfrm>
          <a:prstGeom prst="rect">
            <a:avLst/>
          </a:prstGeom>
          <a:noFill/>
        </p:spPr>
        <p:txBody>
          <a:bodyPr wrap="none" rtlCol="0">
            <a:spAutoFit/>
          </a:bodyPr>
          <a:lstStyle/>
          <a:p>
            <a:r>
              <a:rPr lang="fr-FR" smtClean="0"/>
              <a:t>Temps</a:t>
            </a:r>
            <a:endParaRPr lang="fr-FR"/>
          </a:p>
        </p:txBody>
      </p:sp>
      <p:sp>
        <p:nvSpPr>
          <p:cNvPr id="11" name="ZoneTexte 10"/>
          <p:cNvSpPr txBox="1"/>
          <p:nvPr/>
        </p:nvSpPr>
        <p:spPr>
          <a:xfrm>
            <a:off x="645027" y="4131238"/>
            <a:ext cx="518091" cy="369332"/>
          </a:xfrm>
          <a:prstGeom prst="rect">
            <a:avLst/>
          </a:prstGeom>
          <a:noFill/>
        </p:spPr>
        <p:txBody>
          <a:bodyPr wrap="none" rtlCol="0">
            <a:spAutoFit/>
          </a:bodyPr>
          <a:lstStyle/>
          <a:p>
            <a:r>
              <a:rPr lang="fr-FR" smtClean="0"/>
              <a:t>0%</a:t>
            </a:r>
            <a:endParaRPr lang="fr-FR"/>
          </a:p>
        </p:txBody>
      </p:sp>
      <p:cxnSp>
        <p:nvCxnSpPr>
          <p:cNvPr id="13" name="Connecteur droit 12"/>
          <p:cNvCxnSpPr/>
          <p:nvPr/>
        </p:nvCxnSpPr>
        <p:spPr>
          <a:xfrm flipV="1">
            <a:off x="1357290" y="4286256"/>
            <a:ext cx="6357982" cy="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1357291" y="5572140"/>
            <a:ext cx="1785950" cy="584775"/>
          </a:xfrm>
          <a:prstGeom prst="rect">
            <a:avLst/>
          </a:prstGeom>
          <a:noFill/>
        </p:spPr>
        <p:txBody>
          <a:bodyPr wrap="square" rtlCol="0">
            <a:spAutoFit/>
          </a:bodyPr>
          <a:lstStyle/>
          <a:p>
            <a:pPr algn="ctr"/>
            <a:r>
              <a:rPr lang="fr-FR" sz="1600" smtClean="0">
                <a:solidFill>
                  <a:schemeClr val="accent1"/>
                </a:solidFill>
                <a:effectLst>
                  <a:outerShdw blurRad="38100" dist="38100" dir="2700000" algn="tl">
                    <a:srgbClr val="000000">
                      <a:alpha val="43137"/>
                    </a:srgbClr>
                  </a:outerShdw>
                </a:effectLst>
              </a:rPr>
              <a:t>Ancienne version d’Office</a:t>
            </a:r>
            <a:endParaRPr lang="fr-FR" sz="1600">
              <a:solidFill>
                <a:schemeClr val="accent1"/>
              </a:solidFill>
              <a:effectLst>
                <a:outerShdw blurRad="38100" dist="38100" dir="2700000" algn="tl">
                  <a:srgbClr val="000000">
                    <a:alpha val="43137"/>
                  </a:srgbClr>
                </a:outerShdw>
              </a:effectLst>
            </a:endParaRPr>
          </a:p>
        </p:txBody>
      </p:sp>
      <p:sp>
        <p:nvSpPr>
          <p:cNvPr id="16" name="ZoneTexte 15"/>
          <p:cNvSpPr txBox="1"/>
          <p:nvPr/>
        </p:nvSpPr>
        <p:spPr>
          <a:xfrm>
            <a:off x="4286248" y="5774312"/>
            <a:ext cx="3214710" cy="338554"/>
          </a:xfrm>
          <a:prstGeom prst="rect">
            <a:avLst/>
          </a:prstGeom>
          <a:noFill/>
        </p:spPr>
        <p:txBody>
          <a:bodyPr wrap="square" rtlCol="0">
            <a:spAutoFit/>
          </a:bodyPr>
          <a:lstStyle/>
          <a:p>
            <a:pPr algn="ctr"/>
            <a:r>
              <a:rPr lang="fr-FR" sz="1600" smtClean="0">
                <a:solidFill>
                  <a:schemeClr val="accent1"/>
                </a:solidFill>
                <a:effectLst>
                  <a:outerShdw blurRad="38100" dist="38100" dir="2700000" algn="tl">
                    <a:srgbClr val="000000">
                      <a:alpha val="43137"/>
                    </a:srgbClr>
                  </a:outerShdw>
                </a:effectLst>
              </a:rPr>
              <a:t>Office 2007</a:t>
            </a:r>
            <a:endParaRPr lang="fr-FR" sz="1600">
              <a:solidFill>
                <a:schemeClr val="accent1"/>
              </a:solidFill>
              <a:effectLst>
                <a:outerShdw blurRad="38100" dist="38100" dir="2700000" algn="tl">
                  <a:srgbClr val="000000">
                    <a:alpha val="43137"/>
                  </a:srgbClr>
                </a:outerShdw>
              </a:effectLst>
            </a:endParaRPr>
          </a:p>
        </p:txBody>
      </p:sp>
      <p:sp>
        <p:nvSpPr>
          <p:cNvPr id="17" name="Triangle isocèle 16"/>
          <p:cNvSpPr/>
          <p:nvPr/>
        </p:nvSpPr>
        <p:spPr bwMode="auto">
          <a:xfrm>
            <a:off x="3357554" y="5572140"/>
            <a:ext cx="857256" cy="642942"/>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ZoneTexte 17"/>
          <p:cNvSpPr txBox="1"/>
          <p:nvPr/>
        </p:nvSpPr>
        <p:spPr>
          <a:xfrm>
            <a:off x="1928794" y="6345816"/>
            <a:ext cx="3786213" cy="338554"/>
          </a:xfrm>
          <a:prstGeom prst="rect">
            <a:avLst/>
          </a:prstGeom>
          <a:noFill/>
        </p:spPr>
        <p:txBody>
          <a:bodyPr wrap="square" rtlCol="0">
            <a:spAutoFit/>
          </a:bodyPr>
          <a:lstStyle/>
          <a:p>
            <a:r>
              <a:rPr lang="fr-FR" sz="1600" smtClean="0">
                <a:solidFill>
                  <a:schemeClr val="accent1"/>
                </a:solidFill>
                <a:effectLst>
                  <a:outerShdw blurRad="38100" dist="38100" dir="2700000" algn="tl">
                    <a:srgbClr val="000000">
                      <a:alpha val="43137"/>
                    </a:srgbClr>
                  </a:outerShdw>
                </a:effectLst>
              </a:rPr>
              <a:t>Jour du déploiement d’Office 2007</a:t>
            </a:r>
            <a:endParaRPr lang="fr-FR" sz="1600">
              <a:solidFill>
                <a:schemeClr val="accent1"/>
              </a:solidFill>
              <a:effectLst>
                <a:outerShdw blurRad="38100" dist="38100" dir="2700000" algn="tl">
                  <a:srgbClr val="000000">
                    <a:alpha val="43137"/>
                  </a:srgbClr>
                </a:outerShdw>
              </a:effectLst>
            </a:endParaRPr>
          </a:p>
        </p:txBody>
      </p:sp>
      <p:cxnSp>
        <p:nvCxnSpPr>
          <p:cNvPr id="21" name="Connecteur droit 20"/>
          <p:cNvCxnSpPr/>
          <p:nvPr/>
        </p:nvCxnSpPr>
        <p:spPr>
          <a:xfrm rot="5400000" flipH="1" flipV="1">
            <a:off x="2428066" y="4143380"/>
            <a:ext cx="2715438" cy="79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662147" y="2643182"/>
            <a:ext cx="646331" cy="369332"/>
          </a:xfrm>
          <a:prstGeom prst="rect">
            <a:avLst/>
          </a:prstGeom>
          <a:noFill/>
        </p:spPr>
        <p:txBody>
          <a:bodyPr wrap="none" rtlCol="0">
            <a:spAutoFit/>
          </a:bodyPr>
          <a:lstStyle/>
          <a:p>
            <a:r>
              <a:rPr lang="fr-FR" smtClean="0"/>
              <a:t>15%</a:t>
            </a:r>
            <a:endParaRPr lang="fr-FR"/>
          </a:p>
        </p:txBody>
      </p:sp>
      <p:cxnSp>
        <p:nvCxnSpPr>
          <p:cNvPr id="29" name="Connecteur droit 28"/>
          <p:cNvCxnSpPr/>
          <p:nvPr/>
        </p:nvCxnSpPr>
        <p:spPr>
          <a:xfrm>
            <a:off x="1357290" y="5070486"/>
            <a:ext cx="4071966"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1357290" y="2786058"/>
            <a:ext cx="71438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1" name="Forme libre 30"/>
          <p:cNvSpPr/>
          <p:nvPr/>
        </p:nvSpPr>
        <p:spPr>
          <a:xfrm>
            <a:off x="3780263" y="3211551"/>
            <a:ext cx="4850781" cy="1871547"/>
          </a:xfrm>
          <a:custGeom>
            <a:avLst/>
            <a:gdLst>
              <a:gd name="connsiteX0" fmla="*/ 0 w 4850781"/>
              <a:gd name="connsiteY0" fmla="*/ 1059366 h 1871547"/>
              <a:gd name="connsiteX1" fmla="*/ 133815 w 4850781"/>
              <a:gd name="connsiteY1" fmla="*/ 1460810 h 1871547"/>
              <a:gd name="connsiteX2" fmla="*/ 390293 w 4850781"/>
              <a:gd name="connsiteY2" fmla="*/ 1728439 h 1871547"/>
              <a:gd name="connsiteX3" fmla="*/ 814039 w 4850781"/>
              <a:gd name="connsiteY3" fmla="*/ 1795347 h 1871547"/>
              <a:gd name="connsiteX4" fmla="*/ 1616927 w 4850781"/>
              <a:gd name="connsiteY4" fmla="*/ 1271239 h 1871547"/>
              <a:gd name="connsiteX5" fmla="*/ 2475571 w 4850781"/>
              <a:gd name="connsiteY5" fmla="*/ 724829 h 1871547"/>
              <a:gd name="connsiteX6" fmla="*/ 3434576 w 4850781"/>
              <a:gd name="connsiteY6" fmla="*/ 367990 h 1871547"/>
              <a:gd name="connsiteX7" fmla="*/ 4850781 w 4850781"/>
              <a:gd name="connsiteY7" fmla="*/ 0 h 1871547"/>
              <a:gd name="connsiteX8" fmla="*/ 4850781 w 4850781"/>
              <a:gd name="connsiteY8" fmla="*/ 0 h 187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0781" h="1871547">
                <a:moveTo>
                  <a:pt x="0" y="1059366"/>
                </a:moveTo>
                <a:cubicBezTo>
                  <a:pt x="34383" y="1204332"/>
                  <a:pt x="68766" y="1349298"/>
                  <a:pt x="133815" y="1460810"/>
                </a:cubicBezTo>
                <a:cubicBezTo>
                  <a:pt x="198864" y="1572322"/>
                  <a:pt x="276922" y="1672683"/>
                  <a:pt x="390293" y="1728439"/>
                </a:cubicBezTo>
                <a:cubicBezTo>
                  <a:pt x="503664" y="1784195"/>
                  <a:pt x="609600" y="1871547"/>
                  <a:pt x="814039" y="1795347"/>
                </a:cubicBezTo>
                <a:cubicBezTo>
                  <a:pt x="1018478" y="1719147"/>
                  <a:pt x="1616927" y="1271239"/>
                  <a:pt x="1616927" y="1271239"/>
                </a:cubicBezTo>
                <a:cubicBezTo>
                  <a:pt x="1893849" y="1092819"/>
                  <a:pt x="2172630" y="875370"/>
                  <a:pt x="2475571" y="724829"/>
                </a:cubicBezTo>
                <a:cubicBezTo>
                  <a:pt x="2778512" y="574288"/>
                  <a:pt x="3038708" y="488795"/>
                  <a:pt x="3434576" y="367990"/>
                </a:cubicBezTo>
                <a:cubicBezTo>
                  <a:pt x="3830444" y="247185"/>
                  <a:pt x="4850781" y="0"/>
                  <a:pt x="4850781" y="0"/>
                </a:cubicBezTo>
                <a:lnTo>
                  <a:pt x="4850781" y="0"/>
                </a:lnTo>
              </a:path>
            </a:pathLst>
          </a:cu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4" name="Forme libre 33"/>
          <p:cNvSpPr/>
          <p:nvPr/>
        </p:nvSpPr>
        <p:spPr>
          <a:xfrm>
            <a:off x="3780263" y="2823117"/>
            <a:ext cx="4806176" cy="1791629"/>
          </a:xfrm>
          <a:custGeom>
            <a:avLst/>
            <a:gdLst>
              <a:gd name="connsiteX0" fmla="*/ 0 w 4806176"/>
              <a:gd name="connsiteY0" fmla="*/ 1470103 h 1791629"/>
              <a:gd name="connsiteX1" fmla="*/ 66908 w 4806176"/>
              <a:gd name="connsiteY1" fmla="*/ 1615068 h 1791629"/>
              <a:gd name="connsiteX2" fmla="*/ 278781 w 4806176"/>
              <a:gd name="connsiteY2" fmla="*/ 1771185 h 1791629"/>
              <a:gd name="connsiteX3" fmla="*/ 669074 w 4806176"/>
              <a:gd name="connsiteY3" fmla="*/ 1737732 h 1791629"/>
              <a:gd name="connsiteX4" fmla="*/ 669074 w 4806176"/>
              <a:gd name="connsiteY4" fmla="*/ 1737732 h 1791629"/>
              <a:gd name="connsiteX5" fmla="*/ 992459 w 4806176"/>
              <a:gd name="connsiteY5" fmla="*/ 1481254 h 1791629"/>
              <a:gd name="connsiteX6" fmla="*/ 1550020 w 4806176"/>
              <a:gd name="connsiteY6" fmla="*/ 812181 h 1791629"/>
              <a:gd name="connsiteX7" fmla="*/ 2564781 w 4806176"/>
              <a:gd name="connsiteY7" fmla="*/ 131956 h 1791629"/>
              <a:gd name="connsiteX8" fmla="*/ 4148254 w 4806176"/>
              <a:gd name="connsiteY8" fmla="*/ 20444 h 1791629"/>
              <a:gd name="connsiteX9" fmla="*/ 4806176 w 4806176"/>
              <a:gd name="connsiteY9" fmla="*/ 9293 h 179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6176" h="1791629">
                <a:moveTo>
                  <a:pt x="0" y="1470103"/>
                </a:moveTo>
                <a:cubicBezTo>
                  <a:pt x="10222" y="1517495"/>
                  <a:pt x="20445" y="1564888"/>
                  <a:pt x="66908" y="1615068"/>
                </a:cubicBezTo>
                <a:cubicBezTo>
                  <a:pt x="113371" y="1665248"/>
                  <a:pt x="178420" y="1750741"/>
                  <a:pt x="278781" y="1771185"/>
                </a:cubicBezTo>
                <a:cubicBezTo>
                  <a:pt x="379142" y="1791629"/>
                  <a:pt x="669074" y="1737732"/>
                  <a:pt x="669074" y="1737732"/>
                </a:cubicBezTo>
                <a:lnTo>
                  <a:pt x="669074" y="1737732"/>
                </a:lnTo>
                <a:cubicBezTo>
                  <a:pt x="722971" y="1694986"/>
                  <a:pt x="845635" y="1635512"/>
                  <a:pt x="992459" y="1481254"/>
                </a:cubicBezTo>
                <a:cubicBezTo>
                  <a:pt x="1139283" y="1326996"/>
                  <a:pt x="1287966" y="1037064"/>
                  <a:pt x="1550020" y="812181"/>
                </a:cubicBezTo>
                <a:cubicBezTo>
                  <a:pt x="1812074" y="587298"/>
                  <a:pt x="2131742" y="263912"/>
                  <a:pt x="2564781" y="131956"/>
                </a:cubicBezTo>
                <a:cubicBezTo>
                  <a:pt x="2997820" y="0"/>
                  <a:pt x="3774688" y="40888"/>
                  <a:pt x="4148254" y="20444"/>
                </a:cubicBezTo>
                <a:cubicBezTo>
                  <a:pt x="4521820" y="0"/>
                  <a:pt x="4663998" y="4646"/>
                  <a:pt x="4806176" y="9293"/>
                </a:cubicBezTo>
              </a:path>
            </a:pathLst>
          </a:cu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35" name="Connecteur droit 34"/>
          <p:cNvCxnSpPr/>
          <p:nvPr/>
        </p:nvCxnSpPr>
        <p:spPr>
          <a:xfrm rot="5400000" flipH="1" flipV="1">
            <a:off x="4071934" y="4143380"/>
            <a:ext cx="2714644"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rot="5400000" flipH="1" flipV="1">
            <a:off x="6357155" y="4142586"/>
            <a:ext cx="2714644"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1" name="Double flèche horizontale 40"/>
          <p:cNvSpPr/>
          <p:nvPr/>
        </p:nvSpPr>
        <p:spPr bwMode="auto">
          <a:xfrm>
            <a:off x="5500694" y="2214554"/>
            <a:ext cx="2214578" cy="500066"/>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42" name="ZoneTexte 41"/>
          <p:cNvSpPr txBox="1"/>
          <p:nvPr/>
        </p:nvSpPr>
        <p:spPr>
          <a:xfrm>
            <a:off x="5286380" y="857232"/>
            <a:ext cx="2571768" cy="1477328"/>
          </a:xfrm>
          <a:prstGeom prst="rect">
            <a:avLst/>
          </a:prstGeom>
          <a:noFill/>
        </p:spPr>
        <p:txBody>
          <a:bodyPr wrap="square" rtlCol="0">
            <a:spAutoFit/>
          </a:bodyPr>
          <a:lstStyle/>
          <a:p>
            <a:pPr algn="ctr"/>
            <a:r>
              <a:rPr lang="fr-FR" smtClean="0"/>
              <a:t>Evaluer le meilleur investissement afin d’optimiser les gains par rapport aux coûts d’accompagnement</a:t>
            </a:r>
            <a:endParaRPr lang="fr-FR"/>
          </a:p>
        </p:txBody>
      </p:sp>
      <p:sp>
        <p:nvSpPr>
          <p:cNvPr id="44" name="ZoneTexte 43"/>
          <p:cNvSpPr txBox="1"/>
          <p:nvPr/>
        </p:nvSpPr>
        <p:spPr>
          <a:xfrm>
            <a:off x="1357290" y="3270593"/>
            <a:ext cx="2428892" cy="1569660"/>
          </a:xfrm>
          <a:prstGeom prst="rect">
            <a:avLst/>
          </a:prstGeom>
          <a:noFill/>
        </p:spPr>
        <p:txBody>
          <a:bodyPr wrap="square" rtlCol="0">
            <a:spAutoFit/>
          </a:bodyPr>
          <a:lstStyle/>
          <a:p>
            <a:pPr algn="ctr"/>
            <a:r>
              <a:rPr lang="fr-FR" sz="1200" smtClean="0"/>
              <a:t>Communiquer en amont pour que le déploiement soit une attente et non une contrainte.</a:t>
            </a:r>
          </a:p>
          <a:p>
            <a:pPr algn="ctr"/>
            <a:r>
              <a:rPr lang="fr-FR" sz="1200" smtClean="0"/>
              <a:t>En profiter pour faire passer des messages du management ou de meilleures pratiques du’usages des TIC (réunions, gestion des emails,…)</a:t>
            </a:r>
            <a:endParaRPr lang="fr-FR" sz="1200"/>
          </a:p>
        </p:txBody>
      </p:sp>
      <p:grpSp>
        <p:nvGrpSpPr>
          <p:cNvPr id="3" name="Groupe 49"/>
          <p:cNvGrpSpPr/>
          <p:nvPr/>
        </p:nvGrpSpPr>
        <p:grpSpPr>
          <a:xfrm>
            <a:off x="1500166" y="2571744"/>
            <a:ext cx="714380" cy="714380"/>
            <a:chOff x="2143108" y="2214554"/>
            <a:chExt cx="714380" cy="714380"/>
          </a:xfrm>
        </p:grpSpPr>
        <p:sp>
          <p:nvSpPr>
            <p:cNvPr id="45" name="Ellipse 44"/>
            <p:cNvSpPr/>
            <p:nvPr/>
          </p:nvSpPr>
          <p:spPr bwMode="auto">
            <a:xfrm>
              <a:off x="2143108" y="2214554"/>
              <a:ext cx="714380" cy="714380"/>
            </a:xfrm>
            <a:prstGeom prst="ellipse">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46" name="ZoneTexte 45"/>
            <p:cNvSpPr txBox="1"/>
            <p:nvPr/>
          </p:nvSpPr>
          <p:spPr>
            <a:xfrm>
              <a:off x="2143108" y="2214554"/>
              <a:ext cx="714380" cy="707886"/>
            </a:xfrm>
            <a:prstGeom prst="rect">
              <a:avLst/>
            </a:prstGeom>
            <a:noFill/>
          </p:spPr>
          <p:txBody>
            <a:bodyPr wrap="square" rtlCol="0">
              <a:spAutoFit/>
            </a:bodyPr>
            <a:lstStyle/>
            <a:p>
              <a:pPr algn="ctr"/>
              <a:r>
                <a:rPr lang="fr-FR" sz="4000" smtClean="0"/>
                <a:t>1</a:t>
              </a:r>
              <a:endParaRPr lang="fr-FR" sz="4000"/>
            </a:p>
          </p:txBody>
        </p:sp>
      </p:grpSp>
      <p:sp>
        <p:nvSpPr>
          <p:cNvPr id="49" name="ZoneTexte 48"/>
          <p:cNvSpPr txBox="1"/>
          <p:nvPr/>
        </p:nvSpPr>
        <p:spPr>
          <a:xfrm>
            <a:off x="2428860" y="2068289"/>
            <a:ext cx="2714644" cy="646331"/>
          </a:xfrm>
          <a:prstGeom prst="rect">
            <a:avLst/>
          </a:prstGeom>
          <a:noFill/>
        </p:spPr>
        <p:txBody>
          <a:bodyPr wrap="square" rtlCol="0">
            <a:spAutoFit/>
          </a:bodyPr>
          <a:lstStyle/>
          <a:p>
            <a:pPr algn="ctr"/>
            <a:r>
              <a:rPr lang="fr-FR" sz="1200" smtClean="0"/>
              <a:t>Synchroniser le déploiement technique avec des actions spécifiques pour l’utilisateur le jour J</a:t>
            </a:r>
            <a:endParaRPr lang="fr-FR" sz="1200"/>
          </a:p>
        </p:txBody>
      </p:sp>
      <p:grpSp>
        <p:nvGrpSpPr>
          <p:cNvPr id="4" name="Groupe 52"/>
          <p:cNvGrpSpPr/>
          <p:nvPr/>
        </p:nvGrpSpPr>
        <p:grpSpPr>
          <a:xfrm>
            <a:off x="3428992" y="1357298"/>
            <a:ext cx="714380" cy="714380"/>
            <a:chOff x="2143108" y="2214554"/>
            <a:chExt cx="714380" cy="714380"/>
          </a:xfrm>
        </p:grpSpPr>
        <p:sp>
          <p:nvSpPr>
            <p:cNvPr id="54" name="Ellipse 53"/>
            <p:cNvSpPr/>
            <p:nvPr/>
          </p:nvSpPr>
          <p:spPr bwMode="auto">
            <a:xfrm>
              <a:off x="2143108" y="2214554"/>
              <a:ext cx="714380" cy="714380"/>
            </a:xfrm>
            <a:prstGeom prst="ellipse">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55" name="ZoneTexte 54"/>
            <p:cNvSpPr txBox="1"/>
            <p:nvPr/>
          </p:nvSpPr>
          <p:spPr>
            <a:xfrm>
              <a:off x="2143108" y="2214554"/>
              <a:ext cx="714380" cy="707886"/>
            </a:xfrm>
            <a:prstGeom prst="rect">
              <a:avLst/>
            </a:prstGeom>
            <a:noFill/>
          </p:spPr>
          <p:txBody>
            <a:bodyPr wrap="square" rtlCol="0">
              <a:spAutoFit/>
            </a:bodyPr>
            <a:lstStyle/>
            <a:p>
              <a:pPr algn="ctr"/>
              <a:r>
                <a:rPr lang="fr-FR" sz="4000" smtClean="0"/>
                <a:t>2</a:t>
              </a:r>
              <a:endParaRPr lang="fr-FR" sz="4000"/>
            </a:p>
          </p:txBody>
        </p:sp>
      </p:grpSp>
      <p:grpSp>
        <p:nvGrpSpPr>
          <p:cNvPr id="5" name="Groupe 55"/>
          <p:cNvGrpSpPr/>
          <p:nvPr/>
        </p:nvGrpSpPr>
        <p:grpSpPr>
          <a:xfrm>
            <a:off x="6357950" y="3786190"/>
            <a:ext cx="714380" cy="714380"/>
            <a:chOff x="2143108" y="2214554"/>
            <a:chExt cx="714380" cy="714380"/>
          </a:xfrm>
        </p:grpSpPr>
        <p:sp>
          <p:nvSpPr>
            <p:cNvPr id="57" name="Ellipse 56"/>
            <p:cNvSpPr/>
            <p:nvPr/>
          </p:nvSpPr>
          <p:spPr bwMode="auto">
            <a:xfrm>
              <a:off x="2143108" y="2214554"/>
              <a:ext cx="714380" cy="714380"/>
            </a:xfrm>
            <a:prstGeom prst="ellipse">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58" name="ZoneTexte 57"/>
            <p:cNvSpPr txBox="1"/>
            <p:nvPr/>
          </p:nvSpPr>
          <p:spPr>
            <a:xfrm>
              <a:off x="2143108" y="2214554"/>
              <a:ext cx="714380" cy="707886"/>
            </a:xfrm>
            <a:prstGeom prst="rect">
              <a:avLst/>
            </a:prstGeom>
            <a:noFill/>
          </p:spPr>
          <p:txBody>
            <a:bodyPr wrap="square" rtlCol="0">
              <a:spAutoFit/>
            </a:bodyPr>
            <a:lstStyle/>
            <a:p>
              <a:pPr algn="ctr"/>
              <a:r>
                <a:rPr lang="fr-FR" sz="4000" smtClean="0"/>
                <a:t>3</a:t>
              </a:r>
              <a:endParaRPr lang="fr-FR" sz="4000"/>
            </a:p>
          </p:txBody>
        </p:sp>
      </p:grpSp>
      <p:sp>
        <p:nvSpPr>
          <p:cNvPr id="61" name="ZoneTexte 60"/>
          <p:cNvSpPr txBox="1"/>
          <p:nvPr/>
        </p:nvSpPr>
        <p:spPr>
          <a:xfrm>
            <a:off x="5429256" y="4485039"/>
            <a:ext cx="2357454" cy="1015663"/>
          </a:xfrm>
          <a:prstGeom prst="rect">
            <a:avLst/>
          </a:prstGeom>
          <a:noFill/>
        </p:spPr>
        <p:txBody>
          <a:bodyPr wrap="square" rtlCol="0">
            <a:spAutoFit/>
          </a:bodyPr>
          <a:lstStyle/>
          <a:p>
            <a:pPr algn="ctr"/>
            <a:r>
              <a:rPr lang="fr-FR" sz="1200" dirty="0" smtClean="0"/>
              <a:t>Etablir un programme intégré et personnalisé de formation et de communication en fonction des  rôles de chacun.</a:t>
            </a:r>
          </a:p>
          <a:p>
            <a:pPr algn="ctr"/>
            <a:r>
              <a:rPr lang="fr-FR" sz="1200" dirty="0" smtClean="0"/>
              <a:t>Mesurer les progrès et le ROI.</a:t>
            </a:r>
            <a:endParaRPr lang="fr-FR" sz="1200" dirty="0"/>
          </a:p>
        </p:txBody>
      </p:sp>
      <p:sp>
        <p:nvSpPr>
          <p:cNvPr id="37" name="Forme libre 36"/>
          <p:cNvSpPr/>
          <p:nvPr/>
        </p:nvSpPr>
        <p:spPr>
          <a:xfrm>
            <a:off x="3837878" y="2821259"/>
            <a:ext cx="4503234" cy="2176346"/>
          </a:xfrm>
          <a:custGeom>
            <a:avLst/>
            <a:gdLst>
              <a:gd name="connsiteX0" fmla="*/ 4503234 w 4503234"/>
              <a:gd name="connsiteY0" fmla="*/ 0 h 2176346"/>
              <a:gd name="connsiteX1" fmla="*/ 4224454 w 4503234"/>
              <a:gd name="connsiteY1" fmla="*/ 557561 h 2176346"/>
              <a:gd name="connsiteX2" fmla="*/ 4012581 w 4503234"/>
              <a:gd name="connsiteY2" fmla="*/ 55756 h 2176346"/>
              <a:gd name="connsiteX3" fmla="*/ 4012581 w 4503234"/>
              <a:gd name="connsiteY3" fmla="*/ 55756 h 2176346"/>
              <a:gd name="connsiteX4" fmla="*/ 3889917 w 4503234"/>
              <a:gd name="connsiteY4" fmla="*/ 635619 h 2176346"/>
              <a:gd name="connsiteX5" fmla="*/ 3889917 w 4503234"/>
              <a:gd name="connsiteY5" fmla="*/ 635619 h 2176346"/>
              <a:gd name="connsiteX6" fmla="*/ 3477322 w 4503234"/>
              <a:gd name="connsiteY6" fmla="*/ 55756 h 2176346"/>
              <a:gd name="connsiteX7" fmla="*/ 3399263 w 4503234"/>
              <a:gd name="connsiteY7" fmla="*/ 758282 h 2176346"/>
              <a:gd name="connsiteX8" fmla="*/ 2964366 w 4503234"/>
              <a:gd name="connsiteY8" fmla="*/ 66907 h 2176346"/>
              <a:gd name="connsiteX9" fmla="*/ 2819400 w 4503234"/>
              <a:gd name="connsiteY9" fmla="*/ 925551 h 2176346"/>
              <a:gd name="connsiteX10" fmla="*/ 2473712 w 4503234"/>
              <a:gd name="connsiteY10" fmla="*/ 133814 h 2176346"/>
              <a:gd name="connsiteX11" fmla="*/ 2473712 w 4503234"/>
              <a:gd name="connsiteY11" fmla="*/ 133814 h 2176346"/>
              <a:gd name="connsiteX12" fmla="*/ 2496015 w 4503234"/>
              <a:gd name="connsiteY12" fmla="*/ 1081668 h 2176346"/>
              <a:gd name="connsiteX13" fmla="*/ 2150327 w 4503234"/>
              <a:gd name="connsiteY13" fmla="*/ 356839 h 2176346"/>
              <a:gd name="connsiteX14" fmla="*/ 2061117 w 4503234"/>
              <a:gd name="connsiteY14" fmla="*/ 1293541 h 2176346"/>
              <a:gd name="connsiteX15" fmla="*/ 1704278 w 4503234"/>
              <a:gd name="connsiteY15" fmla="*/ 691375 h 2176346"/>
              <a:gd name="connsiteX16" fmla="*/ 1737732 w 4503234"/>
              <a:gd name="connsiteY16" fmla="*/ 1538868 h 2176346"/>
              <a:gd name="connsiteX17" fmla="*/ 1737732 w 4503234"/>
              <a:gd name="connsiteY17" fmla="*/ 1538868 h 2176346"/>
              <a:gd name="connsiteX18" fmla="*/ 1358590 w 4503234"/>
              <a:gd name="connsiteY18" fmla="*/ 992458 h 2176346"/>
              <a:gd name="connsiteX19" fmla="*/ 1436649 w 4503234"/>
              <a:gd name="connsiteY19" fmla="*/ 1706136 h 2176346"/>
              <a:gd name="connsiteX20" fmla="*/ 1113263 w 4503234"/>
              <a:gd name="connsiteY20" fmla="*/ 1315843 h 2176346"/>
              <a:gd name="connsiteX21" fmla="*/ 1102112 w 4503234"/>
              <a:gd name="connsiteY21" fmla="*/ 1906858 h 2176346"/>
              <a:gd name="connsiteX22" fmla="*/ 812181 w 4503234"/>
              <a:gd name="connsiteY22" fmla="*/ 1706136 h 2176346"/>
              <a:gd name="connsiteX23" fmla="*/ 711820 w 4503234"/>
              <a:gd name="connsiteY23" fmla="*/ 2163336 h 2176346"/>
              <a:gd name="connsiteX24" fmla="*/ 499946 w 4503234"/>
              <a:gd name="connsiteY24" fmla="*/ 1784195 h 2176346"/>
              <a:gd name="connsiteX25" fmla="*/ 377283 w 4503234"/>
              <a:gd name="connsiteY25" fmla="*/ 2118731 h 2176346"/>
              <a:gd name="connsiteX26" fmla="*/ 377283 w 4503234"/>
              <a:gd name="connsiteY26" fmla="*/ 2118731 h 2176346"/>
              <a:gd name="connsiteX27" fmla="*/ 288073 w 4503234"/>
              <a:gd name="connsiteY27" fmla="*/ 1795346 h 2176346"/>
              <a:gd name="connsiteX28" fmla="*/ 288073 w 4503234"/>
              <a:gd name="connsiteY28" fmla="*/ 1795346 h 2176346"/>
              <a:gd name="connsiteX29" fmla="*/ 154259 w 4503234"/>
              <a:gd name="connsiteY29" fmla="*/ 1918009 h 2176346"/>
              <a:gd name="connsiteX30" fmla="*/ 143107 w 4503234"/>
              <a:gd name="connsiteY30" fmla="*/ 1761892 h 2176346"/>
              <a:gd name="connsiteX31" fmla="*/ 20444 w 4503234"/>
              <a:gd name="connsiteY31" fmla="*/ 1683834 h 2176346"/>
              <a:gd name="connsiteX32" fmla="*/ 20444 w 4503234"/>
              <a:gd name="connsiteY32" fmla="*/ 1694985 h 217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503234" h="2176346">
                <a:moveTo>
                  <a:pt x="4503234" y="0"/>
                </a:moveTo>
                <a:cubicBezTo>
                  <a:pt x="4404731" y="274134"/>
                  <a:pt x="4306229" y="548268"/>
                  <a:pt x="4224454" y="557561"/>
                </a:cubicBezTo>
                <a:cubicBezTo>
                  <a:pt x="4142679" y="566854"/>
                  <a:pt x="4012581" y="55756"/>
                  <a:pt x="4012581" y="55756"/>
                </a:cubicBezTo>
                <a:lnTo>
                  <a:pt x="4012581" y="55756"/>
                </a:lnTo>
                <a:lnTo>
                  <a:pt x="3889917" y="635619"/>
                </a:lnTo>
                <a:lnTo>
                  <a:pt x="3889917" y="635619"/>
                </a:lnTo>
                <a:cubicBezTo>
                  <a:pt x="3821151" y="538975"/>
                  <a:pt x="3559098" y="35312"/>
                  <a:pt x="3477322" y="55756"/>
                </a:cubicBezTo>
                <a:cubicBezTo>
                  <a:pt x="3395546" y="76200"/>
                  <a:pt x="3484756" y="756424"/>
                  <a:pt x="3399263" y="758282"/>
                </a:cubicBezTo>
                <a:cubicBezTo>
                  <a:pt x="3313770" y="760140"/>
                  <a:pt x="3061010" y="39029"/>
                  <a:pt x="2964366" y="66907"/>
                </a:cubicBezTo>
                <a:cubicBezTo>
                  <a:pt x="2867722" y="94785"/>
                  <a:pt x="2901176" y="914400"/>
                  <a:pt x="2819400" y="925551"/>
                </a:cubicBezTo>
                <a:cubicBezTo>
                  <a:pt x="2737624" y="936702"/>
                  <a:pt x="2473712" y="133814"/>
                  <a:pt x="2473712" y="133814"/>
                </a:cubicBezTo>
                <a:lnTo>
                  <a:pt x="2473712" y="133814"/>
                </a:lnTo>
                <a:cubicBezTo>
                  <a:pt x="2477429" y="291790"/>
                  <a:pt x="2549912" y="1044497"/>
                  <a:pt x="2496015" y="1081668"/>
                </a:cubicBezTo>
                <a:cubicBezTo>
                  <a:pt x="2442118" y="1118839"/>
                  <a:pt x="2222810" y="321527"/>
                  <a:pt x="2150327" y="356839"/>
                </a:cubicBezTo>
                <a:cubicBezTo>
                  <a:pt x="2077844" y="392151"/>
                  <a:pt x="2135458" y="1237785"/>
                  <a:pt x="2061117" y="1293541"/>
                </a:cubicBezTo>
                <a:cubicBezTo>
                  <a:pt x="1986776" y="1349297"/>
                  <a:pt x="1758176" y="650487"/>
                  <a:pt x="1704278" y="691375"/>
                </a:cubicBezTo>
                <a:cubicBezTo>
                  <a:pt x="1650381" y="732263"/>
                  <a:pt x="1737732" y="1538868"/>
                  <a:pt x="1737732" y="1538868"/>
                </a:cubicBezTo>
                <a:lnTo>
                  <a:pt x="1737732" y="1538868"/>
                </a:lnTo>
                <a:cubicBezTo>
                  <a:pt x="1674542" y="1447800"/>
                  <a:pt x="1408770" y="964580"/>
                  <a:pt x="1358590" y="992458"/>
                </a:cubicBezTo>
                <a:cubicBezTo>
                  <a:pt x="1308410" y="1020336"/>
                  <a:pt x="1477537" y="1652239"/>
                  <a:pt x="1436649" y="1706136"/>
                </a:cubicBezTo>
                <a:cubicBezTo>
                  <a:pt x="1395761" y="1760034"/>
                  <a:pt x="1169019" y="1282389"/>
                  <a:pt x="1113263" y="1315843"/>
                </a:cubicBezTo>
                <a:cubicBezTo>
                  <a:pt x="1057507" y="1349297"/>
                  <a:pt x="1152292" y="1841809"/>
                  <a:pt x="1102112" y="1906858"/>
                </a:cubicBezTo>
                <a:cubicBezTo>
                  <a:pt x="1051932" y="1971907"/>
                  <a:pt x="877230" y="1663390"/>
                  <a:pt x="812181" y="1706136"/>
                </a:cubicBezTo>
                <a:cubicBezTo>
                  <a:pt x="747132" y="1748882"/>
                  <a:pt x="763859" y="2150326"/>
                  <a:pt x="711820" y="2163336"/>
                </a:cubicBezTo>
                <a:cubicBezTo>
                  <a:pt x="659781" y="2176346"/>
                  <a:pt x="555702" y="1791629"/>
                  <a:pt x="499946" y="1784195"/>
                </a:cubicBezTo>
                <a:cubicBezTo>
                  <a:pt x="444190" y="1776761"/>
                  <a:pt x="377283" y="2118731"/>
                  <a:pt x="377283" y="2118731"/>
                </a:cubicBezTo>
                <a:lnTo>
                  <a:pt x="377283" y="2118731"/>
                </a:lnTo>
                <a:lnTo>
                  <a:pt x="288073" y="1795346"/>
                </a:lnTo>
                <a:lnTo>
                  <a:pt x="288073" y="1795346"/>
                </a:lnTo>
                <a:cubicBezTo>
                  <a:pt x="265771" y="1815790"/>
                  <a:pt x="178420" y="1923585"/>
                  <a:pt x="154259" y="1918009"/>
                </a:cubicBezTo>
                <a:cubicBezTo>
                  <a:pt x="130098" y="1912433"/>
                  <a:pt x="165409" y="1800921"/>
                  <a:pt x="143107" y="1761892"/>
                </a:cubicBezTo>
                <a:cubicBezTo>
                  <a:pt x="120805" y="1722863"/>
                  <a:pt x="40888" y="1694985"/>
                  <a:pt x="20444" y="1683834"/>
                </a:cubicBezTo>
                <a:cubicBezTo>
                  <a:pt x="0" y="1672683"/>
                  <a:pt x="10222" y="1683834"/>
                  <a:pt x="20444" y="169498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8" name="ZoneTexte 37"/>
          <p:cNvSpPr txBox="1"/>
          <p:nvPr/>
        </p:nvSpPr>
        <p:spPr>
          <a:xfrm>
            <a:off x="8369429" y="3214686"/>
            <a:ext cx="774571" cy="369332"/>
          </a:xfrm>
          <a:prstGeom prst="rect">
            <a:avLst/>
          </a:prstGeom>
          <a:noFill/>
        </p:spPr>
        <p:txBody>
          <a:bodyPr wrap="none" rtlCol="0">
            <a:spAutoFit/>
          </a:bodyPr>
          <a:lstStyle/>
          <a:p>
            <a:r>
              <a:rPr lang="fr-FR" b="1" smtClean="0">
                <a:solidFill>
                  <a:srgbClr val="FFC000"/>
                </a:solidFill>
              </a:rPr>
              <a:t>Subir</a:t>
            </a:r>
            <a:endParaRPr lang="fr-FR" b="1">
              <a:solidFill>
                <a:srgbClr val="FFC000"/>
              </a:solidFill>
            </a:endParaRPr>
          </a:p>
        </p:txBody>
      </p:sp>
      <p:sp>
        <p:nvSpPr>
          <p:cNvPr id="39" name="ZoneTexte 38"/>
          <p:cNvSpPr txBox="1"/>
          <p:nvPr/>
        </p:nvSpPr>
        <p:spPr>
          <a:xfrm>
            <a:off x="8429652" y="2488164"/>
            <a:ext cx="646331" cy="369332"/>
          </a:xfrm>
          <a:prstGeom prst="rect">
            <a:avLst/>
          </a:prstGeom>
          <a:noFill/>
        </p:spPr>
        <p:txBody>
          <a:bodyPr wrap="none" rtlCol="0">
            <a:spAutoFit/>
          </a:bodyPr>
          <a:lstStyle/>
          <a:p>
            <a:r>
              <a:rPr lang="fr-FR" b="1" smtClean="0">
                <a:solidFill>
                  <a:srgbClr val="FFC000"/>
                </a:solidFill>
              </a:rPr>
              <a:t>Agir</a:t>
            </a:r>
            <a:endParaRPr lang="fr-FR" b="1">
              <a:solidFill>
                <a:srgbClr val="FFC000"/>
              </a:solidFill>
            </a:endParaRPr>
          </a:p>
        </p:txBody>
      </p:sp>
      <p:sp>
        <p:nvSpPr>
          <p:cNvPr id="43" name="ZoneTexte 42"/>
          <p:cNvSpPr txBox="1"/>
          <p:nvPr/>
        </p:nvSpPr>
        <p:spPr>
          <a:xfrm>
            <a:off x="454952" y="1428736"/>
            <a:ext cx="1831032" cy="1200329"/>
          </a:xfrm>
          <a:prstGeom prst="rect">
            <a:avLst/>
          </a:prstGeom>
          <a:noFill/>
        </p:spPr>
        <p:txBody>
          <a:bodyPr wrap="square" rtlCol="0">
            <a:spAutoFit/>
          </a:bodyPr>
          <a:lstStyle/>
          <a:p>
            <a:pPr algn="ctr"/>
            <a:r>
              <a:rPr lang="fr-FR" smtClean="0"/>
              <a:t>Gain sur le temps moyen pour effectuer une tâche</a:t>
            </a:r>
            <a:endParaRPr lang="fr-F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4294967295"/>
          </p:nvPr>
        </p:nvSpPr>
        <p:spPr>
          <a:xfrm>
            <a:off x="4143375" y="1357313"/>
            <a:ext cx="5000625" cy="1477328"/>
          </a:xfrm>
          <a:prstGeom prst="rect">
            <a:avLst/>
          </a:prstGeom>
        </p:spPr>
        <p:txBody>
          <a:bodyPr/>
          <a:lstStyle/>
          <a:p>
            <a:r>
              <a:rPr lang="fr-FR" sz="1600" dirty="0" smtClean="0">
                <a:effectLst>
                  <a:outerShdw blurRad="38100" dist="38100" dir="2700000" algn="tl">
                    <a:srgbClr val="000000">
                      <a:alpha val="43137"/>
                    </a:srgbClr>
                  </a:outerShdw>
                </a:effectLst>
              </a:rPr>
              <a:t>Séances d’information (éventuellement en Live Meeting)</a:t>
            </a:r>
          </a:p>
          <a:p>
            <a:r>
              <a:rPr lang="fr-FR" sz="1600" dirty="0" smtClean="0">
                <a:effectLst>
                  <a:outerShdw blurRad="38100" dist="38100" dir="2700000" algn="tl">
                    <a:srgbClr val="000000">
                      <a:alpha val="43137"/>
                    </a:srgbClr>
                  </a:outerShdw>
                </a:effectLst>
              </a:rPr>
              <a:t>Perroquet, Get Started (en français si possible), départ lancé</a:t>
            </a:r>
          </a:p>
          <a:p>
            <a:r>
              <a:rPr lang="fr-FR" sz="1600" dirty="0" smtClean="0">
                <a:effectLst>
                  <a:outerShdw blurRad="38100" dist="38100" dir="2700000" algn="tl">
                    <a:srgbClr val="000000">
                      <a:alpha val="43137"/>
                    </a:srgbClr>
                  </a:outerShdw>
                </a:effectLst>
              </a:rPr>
              <a:t>Fiche pratique pour retrouver ses repères</a:t>
            </a:r>
          </a:p>
          <a:p>
            <a:r>
              <a:rPr lang="fr-FR" sz="1600" dirty="0" smtClean="0">
                <a:effectLst>
                  <a:outerShdw blurRad="38100" dist="38100" dir="2700000" algn="tl">
                    <a:srgbClr val="000000">
                      <a:alpha val="43137"/>
                    </a:srgbClr>
                  </a:outerShdw>
                </a:effectLst>
              </a:rPr>
              <a:t>Des documents Cools</a:t>
            </a:r>
          </a:p>
        </p:txBody>
      </p:sp>
      <p:cxnSp>
        <p:nvCxnSpPr>
          <p:cNvPr id="5" name="Connecteur droit avec flèche 4"/>
          <p:cNvCxnSpPr/>
          <p:nvPr/>
        </p:nvCxnSpPr>
        <p:spPr>
          <a:xfrm>
            <a:off x="1357290" y="5500702"/>
            <a:ext cx="650085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rot="16200000" flipV="1">
            <a:off x="-107188" y="4026699"/>
            <a:ext cx="2938482" cy="95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7929586" y="5286388"/>
            <a:ext cx="864404" cy="369332"/>
          </a:xfrm>
          <a:prstGeom prst="rect">
            <a:avLst/>
          </a:prstGeom>
          <a:noFill/>
        </p:spPr>
        <p:txBody>
          <a:bodyPr wrap="none" rtlCol="0">
            <a:spAutoFit/>
          </a:bodyPr>
          <a:lstStyle/>
          <a:p>
            <a:r>
              <a:rPr lang="fr-FR" smtClean="0"/>
              <a:t>Temps</a:t>
            </a:r>
            <a:endParaRPr lang="fr-FR"/>
          </a:p>
        </p:txBody>
      </p:sp>
      <p:sp>
        <p:nvSpPr>
          <p:cNvPr id="9" name="ZoneTexte 8"/>
          <p:cNvSpPr txBox="1"/>
          <p:nvPr/>
        </p:nvSpPr>
        <p:spPr>
          <a:xfrm>
            <a:off x="645027" y="4131238"/>
            <a:ext cx="518091" cy="369332"/>
          </a:xfrm>
          <a:prstGeom prst="rect">
            <a:avLst/>
          </a:prstGeom>
          <a:noFill/>
        </p:spPr>
        <p:txBody>
          <a:bodyPr wrap="none" rtlCol="0">
            <a:spAutoFit/>
          </a:bodyPr>
          <a:lstStyle/>
          <a:p>
            <a:r>
              <a:rPr lang="fr-FR" smtClean="0"/>
              <a:t>0%</a:t>
            </a:r>
            <a:endParaRPr lang="fr-FR"/>
          </a:p>
        </p:txBody>
      </p:sp>
      <p:cxnSp>
        <p:nvCxnSpPr>
          <p:cNvPr id="10" name="Connecteur droit 9"/>
          <p:cNvCxnSpPr>
            <a:endCxn id="21" idx="0"/>
          </p:cNvCxnSpPr>
          <p:nvPr/>
        </p:nvCxnSpPr>
        <p:spPr>
          <a:xfrm>
            <a:off x="1357290" y="4286258"/>
            <a:ext cx="2422973" cy="696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1357291" y="5572140"/>
            <a:ext cx="1785950" cy="584775"/>
          </a:xfrm>
          <a:prstGeom prst="rect">
            <a:avLst/>
          </a:prstGeom>
          <a:noFill/>
        </p:spPr>
        <p:txBody>
          <a:bodyPr wrap="square" rtlCol="0">
            <a:spAutoFit/>
          </a:bodyPr>
          <a:lstStyle/>
          <a:p>
            <a:pPr algn="ctr"/>
            <a:r>
              <a:rPr lang="fr-FR" sz="1600" dirty="0" smtClean="0">
                <a:solidFill>
                  <a:schemeClr val="accent1"/>
                </a:solidFill>
                <a:effectLst>
                  <a:outerShdw blurRad="38100" dist="38100" dir="2700000" algn="tl">
                    <a:srgbClr val="000000">
                      <a:alpha val="43137"/>
                    </a:srgbClr>
                  </a:outerShdw>
                </a:effectLst>
              </a:rPr>
              <a:t>Ancienne version d’Office</a:t>
            </a:r>
            <a:endParaRPr lang="fr-FR" sz="1600" dirty="0">
              <a:solidFill>
                <a:schemeClr val="accent1"/>
              </a:solidFill>
              <a:effectLst>
                <a:outerShdw blurRad="38100" dist="38100" dir="2700000" algn="tl">
                  <a:srgbClr val="000000">
                    <a:alpha val="43137"/>
                  </a:srgbClr>
                </a:outerShdw>
              </a:effectLst>
            </a:endParaRPr>
          </a:p>
        </p:txBody>
      </p:sp>
      <p:sp>
        <p:nvSpPr>
          <p:cNvPr id="12" name="ZoneTexte 11"/>
          <p:cNvSpPr txBox="1"/>
          <p:nvPr/>
        </p:nvSpPr>
        <p:spPr>
          <a:xfrm>
            <a:off x="4286248" y="5774312"/>
            <a:ext cx="3214710" cy="338554"/>
          </a:xfrm>
          <a:prstGeom prst="rect">
            <a:avLst/>
          </a:prstGeom>
          <a:noFill/>
        </p:spPr>
        <p:txBody>
          <a:bodyPr wrap="square" rtlCol="0">
            <a:spAutoFit/>
          </a:bodyPr>
          <a:lstStyle/>
          <a:p>
            <a:pPr algn="ctr"/>
            <a:r>
              <a:rPr lang="fr-FR" sz="1600" smtClean="0">
                <a:solidFill>
                  <a:schemeClr val="accent1"/>
                </a:solidFill>
                <a:effectLst>
                  <a:outerShdw blurRad="38100" dist="38100" dir="2700000" algn="tl">
                    <a:srgbClr val="000000">
                      <a:alpha val="43137"/>
                    </a:srgbClr>
                  </a:outerShdw>
                </a:effectLst>
              </a:rPr>
              <a:t>Office 2007</a:t>
            </a:r>
            <a:endParaRPr lang="fr-FR" sz="1600">
              <a:solidFill>
                <a:schemeClr val="accent1"/>
              </a:solidFill>
              <a:effectLst>
                <a:outerShdw blurRad="38100" dist="38100" dir="2700000" algn="tl">
                  <a:srgbClr val="000000">
                    <a:alpha val="43137"/>
                  </a:srgbClr>
                </a:outerShdw>
              </a:effectLst>
            </a:endParaRPr>
          </a:p>
        </p:txBody>
      </p:sp>
      <p:sp>
        <p:nvSpPr>
          <p:cNvPr id="13" name="Triangle isocèle 12"/>
          <p:cNvSpPr/>
          <p:nvPr/>
        </p:nvSpPr>
        <p:spPr bwMode="auto">
          <a:xfrm>
            <a:off x="3357554" y="5572140"/>
            <a:ext cx="857256" cy="642942"/>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ZoneTexte 13"/>
          <p:cNvSpPr txBox="1"/>
          <p:nvPr/>
        </p:nvSpPr>
        <p:spPr>
          <a:xfrm>
            <a:off x="1928794" y="6345816"/>
            <a:ext cx="3786213" cy="338554"/>
          </a:xfrm>
          <a:prstGeom prst="rect">
            <a:avLst/>
          </a:prstGeom>
          <a:noFill/>
        </p:spPr>
        <p:txBody>
          <a:bodyPr wrap="square" rtlCol="0">
            <a:spAutoFit/>
          </a:bodyPr>
          <a:lstStyle/>
          <a:p>
            <a:r>
              <a:rPr lang="fr-FR" sz="1600" smtClean="0">
                <a:solidFill>
                  <a:schemeClr val="accent1"/>
                </a:solidFill>
                <a:effectLst>
                  <a:outerShdw blurRad="38100" dist="38100" dir="2700000" algn="tl">
                    <a:srgbClr val="000000">
                      <a:alpha val="43137"/>
                    </a:srgbClr>
                  </a:outerShdw>
                </a:effectLst>
              </a:rPr>
              <a:t>Jour du déploiement d’Office 2007</a:t>
            </a:r>
            <a:endParaRPr lang="fr-FR" sz="1600">
              <a:solidFill>
                <a:schemeClr val="accent1"/>
              </a:solidFill>
              <a:effectLst>
                <a:outerShdw blurRad="38100" dist="38100" dir="2700000" algn="tl">
                  <a:srgbClr val="000000">
                    <a:alpha val="43137"/>
                  </a:srgbClr>
                </a:outerShdw>
              </a:effectLst>
            </a:endParaRPr>
          </a:p>
        </p:txBody>
      </p:sp>
      <p:sp>
        <p:nvSpPr>
          <p:cNvPr id="16" name="ZoneTexte 15"/>
          <p:cNvSpPr txBox="1"/>
          <p:nvPr/>
        </p:nvSpPr>
        <p:spPr>
          <a:xfrm>
            <a:off x="662147" y="2643182"/>
            <a:ext cx="646331" cy="369332"/>
          </a:xfrm>
          <a:prstGeom prst="rect">
            <a:avLst/>
          </a:prstGeom>
          <a:noFill/>
        </p:spPr>
        <p:txBody>
          <a:bodyPr wrap="none" rtlCol="0">
            <a:spAutoFit/>
          </a:bodyPr>
          <a:lstStyle/>
          <a:p>
            <a:r>
              <a:rPr lang="fr-FR" smtClean="0"/>
              <a:t>15%</a:t>
            </a:r>
            <a:endParaRPr lang="fr-FR"/>
          </a:p>
        </p:txBody>
      </p:sp>
      <p:sp>
        <p:nvSpPr>
          <p:cNvPr id="21" name="Forme libre 20"/>
          <p:cNvSpPr/>
          <p:nvPr/>
        </p:nvSpPr>
        <p:spPr>
          <a:xfrm>
            <a:off x="3780263" y="2823117"/>
            <a:ext cx="4806176" cy="1791629"/>
          </a:xfrm>
          <a:custGeom>
            <a:avLst/>
            <a:gdLst>
              <a:gd name="connsiteX0" fmla="*/ 0 w 4806176"/>
              <a:gd name="connsiteY0" fmla="*/ 1470103 h 1791629"/>
              <a:gd name="connsiteX1" fmla="*/ 66908 w 4806176"/>
              <a:gd name="connsiteY1" fmla="*/ 1615068 h 1791629"/>
              <a:gd name="connsiteX2" fmla="*/ 278781 w 4806176"/>
              <a:gd name="connsiteY2" fmla="*/ 1771185 h 1791629"/>
              <a:gd name="connsiteX3" fmla="*/ 669074 w 4806176"/>
              <a:gd name="connsiteY3" fmla="*/ 1737732 h 1791629"/>
              <a:gd name="connsiteX4" fmla="*/ 669074 w 4806176"/>
              <a:gd name="connsiteY4" fmla="*/ 1737732 h 1791629"/>
              <a:gd name="connsiteX5" fmla="*/ 992459 w 4806176"/>
              <a:gd name="connsiteY5" fmla="*/ 1481254 h 1791629"/>
              <a:gd name="connsiteX6" fmla="*/ 1550020 w 4806176"/>
              <a:gd name="connsiteY6" fmla="*/ 812181 h 1791629"/>
              <a:gd name="connsiteX7" fmla="*/ 2564781 w 4806176"/>
              <a:gd name="connsiteY7" fmla="*/ 131956 h 1791629"/>
              <a:gd name="connsiteX8" fmla="*/ 4148254 w 4806176"/>
              <a:gd name="connsiteY8" fmla="*/ 20444 h 1791629"/>
              <a:gd name="connsiteX9" fmla="*/ 4806176 w 4806176"/>
              <a:gd name="connsiteY9" fmla="*/ 9293 h 179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6176" h="1791629">
                <a:moveTo>
                  <a:pt x="0" y="1470103"/>
                </a:moveTo>
                <a:cubicBezTo>
                  <a:pt x="10222" y="1517495"/>
                  <a:pt x="20445" y="1564888"/>
                  <a:pt x="66908" y="1615068"/>
                </a:cubicBezTo>
                <a:cubicBezTo>
                  <a:pt x="113371" y="1665248"/>
                  <a:pt x="178420" y="1750741"/>
                  <a:pt x="278781" y="1771185"/>
                </a:cubicBezTo>
                <a:cubicBezTo>
                  <a:pt x="379142" y="1791629"/>
                  <a:pt x="669074" y="1737732"/>
                  <a:pt x="669074" y="1737732"/>
                </a:cubicBezTo>
                <a:lnTo>
                  <a:pt x="669074" y="1737732"/>
                </a:lnTo>
                <a:cubicBezTo>
                  <a:pt x="722971" y="1694986"/>
                  <a:pt x="845635" y="1635512"/>
                  <a:pt x="992459" y="1481254"/>
                </a:cubicBezTo>
                <a:cubicBezTo>
                  <a:pt x="1139283" y="1326996"/>
                  <a:pt x="1287966" y="1037064"/>
                  <a:pt x="1550020" y="812181"/>
                </a:cubicBezTo>
                <a:cubicBezTo>
                  <a:pt x="1812074" y="587298"/>
                  <a:pt x="2131742" y="263912"/>
                  <a:pt x="2564781" y="131956"/>
                </a:cubicBezTo>
                <a:cubicBezTo>
                  <a:pt x="2997820" y="0"/>
                  <a:pt x="3774688" y="40888"/>
                  <a:pt x="4148254" y="20444"/>
                </a:cubicBezTo>
                <a:cubicBezTo>
                  <a:pt x="4521820" y="0"/>
                  <a:pt x="4663998" y="4646"/>
                  <a:pt x="4806176" y="9293"/>
                </a:cubicBezTo>
              </a:path>
            </a:pathLst>
          </a:cu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2" name="Groupe 25"/>
          <p:cNvGrpSpPr/>
          <p:nvPr/>
        </p:nvGrpSpPr>
        <p:grpSpPr>
          <a:xfrm>
            <a:off x="1500166" y="3286124"/>
            <a:ext cx="714380" cy="714380"/>
            <a:chOff x="2143108" y="2214554"/>
            <a:chExt cx="714380" cy="714380"/>
          </a:xfrm>
        </p:grpSpPr>
        <p:sp>
          <p:nvSpPr>
            <p:cNvPr id="27" name="Ellipse 26"/>
            <p:cNvSpPr/>
            <p:nvPr/>
          </p:nvSpPr>
          <p:spPr bwMode="auto">
            <a:xfrm>
              <a:off x="2143108" y="2214554"/>
              <a:ext cx="714380" cy="714380"/>
            </a:xfrm>
            <a:prstGeom prst="ellipse">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8" name="ZoneTexte 27"/>
            <p:cNvSpPr txBox="1"/>
            <p:nvPr/>
          </p:nvSpPr>
          <p:spPr>
            <a:xfrm>
              <a:off x="2143108" y="2214554"/>
              <a:ext cx="714380" cy="707886"/>
            </a:xfrm>
            <a:prstGeom prst="rect">
              <a:avLst/>
            </a:prstGeom>
            <a:noFill/>
          </p:spPr>
          <p:txBody>
            <a:bodyPr wrap="square" rtlCol="0">
              <a:spAutoFit/>
            </a:bodyPr>
            <a:lstStyle/>
            <a:p>
              <a:pPr algn="ctr"/>
              <a:r>
                <a:rPr lang="fr-FR" sz="4000" smtClean="0"/>
                <a:t>1</a:t>
              </a:r>
              <a:endParaRPr lang="fr-FR" sz="4000"/>
            </a:p>
          </p:txBody>
        </p:sp>
      </p:grpSp>
      <p:grpSp>
        <p:nvGrpSpPr>
          <p:cNvPr id="4" name="Groupe 29"/>
          <p:cNvGrpSpPr/>
          <p:nvPr/>
        </p:nvGrpSpPr>
        <p:grpSpPr>
          <a:xfrm>
            <a:off x="5143504" y="3857628"/>
            <a:ext cx="714380" cy="714380"/>
            <a:chOff x="2143108" y="2214554"/>
            <a:chExt cx="714380" cy="714380"/>
          </a:xfrm>
        </p:grpSpPr>
        <p:sp>
          <p:nvSpPr>
            <p:cNvPr id="31" name="Ellipse 30"/>
            <p:cNvSpPr/>
            <p:nvPr/>
          </p:nvSpPr>
          <p:spPr bwMode="auto">
            <a:xfrm>
              <a:off x="2143108" y="2214554"/>
              <a:ext cx="714380" cy="714380"/>
            </a:xfrm>
            <a:prstGeom prst="ellipse">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2" name="ZoneTexte 31"/>
            <p:cNvSpPr txBox="1"/>
            <p:nvPr/>
          </p:nvSpPr>
          <p:spPr>
            <a:xfrm>
              <a:off x="2143108" y="2214554"/>
              <a:ext cx="714380" cy="707886"/>
            </a:xfrm>
            <a:prstGeom prst="rect">
              <a:avLst/>
            </a:prstGeom>
            <a:noFill/>
          </p:spPr>
          <p:txBody>
            <a:bodyPr wrap="square" rtlCol="0">
              <a:spAutoFit/>
            </a:bodyPr>
            <a:lstStyle/>
            <a:p>
              <a:pPr algn="ctr"/>
              <a:r>
                <a:rPr lang="fr-FR" sz="4000" smtClean="0"/>
                <a:t>3</a:t>
              </a:r>
              <a:endParaRPr lang="fr-FR" sz="4000"/>
            </a:p>
          </p:txBody>
        </p:sp>
      </p:grpSp>
      <p:sp>
        <p:nvSpPr>
          <p:cNvPr id="36" name="ZoneTexte 35"/>
          <p:cNvSpPr txBox="1"/>
          <p:nvPr/>
        </p:nvSpPr>
        <p:spPr>
          <a:xfrm>
            <a:off x="8429652" y="2488164"/>
            <a:ext cx="646331" cy="369332"/>
          </a:xfrm>
          <a:prstGeom prst="rect">
            <a:avLst/>
          </a:prstGeom>
          <a:noFill/>
        </p:spPr>
        <p:txBody>
          <a:bodyPr wrap="none" rtlCol="0">
            <a:spAutoFit/>
          </a:bodyPr>
          <a:lstStyle/>
          <a:p>
            <a:r>
              <a:rPr lang="fr-FR" b="1" smtClean="0">
                <a:solidFill>
                  <a:srgbClr val="FFC000"/>
                </a:solidFill>
              </a:rPr>
              <a:t>Agir</a:t>
            </a:r>
            <a:endParaRPr lang="fr-FR" b="1">
              <a:solidFill>
                <a:srgbClr val="FFC000"/>
              </a:solidFill>
            </a:endParaRPr>
          </a:p>
        </p:txBody>
      </p:sp>
      <p:sp>
        <p:nvSpPr>
          <p:cNvPr id="39" name="Espace réservé du texte 2"/>
          <p:cNvSpPr txBox="1">
            <a:spLocks/>
          </p:cNvSpPr>
          <p:nvPr/>
        </p:nvSpPr>
        <p:spPr>
          <a:xfrm>
            <a:off x="5929322" y="3214686"/>
            <a:ext cx="3214710" cy="2734595"/>
          </a:xfrm>
          <a:prstGeom prst="rect">
            <a:avLst/>
          </a:prstGeom>
        </p:spPr>
        <p:txBody>
          <a:bodyPr vert="horz" wrap="square"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4"/>
              </a:buBlip>
              <a:tabLst/>
              <a:defRPr/>
            </a:pPr>
            <a:r>
              <a:rPr kumimoji="0" lang="fr-FR" sz="1600" b="0"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mn-lt"/>
                <a:ea typeface="+mn-ea"/>
                <a:cs typeface="+mn-cs"/>
              </a:rPr>
              <a:t>Formation sur le moment ou self-service</a:t>
            </a:r>
          </a:p>
          <a:p>
            <a:pPr marL="914400" marR="0" lvl="1" indent="-396875" algn="l" defTabSz="914363" rtl="0" eaLnBrk="1" fontAlgn="auto" latinLnBrk="0" hangingPunct="1">
              <a:lnSpc>
                <a:spcPct val="90000"/>
              </a:lnSpc>
              <a:spcBef>
                <a:spcPct val="20000"/>
              </a:spcBef>
              <a:spcAft>
                <a:spcPts val="0"/>
              </a:spcAft>
              <a:buClrTx/>
              <a:buSzTx/>
              <a:buFontTx/>
              <a:buBlip>
                <a:blip r:embed="rId5"/>
              </a:buBlip>
              <a:tabLst/>
              <a:defRPr/>
            </a:pPr>
            <a:r>
              <a:rPr kumimoji="0" lang="fr-FR" sz="1000" b="0" i="0" u="none" strike="noStrike" kern="1200" cap="none" spc="0" normalizeH="0" baseline="0" noProof="0" smtClean="0">
                <a:ln>
                  <a:noFill/>
                </a:ln>
                <a:solidFill>
                  <a:schemeClr val="tx1"/>
                </a:solidFill>
                <a:effectLst/>
                <a:uLnTx/>
                <a:uFillTx/>
                <a:latin typeface="+mn-lt"/>
                <a:ea typeface="+mn-ea"/>
                <a:cs typeface="+mn-cs"/>
              </a:rPr>
              <a:t>Office Online, Webcast Microsoft ou partenaire </a:t>
            </a:r>
            <a:r>
              <a:rPr lang="fr-FR" sz="1000" smtClean="0"/>
              <a:t>s</a:t>
            </a:r>
            <a:endParaRPr kumimoji="0" lang="fr-FR" sz="1000" b="0" i="0" u="none" strike="noStrike" kern="1200" cap="none" spc="0" normalizeH="0" baseline="0" noProof="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Blip>
                <a:blip r:embed="rId4"/>
              </a:buBlip>
              <a:tabLst/>
              <a:defRPr/>
            </a:pPr>
            <a:r>
              <a:rPr kumimoji="0" lang="fr-FR" sz="1600" b="0"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mn-lt"/>
                <a:ea typeface="+mn-ea"/>
                <a:cs typeface="+mn-cs"/>
              </a:rPr>
              <a:t>Formation structurée</a:t>
            </a:r>
          </a:p>
          <a:p>
            <a:pPr marL="914400" marR="0" lvl="1" indent="-396875" algn="l" defTabSz="914363" rtl="0" eaLnBrk="1" fontAlgn="auto" latinLnBrk="0" hangingPunct="1">
              <a:lnSpc>
                <a:spcPct val="90000"/>
              </a:lnSpc>
              <a:spcBef>
                <a:spcPct val="20000"/>
              </a:spcBef>
              <a:spcAft>
                <a:spcPts val="0"/>
              </a:spcAft>
              <a:buClrTx/>
              <a:buSzTx/>
              <a:buFontTx/>
              <a:buBlip>
                <a:blip r:embed="rId5"/>
              </a:buBlip>
              <a:tabLst/>
              <a:defRPr/>
            </a:pPr>
            <a:r>
              <a:rPr kumimoji="0" lang="fr-FR" sz="1000" b="0" i="0" u="none" strike="noStrike" kern="1200" cap="none" spc="0" normalizeH="0" baseline="0" noProof="0" smtClean="0">
                <a:ln>
                  <a:noFill/>
                </a:ln>
                <a:solidFill>
                  <a:schemeClr val="tx1"/>
                </a:solidFill>
                <a:effectLst/>
                <a:uLnTx/>
                <a:uFillTx/>
                <a:latin typeface="+mn-lt"/>
                <a:ea typeface="+mn-ea"/>
                <a:cs typeface="+mn-cs"/>
              </a:rPr>
              <a:t>eLearning KIT(Scorm)</a:t>
            </a:r>
          </a:p>
          <a:p>
            <a:pPr marL="914400" marR="0" lvl="1" indent="-396875" algn="l" defTabSz="914363" rtl="0" eaLnBrk="1" fontAlgn="auto" latinLnBrk="0" hangingPunct="1">
              <a:lnSpc>
                <a:spcPct val="90000"/>
              </a:lnSpc>
              <a:spcBef>
                <a:spcPct val="20000"/>
              </a:spcBef>
              <a:spcAft>
                <a:spcPts val="0"/>
              </a:spcAft>
              <a:buClrTx/>
              <a:buSzTx/>
              <a:buFontTx/>
              <a:buBlip>
                <a:blip r:embed="rId5"/>
              </a:buBlip>
              <a:tabLst/>
              <a:defRPr/>
            </a:pPr>
            <a:r>
              <a:rPr kumimoji="0" lang="fr-FR" sz="1000" b="0" i="0" u="none" strike="noStrike" kern="1200" cap="none" spc="0" normalizeH="0" baseline="0" noProof="0" smtClean="0">
                <a:ln>
                  <a:noFill/>
                </a:ln>
                <a:solidFill>
                  <a:schemeClr val="tx1"/>
                </a:solidFill>
                <a:effectLst/>
                <a:uLnTx/>
                <a:uFillTx/>
                <a:latin typeface="+mn-lt"/>
                <a:ea typeface="+mn-ea"/>
                <a:cs typeface="+mn-cs"/>
              </a:rPr>
              <a:t>Support de formation en libre service</a:t>
            </a:r>
          </a:p>
          <a:p>
            <a:pPr marL="914400" marR="0" lvl="1" indent="-396875" algn="l" defTabSz="914363" rtl="0" eaLnBrk="1" fontAlgn="auto" latinLnBrk="0" hangingPunct="1">
              <a:lnSpc>
                <a:spcPct val="90000"/>
              </a:lnSpc>
              <a:spcBef>
                <a:spcPct val="20000"/>
              </a:spcBef>
              <a:spcAft>
                <a:spcPts val="0"/>
              </a:spcAft>
              <a:buClrTx/>
              <a:buSzTx/>
              <a:buFontTx/>
              <a:buBlip>
                <a:blip r:embed="rId5"/>
              </a:buBlip>
              <a:tabLst/>
              <a:defRPr/>
            </a:pPr>
            <a:r>
              <a:rPr kumimoji="0" lang="fr-FR" sz="1000" b="0" i="0" u="none" strike="noStrike" kern="1200" cap="none" spc="0" normalizeH="0" baseline="0" noProof="0" smtClean="0">
                <a:ln>
                  <a:noFill/>
                </a:ln>
                <a:solidFill>
                  <a:schemeClr val="tx1"/>
                </a:solidFill>
                <a:effectLst/>
                <a:uLnTx/>
                <a:uFillTx/>
                <a:latin typeface="+mn-lt"/>
                <a:ea typeface="+mn-ea"/>
                <a:cs typeface="+mn-cs"/>
              </a:rPr>
              <a:t>CPLS</a:t>
            </a:r>
          </a:p>
          <a:p>
            <a:pPr marL="396875" marR="0" lvl="0" indent="-396875" algn="l" defTabSz="914363" rtl="0" eaLnBrk="1" fontAlgn="auto" latinLnBrk="0" hangingPunct="1">
              <a:lnSpc>
                <a:spcPct val="90000"/>
              </a:lnSpc>
              <a:spcBef>
                <a:spcPct val="20000"/>
              </a:spcBef>
              <a:spcAft>
                <a:spcPts val="0"/>
              </a:spcAft>
              <a:buClrTx/>
              <a:buSzTx/>
              <a:buFontTx/>
              <a:buBlip>
                <a:blip r:embed="rId4"/>
              </a:buBlip>
              <a:tabLst/>
              <a:defRPr/>
            </a:pPr>
            <a:r>
              <a:rPr kumimoji="0" lang="fr-FR" sz="1600" b="0"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mn-lt"/>
                <a:ea typeface="+mn-ea"/>
                <a:cs typeface="+mn-cs"/>
              </a:rPr>
              <a:t>Home</a:t>
            </a:r>
            <a:r>
              <a:rPr kumimoji="0" lang="fr-FR" sz="1600" b="0" i="0" u="none" strike="noStrike" kern="1200" cap="none" spc="0" normalizeH="0" noProof="0" smtClean="0">
                <a:ln>
                  <a:noFill/>
                </a:ln>
                <a:solidFill>
                  <a:schemeClr val="tx1"/>
                </a:solidFill>
                <a:effectLst>
                  <a:outerShdw blurRad="38100" dist="38100" dir="2700000" algn="tl">
                    <a:srgbClr val="000000">
                      <a:alpha val="43137"/>
                    </a:srgbClr>
                  </a:outerShdw>
                </a:effectLst>
                <a:uLnTx/>
                <a:uFillTx/>
                <a:latin typeface="+mn-lt"/>
                <a:ea typeface="+mn-ea"/>
                <a:cs typeface="+mn-cs"/>
              </a:rPr>
              <a:t> Usage Program (HUP) car importance des usages à la maison</a:t>
            </a:r>
            <a:endParaRPr kumimoji="0" lang="fr-FR" sz="1600" b="0"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1258888" marR="0" lvl="2" indent="-344488" algn="l" defTabSz="914363" rtl="0" eaLnBrk="1" fontAlgn="auto" latinLnBrk="0" hangingPunct="1">
              <a:lnSpc>
                <a:spcPct val="90000"/>
              </a:lnSpc>
              <a:spcBef>
                <a:spcPct val="20000"/>
              </a:spcBef>
              <a:spcAft>
                <a:spcPts val="0"/>
              </a:spcAft>
              <a:buClrTx/>
              <a:buSzTx/>
              <a:buFontTx/>
              <a:buBlip>
                <a:blip r:embed="rId5"/>
              </a:buBlip>
              <a:tabLst/>
              <a:defRPr/>
            </a:pPr>
            <a:endParaRPr kumimoji="0" lang="fr-FR" sz="1100" b="0" i="0" u="none" strike="noStrike" kern="1200" cap="none" spc="0" normalizeH="0" baseline="0" noProof="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Blip>
                <a:blip r:embed="rId4"/>
              </a:buBlip>
              <a:tabLst/>
              <a:defRPr/>
            </a:pPr>
            <a:endParaRPr kumimoji="0" lang="fr-FR" b="0"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40" name="Espace réservé du texte 2"/>
          <p:cNvSpPr txBox="1">
            <a:spLocks/>
          </p:cNvSpPr>
          <p:nvPr/>
        </p:nvSpPr>
        <p:spPr>
          <a:xfrm>
            <a:off x="2285984" y="3191870"/>
            <a:ext cx="2500330" cy="1237262"/>
          </a:xfrm>
          <a:prstGeom prst="rect">
            <a:avLst/>
          </a:prstGeom>
        </p:spPr>
        <p:txBody>
          <a:bodyPr vert="horz" wrap="square"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4"/>
              </a:buBlip>
              <a:tabLst/>
              <a:defRPr/>
            </a:pPr>
            <a:r>
              <a:rPr kumimoji="0" lang="fr-FR" sz="1600" b="0"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mn-lt"/>
                <a:ea typeface="+mn-ea"/>
                <a:cs typeface="+mn-cs"/>
              </a:rPr>
              <a:t>Des videos de teasing</a:t>
            </a:r>
          </a:p>
          <a:p>
            <a:pPr marL="396875" marR="0" lvl="0" indent="-396875" algn="l" defTabSz="914363" rtl="0" eaLnBrk="1" fontAlgn="auto" latinLnBrk="0" hangingPunct="1">
              <a:lnSpc>
                <a:spcPct val="90000"/>
              </a:lnSpc>
              <a:spcBef>
                <a:spcPct val="20000"/>
              </a:spcBef>
              <a:spcAft>
                <a:spcPts val="0"/>
              </a:spcAft>
              <a:buClrTx/>
              <a:buSzTx/>
              <a:buFontTx/>
              <a:buBlip>
                <a:blip r:embed="rId4"/>
              </a:buBlip>
              <a:tabLst/>
              <a:defRPr/>
            </a:pPr>
            <a:r>
              <a:rPr kumimoji="0" lang="fr-FR" sz="1600" b="0"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mn-lt"/>
                <a:ea typeface="+mn-ea"/>
                <a:cs typeface="+mn-cs"/>
              </a:rPr>
              <a:t>Posters,</a:t>
            </a:r>
            <a:r>
              <a:rPr kumimoji="0" lang="fr-FR" sz="1600" b="0" i="0" u="none" strike="noStrike" kern="1200" cap="none" spc="0" normalizeH="0" noProof="0" smtClean="0">
                <a:ln>
                  <a:noFill/>
                </a:ln>
                <a:solidFill>
                  <a:schemeClr val="tx1"/>
                </a:solidFill>
                <a:effectLst>
                  <a:outerShdw blurRad="38100" dist="38100" dir="2700000" algn="tl">
                    <a:srgbClr val="000000">
                      <a:alpha val="43137"/>
                    </a:srgbClr>
                  </a:outerShdw>
                </a:effectLst>
                <a:uLnTx/>
                <a:uFillTx/>
                <a:latin typeface="+mn-lt"/>
                <a:ea typeface="+mn-ea"/>
                <a:cs typeface="+mn-cs"/>
              </a:rPr>
              <a:t> </a:t>
            </a:r>
            <a:r>
              <a:rPr kumimoji="0" lang="fr-FR" sz="1600" b="0"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mn-lt"/>
                <a:ea typeface="+mn-ea"/>
                <a:cs typeface="+mn-cs"/>
              </a:rPr>
              <a:t>Email</a:t>
            </a:r>
          </a:p>
          <a:p>
            <a:pPr marL="396875" marR="0" lvl="0" indent="-396875" algn="l" defTabSz="914363" rtl="0" eaLnBrk="1" fontAlgn="auto" latinLnBrk="0" hangingPunct="1">
              <a:lnSpc>
                <a:spcPct val="90000"/>
              </a:lnSpc>
              <a:spcBef>
                <a:spcPct val="20000"/>
              </a:spcBef>
              <a:spcAft>
                <a:spcPts val="0"/>
              </a:spcAft>
              <a:buClrTx/>
              <a:buSzTx/>
              <a:buFontTx/>
              <a:buBlip>
                <a:blip r:embed="rId4"/>
              </a:buBlip>
              <a:tabLst/>
              <a:defRPr/>
            </a:pPr>
            <a:r>
              <a:rPr lang="fr-FR" sz="1600" smtClean="0">
                <a:effectLst>
                  <a:outerShdw blurRad="38100" dist="38100" dir="2700000" algn="tl">
                    <a:srgbClr val="000000">
                      <a:alpha val="43137"/>
                    </a:srgbClr>
                  </a:outerShdw>
                </a:effectLst>
              </a:rPr>
              <a:t>E</a:t>
            </a:r>
            <a:r>
              <a:rPr kumimoji="0" lang="fr-FR" sz="1600" b="0"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mn-lt"/>
                <a:ea typeface="+mn-ea"/>
                <a:cs typeface="+mn-cs"/>
              </a:rPr>
              <a:t>vénements,…</a:t>
            </a:r>
          </a:p>
          <a:p>
            <a:pPr marL="396875" marR="0" lvl="0" indent="-396875" algn="l" defTabSz="914363" rtl="0" eaLnBrk="1" fontAlgn="auto" latinLnBrk="0" hangingPunct="1">
              <a:lnSpc>
                <a:spcPct val="90000"/>
              </a:lnSpc>
              <a:spcBef>
                <a:spcPct val="20000"/>
              </a:spcBef>
              <a:spcAft>
                <a:spcPts val="0"/>
              </a:spcAft>
              <a:buClrTx/>
              <a:buSzTx/>
              <a:buFontTx/>
              <a:buBlip>
                <a:blip r:embed="rId4"/>
              </a:buBlip>
              <a:tabLst/>
              <a:defRPr/>
            </a:pPr>
            <a:r>
              <a:rPr lang="fr-FR" sz="1600" smtClean="0">
                <a:effectLst>
                  <a:outerShdw blurRad="38100" dist="38100" dir="2700000" algn="tl">
                    <a:srgbClr val="000000">
                      <a:alpha val="43137"/>
                    </a:srgbClr>
                  </a:outerShdw>
                </a:effectLst>
              </a:rPr>
              <a:t>Penser au Helpdesk</a:t>
            </a:r>
            <a:endParaRPr kumimoji="0" lang="fr-FR" sz="1600" b="0"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Blip>
                <a:blip r:embed="rId4"/>
              </a:buBlip>
              <a:tabLst/>
              <a:defRPr/>
            </a:pPr>
            <a:endParaRPr kumimoji="0" lang="fr-FR" sz="1200" b="0"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grpSp>
        <p:nvGrpSpPr>
          <p:cNvPr id="8" name="Groupe 40"/>
          <p:cNvGrpSpPr/>
          <p:nvPr/>
        </p:nvGrpSpPr>
        <p:grpSpPr>
          <a:xfrm>
            <a:off x="3428992" y="1714488"/>
            <a:ext cx="714380" cy="714380"/>
            <a:chOff x="2143108" y="2214554"/>
            <a:chExt cx="714380" cy="714380"/>
          </a:xfrm>
        </p:grpSpPr>
        <p:sp>
          <p:nvSpPr>
            <p:cNvPr id="42" name="Ellipse 41"/>
            <p:cNvSpPr/>
            <p:nvPr/>
          </p:nvSpPr>
          <p:spPr bwMode="auto">
            <a:xfrm>
              <a:off x="2143108" y="2214554"/>
              <a:ext cx="714380" cy="714380"/>
            </a:xfrm>
            <a:prstGeom prst="ellipse">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3" name="ZoneTexte 42"/>
            <p:cNvSpPr txBox="1"/>
            <p:nvPr/>
          </p:nvSpPr>
          <p:spPr>
            <a:xfrm>
              <a:off x="2143108" y="2214554"/>
              <a:ext cx="714380" cy="707886"/>
            </a:xfrm>
            <a:prstGeom prst="rect">
              <a:avLst/>
            </a:prstGeom>
            <a:noFill/>
          </p:spPr>
          <p:txBody>
            <a:bodyPr wrap="square" rtlCol="0">
              <a:spAutoFit/>
            </a:bodyPr>
            <a:lstStyle/>
            <a:p>
              <a:pPr algn="ctr"/>
              <a:r>
                <a:rPr lang="fr-FR" sz="4000" smtClean="0"/>
                <a:t>2</a:t>
              </a:r>
              <a:endParaRPr lang="fr-FR" sz="4000"/>
            </a:p>
          </p:txBody>
        </p:sp>
      </p:grpSp>
      <p:cxnSp>
        <p:nvCxnSpPr>
          <p:cNvPr id="44" name="Connecteur droit 43"/>
          <p:cNvCxnSpPr/>
          <p:nvPr/>
        </p:nvCxnSpPr>
        <p:spPr>
          <a:xfrm rot="5400000" flipH="1" flipV="1">
            <a:off x="3178165" y="4893479"/>
            <a:ext cx="1215240" cy="79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454952" y="1428736"/>
            <a:ext cx="1831032" cy="1200329"/>
          </a:xfrm>
          <a:prstGeom prst="rect">
            <a:avLst/>
          </a:prstGeom>
          <a:noFill/>
        </p:spPr>
        <p:txBody>
          <a:bodyPr wrap="square" rtlCol="0">
            <a:spAutoFit/>
          </a:bodyPr>
          <a:lstStyle/>
          <a:p>
            <a:pPr algn="ctr"/>
            <a:r>
              <a:rPr lang="fr-FR" smtClean="0"/>
              <a:t>Gain sur le temps moyen pour effectuer une tâche</a:t>
            </a:r>
            <a:endParaRPr lang="fr-FR"/>
          </a:p>
        </p:txBody>
      </p:sp>
      <p:sp>
        <p:nvSpPr>
          <p:cNvPr id="29" name="Titre 28"/>
          <p:cNvSpPr>
            <a:spLocks noGrp="1"/>
          </p:cNvSpPr>
          <p:nvPr>
            <p:ph type="title"/>
          </p:nvPr>
        </p:nvSpPr>
        <p:spPr/>
        <p:txBody>
          <a:bodyPr/>
          <a:lstStyle/>
          <a:p>
            <a:r>
              <a:rPr lang="fr-FR" sz="3600" dirty="0" smtClean="0"/>
              <a:t>Les outils pour vous aider</a:t>
            </a:r>
            <a:endParaRPr lang="fr-FR" sz="3600"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dirty="0" smtClean="0"/>
              <a:t>Les outils pour la conduite du changement</a:t>
            </a:r>
            <a:endParaRPr lang="fr-FR" dirty="0"/>
          </a:p>
        </p:txBody>
      </p:sp>
      <p:sp>
        <p:nvSpPr>
          <p:cNvPr id="6" name="Espace réservé du texte 5"/>
          <p:cNvSpPr>
            <a:spLocks noGrp="1"/>
          </p:cNvSpPr>
          <p:nvPr>
            <p:ph type="body" sz="quarter" idx="11"/>
          </p:nvPr>
        </p:nvSpPr>
        <p:spPr/>
        <p:txBody>
          <a:bodyPr/>
          <a:lstStyle/>
          <a:p>
            <a:r>
              <a:rPr lang="fr-FR" smtClean="0"/>
              <a:t>démo</a:t>
            </a:r>
            <a:endParaRPr lang="fr-FR" dirty="0"/>
          </a:p>
        </p:txBody>
      </p:sp>
      <p:pic>
        <p:nvPicPr>
          <p:cNvPr id="1027" name="Picture 3"/>
          <p:cNvPicPr>
            <a:picLocks noChangeAspect="1" noChangeArrowheads="1"/>
          </p:cNvPicPr>
          <p:nvPr/>
        </p:nvPicPr>
        <p:blipFill>
          <a:blip r:embed="rId4"/>
          <a:srcRect/>
          <a:stretch>
            <a:fillRect/>
          </a:stretch>
        </p:blipFill>
        <p:spPr bwMode="auto">
          <a:xfrm>
            <a:off x="4454600" y="2695845"/>
            <a:ext cx="3904187" cy="288291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Liens vers les ressources disponibles</a:t>
            </a:r>
            <a:endParaRPr lang="fr-FR" sz="3600" dirty="0"/>
          </a:p>
        </p:txBody>
      </p:sp>
      <p:sp>
        <p:nvSpPr>
          <p:cNvPr id="5" name="Espace réservé du contenu 4"/>
          <p:cNvSpPr>
            <a:spLocks noGrp="1"/>
          </p:cNvSpPr>
          <p:nvPr>
            <p:ph sz="quarter" idx="12"/>
          </p:nvPr>
        </p:nvSpPr>
        <p:spPr>
          <a:xfrm>
            <a:off x="381000" y="1182254"/>
            <a:ext cx="8385048" cy="4738255"/>
          </a:xfrm>
        </p:spPr>
        <p:txBody>
          <a:bodyPr/>
          <a:lstStyle/>
          <a:p>
            <a:r>
              <a:rPr lang="fr-FR" sz="1100" dirty="0" smtClean="0"/>
              <a:t>Office Online</a:t>
            </a:r>
          </a:p>
          <a:p>
            <a:pPr lvl="1"/>
            <a:r>
              <a:rPr lang="fr-FR" sz="1100" dirty="0" smtClean="0">
                <a:hlinkClick r:id="rId4"/>
              </a:rPr>
              <a:t>http://office.microsoft.com/fr-fr/</a:t>
            </a:r>
            <a:endParaRPr lang="fr-FR" sz="1100" dirty="0" smtClean="0"/>
          </a:p>
          <a:p>
            <a:pPr lvl="1"/>
            <a:r>
              <a:rPr lang="fr-FR" sz="1100" dirty="0" smtClean="0"/>
              <a:t>Training vidéos ou audio : </a:t>
            </a:r>
            <a:r>
              <a:rPr lang="fr-FR" sz="1100" dirty="0" smtClean="0">
                <a:hlinkClick r:id="rId5"/>
              </a:rPr>
              <a:t>http://office.microsoft.com/fr-fr/training/FX100565001036.aspx</a:t>
            </a:r>
            <a:r>
              <a:rPr lang="fr-FR" sz="1100" dirty="0" smtClean="0"/>
              <a:t> </a:t>
            </a:r>
          </a:p>
          <a:p>
            <a:pPr lvl="1"/>
            <a:r>
              <a:rPr lang="fr-FR" sz="1100" dirty="0" smtClean="0"/>
              <a:t>Formations PPT : </a:t>
            </a:r>
            <a:r>
              <a:rPr lang="fr-FR" sz="1100" dirty="0" smtClean="0">
                <a:hlinkClick r:id="rId6"/>
              </a:rPr>
              <a:t>http://blogs.microsoft.fr/franckha/archive/2007/11/23/63744.aspx</a:t>
            </a:r>
            <a:r>
              <a:rPr lang="fr-FR" sz="1100" dirty="0" smtClean="0"/>
              <a:t> </a:t>
            </a:r>
          </a:p>
          <a:p>
            <a:endParaRPr lang="fr-FR" sz="1100" dirty="0" smtClean="0"/>
          </a:p>
          <a:p>
            <a:r>
              <a:rPr lang="fr-FR" sz="1100" dirty="0" err="1" smtClean="0"/>
              <a:t>Webcasts</a:t>
            </a:r>
            <a:endParaRPr lang="fr-FR" sz="1100" dirty="0" smtClean="0"/>
          </a:p>
          <a:p>
            <a:pPr lvl="1"/>
            <a:r>
              <a:rPr lang="fr-FR" sz="1100" dirty="0" smtClean="0"/>
              <a:t>Sites Microsoft France</a:t>
            </a:r>
          </a:p>
          <a:p>
            <a:pPr lvl="1"/>
            <a:r>
              <a:rPr lang="fr-FR" sz="1100" dirty="0" smtClean="0">
                <a:hlinkClick r:id="rId7"/>
              </a:rPr>
              <a:t>http://www.microsoft.com/france/office/2007/webcasts_edemos.mspx</a:t>
            </a:r>
            <a:r>
              <a:rPr lang="fr-FR" sz="1100" dirty="0" smtClean="0"/>
              <a:t> </a:t>
            </a:r>
          </a:p>
          <a:p>
            <a:pPr lvl="1"/>
            <a:r>
              <a:rPr lang="fr-FR" sz="1100" dirty="0" smtClean="0">
                <a:hlinkClick r:id="rId8"/>
              </a:rPr>
              <a:t>http://www.microsoft.com/about/corporatecitizenship/citizenship/giving/programs/up/digitalliteracy/frn/Curriculum.mspx#productivitysoftware</a:t>
            </a:r>
            <a:r>
              <a:rPr lang="fr-FR" sz="1100" dirty="0" smtClean="0"/>
              <a:t> </a:t>
            </a:r>
          </a:p>
          <a:p>
            <a:endParaRPr lang="fr-FR" sz="1100" dirty="0" smtClean="0"/>
          </a:p>
          <a:p>
            <a:r>
              <a:rPr lang="fr-FR" sz="1100" dirty="0" smtClean="0"/>
              <a:t>Le Perroquet, ou comment retrouver ses menus ?</a:t>
            </a:r>
            <a:br>
              <a:rPr lang="fr-FR" sz="1100" dirty="0" smtClean="0"/>
            </a:br>
            <a:r>
              <a:rPr lang="fr-FR" sz="1100" dirty="0" smtClean="0">
                <a:hlinkClick r:id="rId9"/>
              </a:rPr>
              <a:t>http://blogs.msdn.com/nay/archive/2007/10/10/interactive-command-reference-guides-for-access-and-outlook.aspx</a:t>
            </a:r>
            <a:r>
              <a:rPr lang="fr-FR" sz="1100" dirty="0" smtClean="0"/>
              <a:t> </a:t>
            </a:r>
          </a:p>
          <a:p>
            <a:endParaRPr lang="fr-FR" sz="1100" dirty="0" smtClean="0"/>
          </a:p>
          <a:p>
            <a:r>
              <a:rPr lang="fr-FR" sz="1100" dirty="0" err="1" smtClean="0"/>
              <a:t>Get</a:t>
            </a:r>
            <a:r>
              <a:rPr lang="fr-FR" sz="1100" dirty="0" smtClean="0"/>
              <a:t> </a:t>
            </a:r>
            <a:r>
              <a:rPr lang="fr-FR" sz="1100" dirty="0" err="1" smtClean="0"/>
              <a:t>Started</a:t>
            </a:r>
            <a:r>
              <a:rPr lang="fr-FR" sz="1100" dirty="0" smtClean="0"/>
              <a:t> : Un ruban pour démarrer dans Word, Excel et PowerPoint</a:t>
            </a:r>
            <a:br>
              <a:rPr lang="fr-FR" sz="1100" dirty="0" smtClean="0"/>
            </a:br>
            <a:r>
              <a:rPr lang="fr-FR" sz="1100" dirty="0" smtClean="0">
                <a:hlinkClick r:id="rId10"/>
              </a:rPr>
              <a:t>http://office.microsoft.com/en-us/help/HA102146851033.aspx</a:t>
            </a:r>
            <a:r>
              <a:rPr lang="fr-FR" sz="1100" dirty="0" smtClean="0"/>
              <a:t> </a:t>
            </a:r>
          </a:p>
          <a:p>
            <a:endParaRPr lang="fr-FR" sz="1100" dirty="0" smtClean="0"/>
          </a:p>
          <a:p>
            <a:r>
              <a:rPr lang="fr-FR" sz="1100" dirty="0" smtClean="0"/>
              <a:t>« Prise en main » ou </a:t>
            </a:r>
            <a:r>
              <a:rPr lang="fr-FR" sz="1100" dirty="0" err="1" smtClean="0"/>
              <a:t>Get</a:t>
            </a:r>
            <a:r>
              <a:rPr lang="fr-FR" sz="1100" dirty="0" smtClean="0"/>
              <a:t> </a:t>
            </a:r>
            <a:r>
              <a:rPr lang="fr-FR" sz="1100" dirty="0" err="1" smtClean="0"/>
              <a:t>Started</a:t>
            </a:r>
            <a:r>
              <a:rPr lang="fr-FR" sz="1100" dirty="0" smtClean="0"/>
              <a:t> en français</a:t>
            </a:r>
            <a:br>
              <a:rPr lang="fr-FR" sz="1100" dirty="0" smtClean="0"/>
            </a:br>
            <a:r>
              <a:rPr lang="fr-FR" sz="1100" u="sng" dirty="0" smtClean="0">
                <a:hlinkClick r:id="rId11"/>
              </a:rPr>
              <a:t>http://blogs.msdn.com/pierlag/archive/2008/02/15/office-2007-priseenmain.aspx</a:t>
            </a:r>
            <a:endParaRPr lang="fr-FR" sz="1100" dirty="0" smtClean="0"/>
          </a:p>
          <a:p>
            <a:endParaRPr lang="fr-FR" sz="1100" dirty="0" smtClean="0"/>
          </a:p>
          <a:p>
            <a:r>
              <a:rPr lang="fr-FR" sz="1100" dirty="0" smtClean="0"/>
              <a:t>Kit </a:t>
            </a:r>
            <a:r>
              <a:rPr lang="fr-FR" sz="1100" dirty="0" err="1" smtClean="0"/>
              <a:t>eLearning</a:t>
            </a:r>
            <a:r>
              <a:rPr lang="fr-FR" sz="1100" dirty="0" smtClean="0"/>
              <a:t> SA</a:t>
            </a:r>
            <a:br>
              <a:rPr lang="fr-FR" sz="1100" dirty="0" smtClean="0"/>
            </a:br>
            <a:r>
              <a:rPr lang="fr-FR" sz="1100" dirty="0" smtClean="0">
                <a:hlinkClick r:id="rId12"/>
              </a:rPr>
              <a:t>https://www.microsoftelearning.com/</a:t>
            </a:r>
            <a:r>
              <a:rPr lang="fr-FR" sz="1100" dirty="0" smtClean="0"/>
              <a:t> </a:t>
            </a:r>
          </a:p>
          <a:p>
            <a:endParaRPr lang="fr-FR" sz="1100" dirty="0" smtClean="0"/>
          </a:p>
          <a:p>
            <a:r>
              <a:rPr lang="fr-FR" sz="1100" dirty="0" smtClean="0"/>
              <a:t>Tester Office 2007 sans avoir à l’installer</a:t>
            </a:r>
            <a:br>
              <a:rPr lang="fr-FR" sz="1100" dirty="0" smtClean="0"/>
            </a:br>
            <a:r>
              <a:rPr lang="fr-FR" sz="1100" dirty="0" smtClean="0">
                <a:hlinkClick r:id="rId13"/>
              </a:rPr>
              <a:t>http://www.boston.runaware.com/microsoft/fr-fr/2007office/td?lbredir=1</a:t>
            </a:r>
            <a:endParaRPr lang="fr-FR" sz="1100" dirty="0" smtClean="0"/>
          </a:p>
          <a:p>
            <a:endParaRPr lang="fr-FR" sz="1100" dirty="0" smtClean="0"/>
          </a:p>
          <a:p>
            <a:endParaRPr lang="fr-FR" sz="1100" dirty="0" smtClean="0"/>
          </a:p>
          <a:p>
            <a:endParaRPr lang="fr-FR" sz="1100"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2" name="Rectangle 52"/>
          <p:cNvSpPr>
            <a:spLocks noGrp="1" noChangeArrowheads="1"/>
          </p:cNvSpPr>
          <p:nvPr>
            <p:ph type="body" idx="4294967295"/>
          </p:nvPr>
        </p:nvSpPr>
        <p:spPr>
          <a:xfrm>
            <a:off x="0" y="214313"/>
            <a:ext cx="4505325" cy="3414712"/>
          </a:xfrm>
          <a:prstGeom prst="rect">
            <a:avLst/>
          </a:prstGeom>
          <a:noFill/>
          <a:ln>
            <a:noFill/>
          </a:ln>
          <a:effectLst>
            <a:innerShdw blurRad="63500" dist="50800" dir="10800000">
              <a:prstClr val="black">
                <a:alpha val="50000"/>
              </a:prstClr>
            </a:innerShdw>
          </a:effectLst>
        </p:spPr>
        <p:txBody>
          <a:bodyPr/>
          <a:lstStyle/>
          <a:p>
            <a:pPr>
              <a:buNone/>
            </a:pPr>
            <a:endParaRPr lang="fr-FR" dirty="0" smtClean="0"/>
          </a:p>
          <a:p>
            <a:pPr>
              <a:buNone/>
            </a:pPr>
            <a:endParaRPr lang="fr-FR" sz="1050" dirty="0" smtClean="0"/>
          </a:p>
          <a:p>
            <a:pPr algn="ctr">
              <a:buNone/>
            </a:pPr>
            <a:endParaRPr lang="fr-FR" sz="900" b="1" dirty="0" smtClean="0">
              <a:solidFill>
                <a:srgbClr val="FFC000"/>
              </a:solidFill>
            </a:endParaRPr>
          </a:p>
          <a:p>
            <a:pPr marL="447675" indent="-447675" algn="ctr" defTabSz="914400" fontAlgn="base">
              <a:spcBef>
                <a:spcPct val="30000"/>
              </a:spcBef>
              <a:spcAft>
                <a:spcPts val="600"/>
              </a:spcAft>
              <a:buClr>
                <a:schemeClr val="tx2"/>
              </a:buClr>
              <a:buNone/>
              <a:defRPr/>
            </a:pPr>
            <a:r>
              <a:rPr lang="fr-FR" sz="2800" b="1" kern="0" dirty="0" smtClean="0">
                <a:solidFill>
                  <a:srgbClr val="FFFF00"/>
                </a:solidFill>
                <a:effectLst>
                  <a:outerShdw blurRad="38100" dist="38100" dir="2700000" algn="tl">
                    <a:srgbClr val="000000"/>
                  </a:outerShdw>
                </a:effectLst>
              </a:rPr>
              <a:t>La référence technique</a:t>
            </a:r>
          </a:p>
          <a:p>
            <a:pPr marL="447675" indent="-447675" algn="ctr" defTabSz="914400" fontAlgn="base">
              <a:lnSpc>
                <a:spcPct val="100000"/>
              </a:lnSpc>
              <a:spcBef>
                <a:spcPts val="0"/>
              </a:spcBef>
              <a:spcAft>
                <a:spcPts val="600"/>
              </a:spcAft>
              <a:buClr>
                <a:schemeClr val="tx2"/>
              </a:buClr>
              <a:buNone/>
              <a:defRPr/>
            </a:pPr>
            <a:r>
              <a:rPr lang="fr-FR" sz="2800" b="1" kern="0" dirty="0" smtClean="0">
                <a:solidFill>
                  <a:srgbClr val="FFFF00"/>
                </a:solidFill>
                <a:effectLst>
                  <a:outerShdw blurRad="38100" dist="38100" dir="2700000" algn="tl">
                    <a:srgbClr val="000000"/>
                  </a:outerShdw>
                </a:effectLst>
              </a:rPr>
              <a:t> pour les IT Pros :</a:t>
            </a:r>
          </a:p>
          <a:p>
            <a:pPr algn="ctr">
              <a:lnSpc>
                <a:spcPct val="100000"/>
              </a:lnSpc>
              <a:spcBef>
                <a:spcPts val="400"/>
              </a:spcBef>
              <a:spcAft>
                <a:spcPts val="400"/>
              </a:spcAft>
              <a:buNone/>
            </a:pPr>
            <a:r>
              <a:rPr lang="fr-FR" sz="2400" u="sng" dirty="0" smtClean="0">
                <a:solidFill>
                  <a:srgbClr val="FFFFFF"/>
                </a:solidFill>
              </a:rPr>
              <a:t>technet.microsoft.com</a:t>
            </a:r>
            <a:endParaRPr lang="fr-FR" sz="2800" b="1" u="sng" dirty="0" smtClean="0">
              <a:solidFill>
                <a:srgbClr val="FFFFFF"/>
              </a:solidFill>
            </a:endParaRPr>
          </a:p>
          <a:p>
            <a:pPr>
              <a:buNone/>
            </a:pPr>
            <a:endParaRPr lang="fr-FR" sz="2800" dirty="0" smtClean="0"/>
          </a:p>
          <a:p>
            <a:pPr>
              <a:buNone/>
            </a:pPr>
            <a:endParaRPr lang="fr-FR" dirty="0" smtClean="0">
              <a:solidFill>
                <a:srgbClr val="002060"/>
              </a:solidFill>
            </a:endParaRPr>
          </a:p>
        </p:txBody>
      </p:sp>
      <p:sp>
        <p:nvSpPr>
          <p:cNvPr id="13" name="Rectangle 52"/>
          <p:cNvSpPr txBox="1">
            <a:spLocks noChangeArrowheads="1"/>
          </p:cNvSpPr>
          <p:nvPr/>
        </p:nvSpPr>
        <p:spPr bwMode="auto">
          <a:xfrm>
            <a:off x="4638674" y="152648"/>
            <a:ext cx="4505326" cy="3776418"/>
          </a:xfrm>
          <a:prstGeom prst="rect">
            <a:avLst/>
          </a:prstGeom>
          <a:noFill/>
          <a:ln w="9525">
            <a:noFill/>
            <a:miter lim="800000"/>
            <a:headEnd/>
            <a:tailEnd/>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spAutoFit/>
          </a:bodyPr>
          <a:lstStyle/>
          <a:p>
            <a:pPr marL="447675" marR="0" lvl="0" indent="-447675" algn="l"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l"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105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9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kumimoji="0" lang="fr-FR" sz="2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Calibri" pitchFamily="34" charset="0"/>
              </a:rPr>
              <a:t>L’engagement Microsoft</a:t>
            </a:r>
            <a:r>
              <a:rPr kumimoji="0" lang="fr-FR" sz="2800" b="1" i="0" u="none" strike="noStrike" kern="0" cap="none" spc="0" normalizeH="0" noProof="0" dirty="0" smtClean="0">
                <a:ln>
                  <a:noFill/>
                </a:ln>
                <a:solidFill>
                  <a:srgbClr val="FFFF00"/>
                </a:solidFill>
                <a:effectLst>
                  <a:outerShdw blurRad="38100" dist="38100" dir="2700000" algn="tl">
                    <a:srgbClr val="000000"/>
                  </a:outerShdw>
                </a:effectLst>
                <a:uLnTx/>
                <a:uFillTx/>
                <a:latin typeface="Calibri" pitchFamily="34" charset="0"/>
              </a:rPr>
              <a:t> </a:t>
            </a: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kumimoji="0" lang="fr-FR" sz="2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Calibri" pitchFamily="34" charset="0"/>
              </a:rPr>
              <a:t>pour les développeurs</a:t>
            </a:r>
            <a:r>
              <a:rPr kumimoji="0" lang="fr-FR" sz="2800" b="1" i="0" u="none" strike="noStrike" kern="0" cap="none" spc="0" normalizeH="0" noProof="0" dirty="0" smtClean="0">
                <a:ln>
                  <a:noFill/>
                </a:ln>
                <a:solidFill>
                  <a:srgbClr val="FFFF00"/>
                </a:solidFill>
                <a:effectLst>
                  <a:outerShdw blurRad="38100" dist="38100" dir="2700000" algn="tl">
                    <a:srgbClr val="000000"/>
                  </a:outerShdw>
                </a:effectLst>
                <a:uLnTx/>
                <a:uFillTx/>
                <a:latin typeface="Calibri" pitchFamily="34" charset="0"/>
              </a:rPr>
              <a:t> </a:t>
            </a:r>
            <a:r>
              <a:rPr kumimoji="0" lang="fr-FR" sz="2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Calibri" pitchFamily="34" charset="0"/>
              </a:rPr>
              <a:t>:</a:t>
            </a: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lang="en-US" sz="2400" b="0" u="sng" dirty="0" smtClean="0">
                <a:solidFill>
                  <a:srgbClr val="FFFFFF"/>
                </a:solidFill>
                <a:effectLst>
                  <a:outerShdw blurRad="38100" dist="38100" dir="2700000" algn="tl">
                    <a:srgbClr val="000000"/>
                  </a:outerShdw>
                </a:effectLst>
                <a:latin typeface="+mn-lt"/>
              </a:rPr>
              <a:t>msdn.microsoft.com</a:t>
            </a:r>
            <a:endParaRPr lang="fr-FR" sz="2400" b="0" u="sng" dirty="0" smtClean="0">
              <a:solidFill>
                <a:srgbClr val="FFFFFF"/>
              </a:solidFill>
              <a:effectLst>
                <a:outerShdw blurRad="38100" dist="38100" dir="2700000" algn="tl">
                  <a:srgbClr val="000000"/>
                </a:outerShdw>
              </a:effectLst>
              <a:latin typeface="+mn-lt"/>
              <a:hlinkClick r:id="rId3"/>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28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lang="fr-FR" sz="2800" kern="0" dirty="0" smtClean="0">
              <a:solidFill>
                <a:srgbClr val="FFC000"/>
              </a:solidFill>
              <a:effectLst>
                <a:outerShdw blurRad="38100" dist="38100" dir="2700000" algn="tl">
                  <a:srgbClr val="000000"/>
                </a:outerShdw>
              </a:effectLst>
              <a:latin typeface="+mn-lt"/>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20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p:txBody>
      </p:sp>
      <p:sp>
        <p:nvSpPr>
          <p:cNvPr id="16" name="TextBox 15"/>
          <p:cNvSpPr txBox="1"/>
          <p:nvPr/>
        </p:nvSpPr>
        <p:spPr>
          <a:xfrm>
            <a:off x="0" y="3019425"/>
            <a:ext cx="9029700" cy="369332"/>
          </a:xfrm>
          <a:prstGeom prst="rect">
            <a:avLst/>
          </a:prstGeom>
          <a:noFill/>
        </p:spPr>
        <p:txBody>
          <a:bodyPr wrap="square" rtlCol="0">
            <a:spAutoFit/>
          </a:bodyPr>
          <a:lstStyle/>
          <a:p>
            <a:pPr>
              <a:buFont typeface="Arial" pitchFamily="34" charset="0"/>
              <a:buChar char="•"/>
            </a:pPr>
            <a:endParaRPr lang="fr-FR" dirty="0"/>
          </a:p>
        </p:txBody>
      </p:sp>
      <p:sp>
        <p:nvSpPr>
          <p:cNvPr id="18" name="Rectangle 52"/>
          <p:cNvSpPr txBox="1">
            <a:spLocks noChangeArrowheads="1"/>
          </p:cNvSpPr>
          <p:nvPr/>
        </p:nvSpPr>
        <p:spPr bwMode="auto">
          <a:xfrm>
            <a:off x="0" y="3796466"/>
            <a:ext cx="9144000" cy="34901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447675" marR="0" lvl="0" indent="-447675" algn="l" defTabSz="914400" rtl="0" eaLnBrk="1" fontAlgn="base" latinLnBrk="0" hangingPunct="1">
              <a:spcBef>
                <a:spcPct val="30000"/>
              </a:spcBef>
              <a:spcAft>
                <a:spcPct val="0"/>
              </a:spcAft>
              <a:buClr>
                <a:schemeClr val="tx2"/>
              </a:buClr>
              <a:buSzTx/>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S’informer</a:t>
            </a:r>
            <a:r>
              <a:rPr kumimoji="0" lang="fr-FR" sz="2400" b="0" i="0" u="none" strike="noStrike" kern="0" cap="none" spc="0" normalizeH="0" noProof="0" dirty="0" smtClean="0">
                <a:ln>
                  <a:noFill/>
                </a:ln>
                <a:solidFill>
                  <a:schemeClr val="tx2"/>
                </a:solidFill>
                <a:effectLst>
                  <a:outerShdw blurRad="38100" dist="38100" dir="2700000" algn="tl">
                    <a:srgbClr val="000000"/>
                  </a:outerShdw>
                </a:effectLst>
                <a:uLnTx/>
                <a:uFillTx/>
                <a:latin typeface="+mn-lt"/>
                <a:ea typeface="+mn-ea"/>
                <a:cs typeface="+mn-cs"/>
              </a:rPr>
              <a:t> </a:t>
            </a:r>
            <a:r>
              <a:rPr kumimoji="0" lang="fr-FR" sz="24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Un portail d’informations,</a:t>
            </a:r>
            <a:r>
              <a:rPr kumimoji="0" lang="fr-FR" sz="24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 des événements, une newsletter bimensuelle personnalisée</a:t>
            </a:r>
            <a:endPar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l" defTabSz="914400" rtl="0" eaLnBrk="1" fontAlgn="base" latinLnBrk="0" hangingPunct="1">
              <a:spcBef>
                <a:spcPct val="30000"/>
              </a:spcBef>
              <a:spcAft>
                <a:spcPct val="0"/>
              </a:spcAft>
              <a:buClr>
                <a:schemeClr val="tx2"/>
              </a:buClr>
              <a:buSzTx/>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Se former - </a:t>
            </a:r>
            <a:r>
              <a:rPr lang="fr-FR" sz="2400" b="0" kern="0" dirty="0" smtClean="0">
                <a:effectLst>
                  <a:outerShdw blurRad="38100" dist="38100" dir="2700000" algn="tl">
                    <a:srgbClr val="000000"/>
                  </a:outerShdw>
                </a:effectLst>
                <a:latin typeface="+mn-lt"/>
              </a:rPr>
              <a:t>Des webcasts, des articles techniques, des téléchargements, des forums pour échanger avec vos pairs</a:t>
            </a:r>
            <a:endPar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l" defTabSz="914400" rtl="0" eaLnBrk="1" fontAlgn="base" latinLnBrk="0" hangingPunct="1">
              <a:spcBef>
                <a:spcPct val="30000"/>
              </a:spcBef>
              <a:spcAft>
                <a:spcPct val="0"/>
              </a:spcAft>
              <a:buClr>
                <a:schemeClr val="tx2"/>
              </a:buClr>
              <a:buSzTx/>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Bénéficier de services -  </a:t>
            </a:r>
            <a:r>
              <a:rPr lang="fr-FR" sz="2400" b="0" kern="0" dirty="0" smtClean="0">
                <a:effectLst>
                  <a:outerShdw blurRad="38100" dist="38100" dir="2700000" algn="tl">
                    <a:srgbClr val="000000"/>
                  </a:outerShdw>
                </a:effectLst>
                <a:latin typeface="+mn-lt"/>
              </a:rPr>
              <a:t>Des cursus de formations et de certifications, des offres de support technique</a:t>
            </a:r>
          </a:p>
          <a:p>
            <a:pPr marL="904875" lvl="1" indent="-447675">
              <a:spcBef>
                <a:spcPct val="30000"/>
              </a:spcBef>
              <a:buClr>
                <a:schemeClr val="tx2"/>
              </a:buClr>
            </a:pPr>
            <a:endParaRPr lang="fr-FR" sz="2400" b="0" kern="0" dirty="0" smtClean="0">
              <a:effectLst>
                <a:outerShdw blurRad="38100" dist="38100" dir="2700000" algn="tl">
                  <a:srgbClr val="000000"/>
                </a:outerShdw>
              </a:effectLst>
              <a:latin typeface="+mn-lt"/>
            </a:endParaRPr>
          </a:p>
          <a:p>
            <a:pPr marL="904875" lvl="1" indent="-447675">
              <a:spcBef>
                <a:spcPct val="30000"/>
              </a:spcBef>
              <a:buClr>
                <a:schemeClr val="tx2"/>
              </a:buClr>
            </a:pPr>
            <a:endParaRPr kumimoji="0" lang="fr-FR" sz="24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 useBgFill="1">
        <p:nvSpPr>
          <p:cNvPr id="21" name="TextBox 20"/>
          <p:cNvSpPr txBox="1"/>
          <p:nvPr/>
        </p:nvSpPr>
        <p:spPr>
          <a:xfrm>
            <a:off x="4514850" y="2657475"/>
            <a:ext cx="4514851" cy="830997"/>
          </a:xfrm>
          <a:prstGeom prst="rect">
            <a:avLst/>
          </a:prstGeom>
          <a:ln>
            <a:solidFill>
              <a:srgbClr val="FFC000"/>
            </a:solidFill>
          </a:ln>
          <a:effectLst>
            <a:innerShdw blurRad="63500" dist="50800" dir="18900000">
              <a:prstClr val="black">
                <a:alpha val="50000"/>
              </a:prstClr>
            </a:innerShdw>
          </a:effectLst>
          <a:scene3d>
            <a:camera prst="orthographicFront"/>
            <a:lightRig rig="threePt" dir="t"/>
          </a:scene3d>
          <a:sp3d extrusionH="76200">
            <a:bevelT prst="relaxedInset"/>
            <a:extrusionClr>
              <a:schemeClr val="tx2"/>
            </a:extrusionClr>
          </a:sp3d>
        </p:spPr>
        <p:txBody>
          <a:bodyPr wrap="square" rtlCol="0">
            <a:spAutoFit/>
          </a:bodyPr>
          <a:lstStyle/>
          <a:p>
            <a:pPr algn="ctr"/>
            <a:r>
              <a:rPr lang="fr-FR" sz="2000" b="0" kern="0" dirty="0" smtClean="0">
                <a:effectLst>
                  <a:outerShdw blurRad="38100" dist="38100" dir="2700000" algn="tl">
                    <a:srgbClr val="000000"/>
                  </a:outerShdw>
                </a:effectLst>
              </a:rPr>
              <a:t>Visual Studio 2008 +</a:t>
            </a:r>
          </a:p>
          <a:p>
            <a:pPr algn="ctr"/>
            <a:r>
              <a:rPr lang="fr-FR" sz="2000" b="0" kern="0" dirty="0" smtClean="0">
                <a:effectLst>
                  <a:outerShdw blurRad="38100" dist="38100" dir="2700000" algn="tl">
                    <a:srgbClr val="000000"/>
                  </a:outerShdw>
                </a:effectLst>
                <a:latin typeface="+mn-lt"/>
              </a:rPr>
              <a:t>Abonnement </a:t>
            </a:r>
            <a:r>
              <a:rPr lang="fr-FR" sz="2800" b="0" u="sng" kern="0" dirty="0" smtClean="0">
                <a:solidFill>
                  <a:schemeClr val="tx2"/>
                </a:solidFill>
                <a:effectLst>
                  <a:outerShdw blurRad="38100" dist="38100" dir="2700000" algn="tl">
                    <a:srgbClr val="000000"/>
                  </a:outerShdw>
                </a:effectLst>
                <a:latin typeface="+mn-lt"/>
              </a:rPr>
              <a:t>MSDN Premium   </a:t>
            </a:r>
            <a:endParaRPr lang="fr-FR" sz="2800" b="0" u="sng" kern="0" dirty="0" smtClean="0">
              <a:solidFill>
                <a:schemeClr val="tx2"/>
              </a:solidFill>
              <a:effectLst>
                <a:outerShdw blurRad="38100" dist="38100" dir="2700000" algn="tl">
                  <a:srgbClr val="000000"/>
                </a:outerShdw>
              </a:effectLst>
              <a:latin typeface="+mn-lt"/>
              <a:hlinkClick r:id="rId5"/>
            </a:endParaRPr>
          </a:p>
        </p:txBody>
      </p:sp>
      <p:sp useBgFill="1">
        <p:nvSpPr>
          <p:cNvPr id="22" name="TextBox 21"/>
          <p:cNvSpPr txBox="1"/>
          <p:nvPr/>
        </p:nvSpPr>
        <p:spPr>
          <a:xfrm>
            <a:off x="66675" y="2657475"/>
            <a:ext cx="4362450" cy="830997"/>
          </a:xfrm>
          <a:prstGeom prst="rect">
            <a:avLst/>
          </a:prstGeom>
          <a:ln>
            <a:solidFill>
              <a:schemeClr val="tx2"/>
            </a:solidFill>
          </a:ln>
          <a:effectLst>
            <a:innerShdw blurRad="63500" dist="50800" dir="18900000">
              <a:prstClr val="black">
                <a:alpha val="50000"/>
              </a:prstClr>
            </a:innerShdw>
          </a:effectLst>
          <a:scene3d>
            <a:camera prst="orthographicFront"/>
            <a:lightRig rig="threePt" dir="t"/>
          </a:scene3d>
          <a:sp3d extrusionH="76200">
            <a:bevelT prst="relaxedInset"/>
            <a:extrusionClr>
              <a:schemeClr val="tx2"/>
            </a:extrusionClr>
          </a:sp3d>
        </p:spPr>
        <p:txBody>
          <a:bodyPr wrap="square" rtlCol="0">
            <a:spAutoFit/>
          </a:bodyPr>
          <a:lstStyle/>
          <a:p>
            <a:pPr algn="ctr"/>
            <a:r>
              <a:rPr lang="fr-FR" sz="2000" b="0" kern="0" dirty="0" smtClean="0">
                <a:effectLst>
                  <a:outerShdw blurRad="38100" dist="38100" dir="2700000" algn="tl">
                    <a:srgbClr val="000000"/>
                  </a:outerShdw>
                </a:effectLst>
                <a:latin typeface="+mn-lt"/>
              </a:rPr>
              <a:t>Abonnement </a:t>
            </a:r>
            <a:r>
              <a:rPr lang="fr-FR" sz="2800" b="0" u="sng" kern="0" dirty="0" smtClean="0">
                <a:solidFill>
                  <a:schemeClr val="tx2"/>
                </a:solidFill>
                <a:effectLst>
                  <a:outerShdw blurRad="38100" dist="38100" dir="2700000" algn="tl">
                    <a:srgbClr val="000000"/>
                  </a:outerShdw>
                </a:effectLst>
                <a:latin typeface="+mn-lt"/>
              </a:rPr>
              <a:t>TechNet Plus :</a:t>
            </a:r>
          </a:p>
          <a:p>
            <a:pPr algn="ctr"/>
            <a:r>
              <a:rPr lang="fr-FR" sz="2000" b="0" kern="0" dirty="0" smtClean="0">
                <a:effectLst>
                  <a:outerShdw blurRad="38100" dist="38100" dir="2700000" algn="tl">
                    <a:srgbClr val="000000"/>
                  </a:outerShdw>
                </a:effectLst>
                <a:latin typeface="+mn-lt"/>
              </a:rPr>
              <a:t>Versions d’</a:t>
            </a:r>
            <a:r>
              <a:rPr lang="fr-FR" sz="2000" b="0" kern="0" dirty="0" err="1" smtClean="0">
                <a:effectLst>
                  <a:outerShdw blurRad="38100" dist="38100" dir="2700000" algn="tl">
                    <a:srgbClr val="000000"/>
                  </a:outerShdw>
                </a:effectLst>
                <a:latin typeface="+mn-lt"/>
              </a:rPr>
              <a:t>éval</a:t>
            </a:r>
            <a:r>
              <a:rPr lang="fr-FR" sz="2000" b="0" kern="0" dirty="0" smtClean="0">
                <a:effectLst>
                  <a:outerShdw blurRad="38100" dist="38100" dir="2700000" algn="tl">
                    <a:srgbClr val="000000"/>
                  </a:outerShdw>
                </a:effectLst>
                <a:latin typeface="+mn-lt"/>
              </a:rPr>
              <a:t> + 2 incidents support</a:t>
            </a:r>
            <a:endParaRPr lang="fr-FR" sz="2800" b="0" u="sng" kern="0" dirty="0" smtClean="0">
              <a:solidFill>
                <a:schemeClr val="tx2"/>
              </a:solidFill>
              <a:effectLst>
                <a:outerShdw blurRad="38100" dist="38100" dir="2700000" algn="tl">
                  <a:srgbClr val="000000"/>
                </a:outerShdw>
              </a:effectLst>
              <a:latin typeface="+mn-lt"/>
            </a:endParaRPr>
          </a:p>
        </p:txBody>
      </p:sp>
      <p:pic>
        <p:nvPicPr>
          <p:cNvPr id="12" name="Picture 11" descr="TechNet_rgb.png"/>
          <p:cNvPicPr>
            <a:picLocks noChangeAspect="1"/>
          </p:cNvPicPr>
          <p:nvPr/>
        </p:nvPicPr>
        <p:blipFill>
          <a:blip r:embed="rId6"/>
          <a:stretch>
            <a:fillRect/>
          </a:stretch>
        </p:blipFill>
        <p:spPr>
          <a:xfrm>
            <a:off x="419100" y="266702"/>
            <a:ext cx="3800475" cy="7736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msdn_1inch_c 2.tif"/>
          <p:cNvPicPr>
            <a:picLocks noChangeAspect="1"/>
          </p:cNvPicPr>
          <p:nvPr/>
        </p:nvPicPr>
        <p:blipFill>
          <a:blip r:embed="rId7" cstate="print">
            <a:clrChange>
              <a:clrFrom>
                <a:srgbClr val="FDFDFD"/>
              </a:clrFrom>
              <a:clrTo>
                <a:srgbClr val="FDFDFD">
                  <a:alpha val="0"/>
                </a:srgbClr>
              </a:clrTo>
            </a:clrChange>
            <a:grayscl/>
          </a:blip>
          <a:stretch>
            <a:fillRect/>
          </a:stretch>
        </p:blipFill>
        <p:spPr>
          <a:xfrm>
            <a:off x="5847249" y="266701"/>
            <a:ext cx="1610826" cy="821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SLIDE MTT TEXTE.jpg"/>
          <p:cNvPicPr>
            <a:picLocks noChangeAspect="1"/>
          </p:cNvPicPr>
          <p:nvPr/>
        </p:nvPicPr>
        <p:blipFill>
          <a:blip r:embed="rId3"/>
          <a:stretch>
            <a:fillRect/>
          </a:stretch>
        </p:blipFill>
        <p:spPr>
          <a:xfrm>
            <a:off x="0" y="322"/>
            <a:ext cx="9144000" cy="6857355"/>
          </a:xfrm>
          <a:prstGeom prst="rect">
            <a:avLst/>
          </a:prstGeom>
        </p:spPr>
      </p:pic>
      <p:sp>
        <p:nvSpPr>
          <p:cNvPr id="5" name="Text Box 3"/>
          <p:cNvSpPr txBox="1">
            <a:spLocks noChangeArrowheads="1"/>
          </p:cNvSpPr>
          <p:nvPr/>
        </p:nvSpPr>
        <p:spPr bwMode="blackWhite">
          <a:xfrm>
            <a:off x="398963" y="5572125"/>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Calibri" pitchFamily="34" charset="0"/>
                <a:cs typeface="Arial" charset="0"/>
              </a:rPr>
              <a:t>© </a:t>
            </a:r>
            <a:r>
              <a:rPr lang="en-US" sz="700" dirty="0" smtClean="0">
                <a:latin typeface="Calibri" pitchFamily="34" charset="0"/>
                <a:cs typeface="Arial" charset="0"/>
              </a:rPr>
              <a:t>2008 Microsoft </a:t>
            </a:r>
            <a:r>
              <a:rPr lang="en-US" sz="7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latin typeface="Calibri" pitchFamily="34" charset="0"/>
                <a:cs typeface="Arial" charset="0"/>
              </a:rPr>
              <a:t>MICROSOFT </a:t>
            </a:r>
            <a:r>
              <a:rPr lang="en-US" sz="700" dirty="0">
                <a:latin typeface="Calibri" pitchFamily="34" charset="0"/>
                <a:cs typeface="Arial" charset="0"/>
              </a:rPr>
              <a:t>MAKES NO WARRANTIES, EXPRESS, IMPLIED OR STATUTORY, AS TO THE INFORMATION IN THIS PRESENTATION.</a:t>
            </a:r>
          </a:p>
        </p:txBody>
      </p:sp>
      <p:pic>
        <p:nvPicPr>
          <p:cNvPr id="6" name="Picture 2" descr="Microsoft logo and tagline"/>
          <p:cNvPicPr>
            <a:picLocks noChangeAspect="1" noChangeArrowheads="1"/>
          </p:cNvPicPr>
          <p:nvPr/>
        </p:nvPicPr>
        <p:blipFill>
          <a:blip r:embed="rId4"/>
          <a:srcRect r="21826" b="38762"/>
          <a:stretch>
            <a:fillRect/>
          </a:stretch>
        </p:blipFill>
        <p:spPr bwMode="black">
          <a:xfrm>
            <a:off x="2214764" y="2639994"/>
            <a:ext cx="4643470" cy="785818"/>
          </a:xfrm>
          <a:prstGeom prst="rect">
            <a:avLst/>
          </a:prstGeom>
          <a:noFill/>
        </p:spPr>
      </p:pic>
      <p:sp>
        <p:nvSpPr>
          <p:cNvPr id="7" name="TextBox 4"/>
          <p:cNvSpPr txBox="1"/>
          <p:nvPr/>
        </p:nvSpPr>
        <p:spPr>
          <a:xfrm>
            <a:off x="3314078" y="3464747"/>
            <a:ext cx="4389121" cy="369322"/>
          </a:xfrm>
          <a:prstGeom prst="rect">
            <a:avLst/>
          </a:prstGeom>
          <a:noFill/>
        </p:spPr>
        <p:txBody>
          <a:bodyPr wrap="square" lIns="91429" tIns="45715" rIns="91429" bIns="45715" rtlCol="0">
            <a:spAutoFit/>
          </a:bodyPr>
          <a:lstStyle/>
          <a:p>
            <a:r>
              <a:rPr lang="fr-FR" b="1" i="1" dirty="0" smtClean="0">
                <a:latin typeface="Segoe "/>
              </a:rPr>
              <a:t>Votre potentiel. Notre passion. </a:t>
            </a:r>
            <a:r>
              <a:rPr lang="fr-FR" sz="1200" b="1" i="1" baseline="58000" dirty="0" smtClean="0">
                <a:latin typeface="Segoe "/>
              </a:rPr>
              <a:t>TM </a:t>
            </a:r>
            <a:endParaRPr lang="fr-FR" sz="1200" b="1" i="1" baseline="58000" dirty="0">
              <a:latin typeface="Segoe "/>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977314" y="1987551"/>
            <a:ext cx="7714104" cy="1523495"/>
          </a:xfrm>
        </p:spPr>
        <p:txBody>
          <a:bodyPr/>
          <a:lstStyle/>
          <a:p>
            <a:pPr algn="r"/>
            <a:r>
              <a:rPr lang="fr-FR" dirty="0" smtClean="0"/>
              <a:t>Les nouveautés d’Office 2007</a:t>
            </a:r>
            <a:endParaRPr lang="fr-FR" dirty="0"/>
          </a:p>
        </p:txBody>
      </p:sp>
      <p:sp>
        <p:nvSpPr>
          <p:cNvPr id="5" name="ZoneTexte 4"/>
          <p:cNvSpPr txBox="1"/>
          <p:nvPr/>
        </p:nvSpPr>
        <p:spPr>
          <a:xfrm>
            <a:off x="4285278" y="3500438"/>
            <a:ext cx="4405372" cy="1569660"/>
          </a:xfrm>
          <a:prstGeom prst="rect">
            <a:avLst/>
          </a:prstGeom>
          <a:noFill/>
        </p:spPr>
        <p:txBody>
          <a:bodyPr wrap="none" rtlCol="0">
            <a:spAutoFit/>
          </a:bodyPr>
          <a:lstStyle/>
          <a:p>
            <a:pPr algn="r">
              <a:lnSpc>
                <a:spcPct val="150000"/>
              </a:lnSpc>
              <a:buClr>
                <a:schemeClr val="tx2"/>
              </a:buClr>
              <a:buFont typeface="Wingdings" pitchFamily="2" charset="2"/>
              <a:buChar char="§"/>
            </a:pPr>
            <a:r>
              <a:rPr lang="fr-FR" sz="1600" dirty="0" smtClean="0"/>
              <a:t>Nouvelle architecture multilingue</a:t>
            </a:r>
          </a:p>
          <a:p>
            <a:pPr algn="r">
              <a:lnSpc>
                <a:spcPct val="150000"/>
              </a:lnSpc>
              <a:buClr>
                <a:schemeClr val="tx2"/>
              </a:buClr>
              <a:buFont typeface="Wingdings" pitchFamily="2" charset="2"/>
              <a:buChar char="§"/>
            </a:pPr>
            <a:r>
              <a:rPr lang="fr-FR" sz="1600" dirty="0" smtClean="0"/>
              <a:t>Local installation source</a:t>
            </a:r>
          </a:p>
          <a:p>
            <a:pPr algn="r">
              <a:lnSpc>
                <a:spcPct val="150000"/>
              </a:lnSpc>
              <a:buClr>
                <a:schemeClr val="tx2"/>
              </a:buClr>
              <a:buFont typeface="Wingdings" pitchFamily="2" charset="2"/>
              <a:buChar char="§"/>
            </a:pPr>
            <a:r>
              <a:rPr lang="fr-FR" sz="1600" dirty="0" smtClean="0"/>
              <a:t>Nouveau processus d’installation</a:t>
            </a:r>
          </a:p>
          <a:p>
            <a:pPr algn="r">
              <a:lnSpc>
                <a:spcPct val="150000"/>
              </a:lnSpc>
              <a:buClr>
                <a:schemeClr val="tx2"/>
              </a:buClr>
              <a:buFont typeface="Wingdings" pitchFamily="2" charset="2"/>
              <a:buChar char="§"/>
            </a:pPr>
            <a:r>
              <a:rPr lang="fr-FR" sz="1600" dirty="0" smtClean="0"/>
              <a:t>Des outils pour chaque étape du déploiement</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bwMode="auto">
          <a:xfrm>
            <a:off x="272956" y="1592239"/>
            <a:ext cx="8575343" cy="4344537"/>
          </a:xfrm>
          <a:prstGeom prst="roundRect">
            <a:avLst/>
          </a:prstGeom>
          <a:solidFill>
            <a:schemeClr val="accent2">
              <a:lumMod val="40000"/>
              <a:lumOff val="60000"/>
            </a:schemeClr>
          </a:soli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23" name="Titre 22"/>
          <p:cNvSpPr>
            <a:spLocks noGrp="1"/>
          </p:cNvSpPr>
          <p:nvPr>
            <p:ph type="title"/>
          </p:nvPr>
        </p:nvSpPr>
        <p:spPr/>
        <p:txBody>
          <a:bodyPr/>
          <a:lstStyle/>
          <a:p>
            <a:r>
              <a:rPr lang="fr-FR" sz="3600" dirty="0" smtClean="0"/>
              <a:t>Nouvelle architecture multilingue</a:t>
            </a:r>
            <a:br>
              <a:rPr lang="fr-FR" sz="3600" dirty="0" smtClean="0"/>
            </a:br>
            <a:r>
              <a:rPr lang="fr-FR" sz="2400" dirty="0" smtClean="0">
                <a:solidFill>
                  <a:schemeClr val="accent2">
                    <a:lumMod val="20000"/>
                    <a:lumOff val="80000"/>
                  </a:schemeClr>
                </a:solidFill>
              </a:rPr>
              <a:t>Neutralité langue/produit</a:t>
            </a:r>
            <a:endParaRPr lang="fr-FR" sz="3600" dirty="0"/>
          </a:p>
        </p:txBody>
      </p:sp>
      <p:sp>
        <p:nvSpPr>
          <p:cNvPr id="33" name="Espace réservé du contenu 32"/>
          <p:cNvSpPr>
            <a:spLocks noGrp="1"/>
          </p:cNvSpPr>
          <p:nvPr>
            <p:ph sz="quarter" idx="10"/>
          </p:nvPr>
        </p:nvSpPr>
        <p:spPr>
          <a:xfrm>
            <a:off x="419100" y="1743075"/>
            <a:ext cx="8458200" cy="4086225"/>
          </a:xfrm>
        </p:spPr>
        <p:txBody>
          <a:bodyPr/>
          <a:lstStyle/>
          <a:p>
            <a:r>
              <a:rPr lang="fr-FR" sz="1600" dirty="0" smtClean="0">
                <a:effectLst/>
              </a:rPr>
              <a:t>2007 Office Client = produit neutre + packs de langues</a:t>
            </a:r>
          </a:p>
          <a:p>
            <a:pPr lvl="1"/>
            <a:r>
              <a:rPr lang="fr-FR" sz="1400" dirty="0" smtClean="0"/>
              <a:t>Chaque produit est composé de</a:t>
            </a:r>
            <a:br>
              <a:rPr lang="fr-FR" sz="1400" dirty="0" smtClean="0"/>
            </a:br>
            <a:r>
              <a:rPr lang="fr-FR" sz="1400" dirty="0" smtClean="0"/>
              <a:t>multiples MSI</a:t>
            </a:r>
          </a:p>
          <a:p>
            <a:pPr lvl="1"/>
            <a:r>
              <a:rPr lang="fr-FR" sz="1400" dirty="0" smtClean="0"/>
              <a:t>Ex: </a:t>
            </a:r>
            <a:r>
              <a:rPr lang="fr-FR" sz="1400" i="1" dirty="0" err="1" smtClean="0"/>
              <a:t>product</a:t>
            </a:r>
            <a:r>
              <a:rPr lang="fr-FR" sz="1400" dirty="0" err="1" smtClean="0"/>
              <a:t>.WW</a:t>
            </a:r>
            <a:r>
              <a:rPr lang="fr-FR" sz="1400" dirty="0" smtClean="0"/>
              <a:t> + </a:t>
            </a:r>
            <a:r>
              <a:rPr lang="fr-FR" sz="1400" i="1" dirty="0" smtClean="0"/>
              <a:t>multiplefolders</a:t>
            </a:r>
            <a:r>
              <a:rPr lang="fr-FR" sz="1400" dirty="0" smtClean="0"/>
              <a:t>.fr-</a:t>
            </a:r>
            <a:r>
              <a:rPr lang="fr-FR" sz="1400" dirty="0" err="1" smtClean="0"/>
              <a:t>fr</a:t>
            </a:r>
            <a:endParaRPr lang="fr-FR" sz="1400" dirty="0" smtClean="0"/>
          </a:p>
          <a:p>
            <a:endParaRPr lang="fr-FR" sz="1600" dirty="0" smtClean="0">
              <a:effectLst/>
            </a:endParaRPr>
          </a:p>
          <a:p>
            <a:r>
              <a:rPr lang="fr-FR" sz="1600" dirty="0" smtClean="0">
                <a:effectLst/>
              </a:rPr>
              <a:t>Neutralité du produit vis-à-vis de la langue</a:t>
            </a:r>
          </a:p>
          <a:p>
            <a:pPr lvl="1"/>
            <a:r>
              <a:rPr lang="fr-FR" sz="1400" dirty="0" smtClean="0"/>
              <a:t>L’anglais n’est plus requis</a:t>
            </a:r>
          </a:p>
          <a:p>
            <a:pPr lvl="1"/>
            <a:r>
              <a:rPr lang="fr-FR" sz="1400" dirty="0" smtClean="0"/>
              <a:t>Pas de langue par défaut</a:t>
            </a:r>
          </a:p>
          <a:p>
            <a:pPr lvl="1"/>
            <a:r>
              <a:rPr lang="fr-FR" sz="1400" dirty="0" smtClean="0"/>
              <a:t>Toutes les langues sont traitées également</a:t>
            </a:r>
          </a:p>
          <a:p>
            <a:pPr lvl="1"/>
            <a:r>
              <a:rPr lang="fr-FR" sz="1400" dirty="0" smtClean="0"/>
              <a:t>Changement de la langue d’interface à </a:t>
            </a:r>
            <a:br>
              <a:rPr lang="fr-FR" sz="1400" dirty="0" smtClean="0"/>
            </a:br>
            <a:r>
              <a:rPr lang="fr-FR" sz="1400" dirty="0" smtClean="0"/>
              <a:t>n’importe quel moment par l’utilisateur</a:t>
            </a:r>
          </a:p>
          <a:p>
            <a:pPr lvl="1"/>
            <a:endParaRPr lang="fr-FR" sz="1400" dirty="0" smtClean="0"/>
          </a:p>
          <a:p>
            <a:r>
              <a:rPr lang="fr-FR" sz="1600" dirty="0" smtClean="0">
                <a:effectLst/>
              </a:rPr>
              <a:t>Rajout de langues supplémentaires à n’importe quel moment</a:t>
            </a:r>
          </a:p>
        </p:txBody>
      </p:sp>
      <p:cxnSp>
        <p:nvCxnSpPr>
          <p:cNvPr id="25" name="Straight Connector 24"/>
          <p:cNvCxnSpPr>
            <a:stCxn id="20" idx="2"/>
            <a:endCxn id="17" idx="1"/>
          </p:cNvCxnSpPr>
          <p:nvPr/>
        </p:nvCxnSpPr>
        <p:spPr bwMode="auto">
          <a:xfrm rot="16200000" flipH="1">
            <a:off x="6155342" y="2374824"/>
            <a:ext cx="384889" cy="69449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grpSp>
        <p:nvGrpSpPr>
          <p:cNvPr id="2" name="Groupe 36"/>
          <p:cNvGrpSpPr/>
          <p:nvPr/>
        </p:nvGrpSpPr>
        <p:grpSpPr>
          <a:xfrm>
            <a:off x="5857884" y="1928802"/>
            <a:ext cx="2597947" cy="1857388"/>
            <a:chOff x="4973341" y="2193904"/>
            <a:chExt cx="3526641" cy="2570123"/>
          </a:xfrm>
        </p:grpSpPr>
        <p:grpSp>
          <p:nvGrpSpPr>
            <p:cNvPr id="3" name="Group 22"/>
            <p:cNvGrpSpPr/>
            <p:nvPr/>
          </p:nvGrpSpPr>
          <p:grpSpPr>
            <a:xfrm>
              <a:off x="4973341" y="2193904"/>
              <a:ext cx="3526641" cy="2570123"/>
              <a:chOff x="5376055" y="2647912"/>
              <a:chExt cx="3091893" cy="2213472"/>
            </a:xfrm>
          </p:grpSpPr>
          <p:pic>
            <p:nvPicPr>
              <p:cNvPr id="13" name="Picture 4" descr="Del OptiPlex with Telephony"/>
              <p:cNvPicPr>
                <a:picLocks noChangeAspect="1" noChangeArrowheads="1"/>
              </p:cNvPicPr>
              <p:nvPr/>
            </p:nvPicPr>
            <p:blipFill>
              <a:blip r:embed="rId3" cstate="print"/>
              <a:srcRect/>
              <a:stretch>
                <a:fillRect/>
              </a:stretch>
            </p:blipFill>
            <p:spPr bwMode="auto">
              <a:xfrm>
                <a:off x="6522865" y="3756622"/>
                <a:ext cx="1138240" cy="1104762"/>
              </a:xfrm>
              <a:prstGeom prst="rect">
                <a:avLst/>
              </a:prstGeom>
              <a:noFill/>
              <a:ln w="9525">
                <a:noFill/>
                <a:miter lim="800000"/>
                <a:headEnd/>
                <a:tailEnd/>
              </a:ln>
            </p:spPr>
          </p:pic>
          <p:pic>
            <p:nvPicPr>
              <p:cNvPr id="14" name="Picture 5"/>
              <p:cNvPicPr>
                <a:picLocks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757179" y="2663152"/>
                <a:ext cx="339560" cy="331200"/>
              </a:xfrm>
              <a:prstGeom prst="rect">
                <a:avLst/>
              </a:prstGeom>
              <a:noFill/>
              <a:ln w="9525">
                <a:noFill/>
                <a:miter lim="800000"/>
                <a:headEnd/>
                <a:tailEnd/>
              </a:ln>
            </p:spPr>
          </p:pic>
          <p:pic>
            <p:nvPicPr>
              <p:cNvPr id="15" name="Picture 6"/>
              <p:cNvPicPr>
                <a:picLocks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85580" y="3059392"/>
                <a:ext cx="322023" cy="318642"/>
              </a:xfrm>
              <a:prstGeom prst="rect">
                <a:avLst/>
              </a:prstGeom>
              <a:noFill/>
              <a:ln w="9525">
                <a:noFill/>
                <a:miter lim="800000"/>
                <a:headEnd/>
                <a:tailEnd/>
              </a:ln>
            </p:spPr>
          </p:pic>
          <p:pic>
            <p:nvPicPr>
              <p:cNvPr id="16" name="Picture 9"/>
              <p:cNvPicPr>
                <a:picLocks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486795" y="2842222"/>
                <a:ext cx="322023" cy="318642"/>
              </a:xfrm>
              <a:prstGeom prst="rect">
                <a:avLst/>
              </a:prstGeom>
              <a:noFill/>
              <a:ln w="9525">
                <a:noFill/>
                <a:miter lim="800000"/>
                <a:headEnd/>
                <a:tailEnd/>
              </a:ln>
            </p:spPr>
          </p:pic>
          <p:pic>
            <p:nvPicPr>
              <p:cNvPr id="17" name="Picture 10"/>
              <p:cNvPicPr>
                <a:picLocks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372370" y="3663276"/>
                <a:ext cx="322023" cy="318644"/>
              </a:xfrm>
              <a:prstGeom prst="rect">
                <a:avLst/>
              </a:prstGeom>
              <a:noFill/>
              <a:ln w="9525">
                <a:noFill/>
                <a:miter lim="800000"/>
                <a:headEnd/>
                <a:tailEnd/>
              </a:ln>
            </p:spPr>
          </p:pic>
          <p:pic>
            <p:nvPicPr>
              <p:cNvPr id="18" name="Picture 11"/>
              <p:cNvPicPr>
                <a:picLocks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8145925" y="3059392"/>
                <a:ext cx="322023" cy="317074"/>
              </a:xfrm>
              <a:prstGeom prst="rect">
                <a:avLst/>
              </a:prstGeom>
              <a:noFill/>
              <a:ln w="9525">
                <a:noFill/>
                <a:miter lim="800000"/>
                <a:headEnd/>
                <a:tailEnd/>
              </a:ln>
            </p:spPr>
          </p:pic>
          <p:pic>
            <p:nvPicPr>
              <p:cNvPr id="19" name="Picture 12"/>
              <p:cNvPicPr>
                <a:picLocks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056140" y="2832696"/>
                <a:ext cx="322023" cy="318644"/>
              </a:xfrm>
              <a:prstGeom prst="rect">
                <a:avLst/>
              </a:prstGeom>
              <a:noFill/>
              <a:ln w="9525">
                <a:noFill/>
                <a:miter lim="800000"/>
                <a:headEnd/>
                <a:tailEnd/>
              </a:ln>
            </p:spPr>
          </p:pic>
          <p:pic>
            <p:nvPicPr>
              <p:cNvPr id="20" name="Picture 13"/>
              <p:cNvPicPr>
                <a:picLocks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6055" y="3032722"/>
                <a:ext cx="339558" cy="331200"/>
              </a:xfrm>
              <a:prstGeom prst="rect">
                <a:avLst/>
              </a:prstGeom>
              <a:noFill/>
              <a:ln w="9525">
                <a:noFill/>
                <a:miter lim="800000"/>
                <a:headEnd/>
                <a:tailEnd/>
              </a:ln>
            </p:spPr>
          </p:pic>
          <p:pic>
            <p:nvPicPr>
              <p:cNvPr id="22" name="Picture 14"/>
              <p:cNvPicPr>
                <a:picLocks noChangeArrowheads="1"/>
              </p:cNvPicPr>
              <p:nvPr/>
            </p:nvPicPr>
            <p:blipFill>
              <a:blip r:embed="rId9"/>
              <a:srcRect/>
              <a:stretch>
                <a:fillRect/>
              </a:stretch>
            </p:blipFill>
            <p:spPr bwMode="auto">
              <a:xfrm>
                <a:off x="6682885" y="2647912"/>
                <a:ext cx="455934" cy="353175"/>
              </a:xfrm>
              <a:prstGeom prst="rect">
                <a:avLst/>
              </a:prstGeom>
              <a:noFill/>
              <a:ln w="9525">
                <a:noFill/>
                <a:miter lim="800000"/>
                <a:headEnd/>
                <a:tailEnd/>
              </a:ln>
            </p:spPr>
          </p:pic>
        </p:grpSp>
        <p:cxnSp>
          <p:nvCxnSpPr>
            <p:cNvPr id="27" name="Straight Connector 26"/>
            <p:cNvCxnSpPr/>
            <p:nvPr/>
          </p:nvCxnSpPr>
          <p:spPr bwMode="auto">
            <a:xfrm rot="16200000" flipH="1">
              <a:off x="5776115" y="3006877"/>
              <a:ext cx="693762" cy="159224"/>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rot="5400000">
              <a:off x="6191234" y="2853340"/>
              <a:ext cx="773377" cy="341195"/>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grpSp>
      <p:cxnSp>
        <p:nvCxnSpPr>
          <p:cNvPr id="31" name="Straight Connector 30"/>
          <p:cNvCxnSpPr>
            <a:stCxn id="17" idx="3"/>
            <a:endCxn id="16" idx="2"/>
          </p:cNvCxnSpPr>
          <p:nvPr/>
        </p:nvCxnSpPr>
        <p:spPr bwMode="auto">
          <a:xfrm flipV="1">
            <a:off x="6965610" y="2359235"/>
            <a:ext cx="801101" cy="55528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36" name="Straight Connector 35"/>
          <p:cNvCxnSpPr>
            <a:stCxn id="18" idx="1"/>
            <a:endCxn id="17" idx="3"/>
          </p:cNvCxnSpPr>
          <p:nvPr/>
        </p:nvCxnSpPr>
        <p:spPr bwMode="auto">
          <a:xfrm rot="10800000" flipV="1">
            <a:off x="6965611" y="2407119"/>
            <a:ext cx="1219643" cy="507395"/>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grpSp>
        <p:nvGrpSpPr>
          <p:cNvPr id="4" name="Groupe 31"/>
          <p:cNvGrpSpPr/>
          <p:nvPr/>
        </p:nvGrpSpPr>
        <p:grpSpPr>
          <a:xfrm>
            <a:off x="3786182" y="2616192"/>
            <a:ext cx="5065958" cy="3813204"/>
            <a:chOff x="3786182" y="2616192"/>
            <a:chExt cx="5065958" cy="3813204"/>
          </a:xfrm>
        </p:grpSpPr>
        <p:pic>
          <p:nvPicPr>
            <p:cNvPr id="28" name="Picture 60"/>
            <p:cNvPicPr>
              <a:picLocks noChangeAspect="1" noChangeArrowheads="1"/>
            </p:cNvPicPr>
            <p:nvPr/>
          </p:nvPicPr>
          <p:blipFill>
            <a:blip r:embed="rId10"/>
            <a:srcRect/>
            <a:stretch>
              <a:fillRect/>
            </a:stretch>
          </p:blipFill>
          <p:spPr bwMode="auto">
            <a:xfrm>
              <a:off x="3786182" y="2616192"/>
              <a:ext cx="5065958" cy="3765079"/>
            </a:xfrm>
            <a:prstGeom prst="rect">
              <a:avLst/>
            </a:prstGeom>
            <a:noFill/>
            <a:ln w="12700" cap="flat" cmpd="sng" algn="ctr">
              <a:noFill/>
              <a:prstDash val="solid"/>
              <a:miter lim="800000"/>
              <a:headEnd type="none" w="sm" len="sm"/>
              <a:tailEnd type="none" w="sm" len="sm"/>
            </a:ln>
            <a:effectLst/>
          </p:spPr>
        </p:pic>
        <p:sp>
          <p:nvSpPr>
            <p:cNvPr id="30" name="Rectangle 29"/>
            <p:cNvSpPr/>
            <p:nvPr/>
          </p:nvSpPr>
          <p:spPr bwMode="auto">
            <a:xfrm>
              <a:off x="3786182" y="2786058"/>
              <a:ext cx="1285884" cy="3643338"/>
            </a:xfrm>
            <a:prstGeom prst="rect">
              <a:avLst/>
            </a:prstGeom>
            <a:noFill/>
            <a:ln w="38100">
              <a:solidFill>
                <a:schemeClr val="bg2"/>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dirty="0" smtClean="0">
                <a:solidFill>
                  <a:srgbClr val="FFFFFF"/>
                </a:solidFill>
                <a:effectLst>
                  <a:outerShdw blurRad="38100" dist="38100" dir="2700000" algn="tl">
                    <a:srgbClr val="000000">
                      <a:alpha val="43137"/>
                    </a:srgbClr>
                  </a:outerShdw>
                </a:effectLst>
                <a:latin typeface="Segoe"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bwMode="auto">
          <a:xfrm>
            <a:off x="272956" y="1592239"/>
            <a:ext cx="8575343" cy="4344537"/>
          </a:xfrm>
          <a:prstGeom prst="roundRect">
            <a:avLst/>
          </a:prstGeom>
          <a:solidFill>
            <a:schemeClr val="accent2">
              <a:lumMod val="40000"/>
              <a:lumOff val="60000"/>
            </a:schemeClr>
          </a:soli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16" name="Titre 16"/>
          <p:cNvSpPr>
            <a:spLocks noGrp="1"/>
          </p:cNvSpPr>
          <p:nvPr>
            <p:ph type="title"/>
          </p:nvPr>
        </p:nvSpPr>
        <p:spPr/>
        <p:txBody>
          <a:bodyPr/>
          <a:lstStyle/>
          <a:p>
            <a:r>
              <a:rPr lang="fr-FR" sz="3600" dirty="0" smtClean="0"/>
              <a:t>Local Installation Source</a:t>
            </a:r>
            <a:br>
              <a:rPr lang="fr-FR" sz="3600" dirty="0" smtClean="0"/>
            </a:br>
            <a:r>
              <a:rPr lang="fr-FR" sz="2400" dirty="0" smtClean="0">
                <a:solidFill>
                  <a:schemeClr val="accent2">
                    <a:lumMod val="20000"/>
                    <a:lumOff val="80000"/>
                  </a:schemeClr>
                </a:solidFill>
              </a:rPr>
              <a:t>Mise en cache des fichiers source d’Office</a:t>
            </a:r>
            <a:endParaRPr lang="fr-FR" sz="3600" dirty="0"/>
          </a:p>
        </p:txBody>
      </p:sp>
      <p:sp>
        <p:nvSpPr>
          <p:cNvPr id="82955" name="Rectangle 11"/>
          <p:cNvSpPr>
            <a:spLocks noGrp="1" noChangeArrowheads="1"/>
          </p:cNvSpPr>
          <p:nvPr>
            <p:ph sz="quarter" idx="10"/>
          </p:nvPr>
        </p:nvSpPr>
        <p:spPr>
          <a:xfrm>
            <a:off x="419100" y="1743075"/>
            <a:ext cx="4505325" cy="4086225"/>
          </a:xfrm>
          <a:prstGeom prst="rect">
            <a:avLst/>
          </a:prstGeom>
        </p:spPr>
        <p:txBody>
          <a:bodyPr/>
          <a:lstStyle/>
          <a:p>
            <a:r>
              <a:rPr lang="fr-FR" altLang="ja-JP" sz="1600" dirty="0" smtClean="0">
                <a:effectLst/>
                <a:sym typeface="Wingdings" pitchFamily="2" charset="2"/>
              </a:rPr>
              <a:t>Met en cache une version complète et compressée d’Office avant l’installation</a:t>
            </a:r>
          </a:p>
          <a:p>
            <a:r>
              <a:rPr lang="fr-FR" altLang="ja-JP" sz="1600" dirty="0" smtClean="0">
                <a:effectLst/>
                <a:sym typeface="Wingdings" pitchFamily="2" charset="2"/>
              </a:rPr>
              <a:t>Élimine la boîte de dialogue “insérer le CD”</a:t>
            </a:r>
          </a:p>
          <a:p>
            <a:r>
              <a:rPr lang="fr-FR" sz="1600" dirty="0" smtClean="0">
                <a:effectLst/>
              </a:rPr>
              <a:t>Facilite la maintenance d’Office 2007</a:t>
            </a:r>
          </a:p>
          <a:p>
            <a:pPr lvl="1"/>
            <a:r>
              <a:rPr lang="fr-FR" sz="1400" dirty="0" smtClean="0"/>
              <a:t>Permet à l’utilisateur, de manière autonome :</a:t>
            </a:r>
          </a:p>
          <a:p>
            <a:pPr lvl="2"/>
            <a:r>
              <a:rPr lang="fr-FR" sz="1200" dirty="0" smtClean="0"/>
              <a:t>De réparer Office</a:t>
            </a:r>
          </a:p>
          <a:p>
            <a:pPr lvl="2"/>
            <a:r>
              <a:rPr lang="fr-FR" sz="1200" dirty="0" smtClean="0"/>
              <a:t>D’ajouter ou Supprimer des composants</a:t>
            </a:r>
          </a:p>
          <a:p>
            <a:pPr lvl="1"/>
            <a:r>
              <a:rPr lang="fr-FR" sz="1400" dirty="0" smtClean="0"/>
              <a:t>Hors Réseau</a:t>
            </a:r>
          </a:p>
          <a:p>
            <a:pPr lvl="1"/>
            <a:r>
              <a:rPr lang="fr-FR" sz="1400" dirty="0" smtClean="0"/>
              <a:t>Sans Média</a:t>
            </a:r>
          </a:p>
          <a:p>
            <a:r>
              <a:rPr lang="fr-FR" sz="1600" dirty="0" smtClean="0">
                <a:effectLst/>
              </a:rPr>
              <a:t>Améliore la satisfaction des utilisateurs</a:t>
            </a:r>
          </a:p>
          <a:p>
            <a:r>
              <a:rPr lang="fr-FR" altLang="ja-JP" sz="1600" dirty="0" smtClean="0">
                <a:effectLst/>
                <a:sym typeface="Wingdings" pitchFamily="2" charset="2"/>
              </a:rPr>
              <a:t>Processus indispensable</a:t>
            </a:r>
          </a:p>
          <a:p>
            <a:r>
              <a:rPr lang="fr-FR" altLang="ja-JP" sz="1600" dirty="0" smtClean="0">
                <a:effectLst/>
                <a:sym typeface="Wingdings" pitchFamily="2" charset="2"/>
              </a:rPr>
              <a:t>Possibilité de planifier le déploiement de la LIS, et/ou d’effectuer un “</a:t>
            </a:r>
            <a:r>
              <a:rPr lang="fr-FR" altLang="ja-JP" sz="1600" dirty="0" err="1" smtClean="0">
                <a:effectLst/>
                <a:sym typeface="Wingdings" pitchFamily="2" charset="2"/>
              </a:rPr>
              <a:t>pre</a:t>
            </a:r>
            <a:r>
              <a:rPr lang="fr-FR" altLang="ja-JP" sz="1600" dirty="0" smtClean="0">
                <a:effectLst/>
                <a:sym typeface="Wingdings" pitchFamily="2" charset="2"/>
              </a:rPr>
              <a:t>-</a:t>
            </a:r>
            <a:r>
              <a:rPr lang="fr-FR" altLang="ja-JP" sz="1600" dirty="0" err="1" smtClean="0">
                <a:effectLst/>
                <a:sym typeface="Wingdings" pitchFamily="2" charset="2"/>
              </a:rPr>
              <a:t>caching</a:t>
            </a:r>
            <a:r>
              <a:rPr lang="fr-FR" altLang="ja-JP" sz="1600" dirty="0" smtClean="0">
                <a:effectLst/>
                <a:sym typeface="Wingdings" pitchFamily="2" charset="2"/>
              </a:rPr>
              <a:t>”</a:t>
            </a:r>
            <a:endParaRPr lang="fr-FR" sz="1600" dirty="0" smtClean="0">
              <a:effectLst/>
            </a:endParaRPr>
          </a:p>
        </p:txBody>
      </p:sp>
      <p:grpSp>
        <p:nvGrpSpPr>
          <p:cNvPr id="2" name="Group 5"/>
          <p:cNvGrpSpPr>
            <a:grpSpLocks/>
          </p:cNvGrpSpPr>
          <p:nvPr/>
        </p:nvGrpSpPr>
        <p:grpSpPr bwMode="auto">
          <a:xfrm>
            <a:off x="5786446" y="1071546"/>
            <a:ext cx="3252333" cy="1801733"/>
            <a:chOff x="243" y="1197"/>
            <a:chExt cx="2153" cy="1237"/>
          </a:xfrm>
        </p:grpSpPr>
        <p:pic>
          <p:nvPicPr>
            <p:cNvPr id="17" name="Picture 6"/>
            <p:cNvPicPr>
              <a:picLocks noChangeArrowheads="1"/>
            </p:cNvPicPr>
            <p:nvPr/>
          </p:nvPicPr>
          <p:blipFill>
            <a:blip r:embed="rId3"/>
            <a:srcRect/>
            <a:stretch>
              <a:fillRect/>
            </a:stretch>
          </p:blipFill>
          <p:spPr bwMode="auto">
            <a:xfrm>
              <a:off x="243" y="1197"/>
              <a:ext cx="2153" cy="1152"/>
            </a:xfrm>
            <a:prstGeom prst="rect">
              <a:avLst/>
            </a:prstGeom>
            <a:noFill/>
            <a:ln w="9525">
              <a:noFill/>
              <a:miter lim="800000"/>
              <a:headEnd/>
              <a:tailEnd/>
            </a:ln>
          </p:spPr>
        </p:pic>
        <p:pic>
          <p:nvPicPr>
            <p:cNvPr id="18" name="Picture 7" descr="line drop shadow"/>
            <p:cNvPicPr>
              <a:picLocks noChangeArrowheads="1"/>
            </p:cNvPicPr>
            <p:nvPr/>
          </p:nvPicPr>
          <p:blipFill>
            <a:blip r:embed="rId4"/>
            <a:srcRect/>
            <a:stretch>
              <a:fillRect/>
            </a:stretch>
          </p:blipFill>
          <p:spPr bwMode="auto">
            <a:xfrm>
              <a:off x="243" y="2340"/>
              <a:ext cx="2144" cy="94"/>
            </a:xfrm>
            <a:prstGeom prst="rect">
              <a:avLst/>
            </a:prstGeom>
            <a:noFill/>
            <a:ln w="9525">
              <a:noFill/>
              <a:miter lim="800000"/>
              <a:headEnd/>
              <a:tailEnd/>
            </a:ln>
          </p:spPr>
        </p:pic>
      </p:grpSp>
      <p:grpSp>
        <p:nvGrpSpPr>
          <p:cNvPr id="3" name="Group 8"/>
          <p:cNvGrpSpPr>
            <a:grpSpLocks/>
          </p:cNvGrpSpPr>
          <p:nvPr/>
        </p:nvGrpSpPr>
        <p:grpSpPr bwMode="auto">
          <a:xfrm>
            <a:off x="5500694" y="2857496"/>
            <a:ext cx="3252333" cy="1786238"/>
            <a:chOff x="460" y="1591"/>
            <a:chExt cx="2152" cy="1226"/>
          </a:xfrm>
        </p:grpSpPr>
        <p:pic>
          <p:nvPicPr>
            <p:cNvPr id="20" name="Picture 9"/>
            <p:cNvPicPr>
              <a:picLocks noChangeArrowheads="1"/>
            </p:cNvPicPr>
            <p:nvPr/>
          </p:nvPicPr>
          <p:blipFill>
            <a:blip r:embed="rId5"/>
            <a:srcRect/>
            <a:stretch>
              <a:fillRect/>
            </a:stretch>
          </p:blipFill>
          <p:spPr bwMode="auto">
            <a:xfrm>
              <a:off x="460" y="1591"/>
              <a:ext cx="2137" cy="1137"/>
            </a:xfrm>
            <a:prstGeom prst="rect">
              <a:avLst/>
            </a:prstGeom>
            <a:noFill/>
            <a:ln w="9525">
              <a:noFill/>
              <a:miter lim="800000"/>
              <a:headEnd/>
              <a:tailEnd/>
            </a:ln>
          </p:spPr>
        </p:pic>
        <p:pic>
          <p:nvPicPr>
            <p:cNvPr id="22" name="Picture 10" descr="line drop shadow"/>
            <p:cNvPicPr>
              <a:picLocks noChangeArrowheads="1"/>
            </p:cNvPicPr>
            <p:nvPr/>
          </p:nvPicPr>
          <p:blipFill>
            <a:blip r:embed="rId4"/>
            <a:srcRect/>
            <a:stretch>
              <a:fillRect/>
            </a:stretch>
          </p:blipFill>
          <p:spPr bwMode="auto">
            <a:xfrm>
              <a:off x="468" y="2723"/>
              <a:ext cx="2144" cy="94"/>
            </a:xfrm>
            <a:prstGeom prst="rect">
              <a:avLst/>
            </a:prstGeom>
            <a:noFill/>
            <a:ln w="9525">
              <a:noFill/>
              <a:miter lim="800000"/>
              <a:headEnd/>
              <a:tailEnd/>
            </a:ln>
          </p:spPr>
        </p:pic>
      </p:grpSp>
      <p:grpSp>
        <p:nvGrpSpPr>
          <p:cNvPr id="4" name="Group 11"/>
          <p:cNvGrpSpPr>
            <a:grpSpLocks/>
          </p:cNvGrpSpPr>
          <p:nvPr/>
        </p:nvGrpSpPr>
        <p:grpSpPr bwMode="auto">
          <a:xfrm>
            <a:off x="5143504" y="4643446"/>
            <a:ext cx="3239183" cy="2082065"/>
            <a:chOff x="736" y="1938"/>
            <a:chExt cx="2144" cy="1430"/>
          </a:xfrm>
        </p:grpSpPr>
        <p:pic>
          <p:nvPicPr>
            <p:cNvPr id="24" name="Picture 12"/>
            <p:cNvPicPr>
              <a:picLocks noChangeArrowheads="1"/>
            </p:cNvPicPr>
            <p:nvPr/>
          </p:nvPicPr>
          <p:blipFill>
            <a:blip r:embed="rId6"/>
            <a:srcRect/>
            <a:stretch>
              <a:fillRect/>
            </a:stretch>
          </p:blipFill>
          <p:spPr bwMode="auto">
            <a:xfrm>
              <a:off x="741" y="1938"/>
              <a:ext cx="2139" cy="1352"/>
            </a:xfrm>
            <a:prstGeom prst="rect">
              <a:avLst/>
            </a:prstGeom>
            <a:noFill/>
            <a:ln w="9525">
              <a:noFill/>
              <a:miter lim="800000"/>
              <a:headEnd/>
              <a:tailEnd/>
            </a:ln>
          </p:spPr>
        </p:pic>
        <p:pic>
          <p:nvPicPr>
            <p:cNvPr id="25" name="Picture 13" descr="line drop shadow"/>
            <p:cNvPicPr>
              <a:picLocks noChangeArrowheads="1"/>
            </p:cNvPicPr>
            <p:nvPr/>
          </p:nvPicPr>
          <p:blipFill>
            <a:blip r:embed="rId4"/>
            <a:srcRect/>
            <a:stretch>
              <a:fillRect/>
            </a:stretch>
          </p:blipFill>
          <p:spPr bwMode="auto">
            <a:xfrm>
              <a:off x="736" y="3274"/>
              <a:ext cx="2144" cy="94"/>
            </a:xfrm>
            <a:prstGeom prst="rect">
              <a:avLst/>
            </a:prstGeom>
            <a:noFill/>
            <a:ln w="9525">
              <a:noFill/>
              <a:miter lim="800000"/>
              <a:headEnd/>
              <a:tailEnd/>
            </a:ln>
          </p:spPr>
        </p:pic>
      </p:grpSp>
      <p:pic>
        <p:nvPicPr>
          <p:cNvPr id="15" name="Picture 4" descr="C:\Program Files\Microsoft Resource DVD Artwork\DVD_ART\Artwork_Imagery\HARDWARE_IMAGERY\Illustration - Misc Hardware\eHome icons\data server 2 tier.png"/>
          <p:cNvPicPr>
            <a:picLocks noChangeAspect="1" noChangeArrowheads="1"/>
          </p:cNvPicPr>
          <p:nvPr/>
        </p:nvPicPr>
        <p:blipFill>
          <a:blip r:embed="rId7"/>
          <a:srcRect/>
          <a:stretch>
            <a:fillRect/>
          </a:stretch>
        </p:blipFill>
        <p:spPr bwMode="auto">
          <a:xfrm>
            <a:off x="7358082" y="1928802"/>
            <a:ext cx="946987" cy="1404000"/>
          </a:xfrm>
          <a:prstGeom prst="rect">
            <a:avLst/>
          </a:prstGeom>
          <a:noFill/>
        </p:spPr>
      </p:pic>
      <p:pic>
        <p:nvPicPr>
          <p:cNvPr id="19" name="Picture 5" descr="C:\Program Files\Microsoft Resource DVD Artwork\DVD_ART\Artwork_Imagery\HARDWARE_IMAGERY\Illustration - Misc Hardware\eHome icons\laptop.png"/>
          <p:cNvPicPr>
            <a:picLocks noChangeAspect="1" noChangeArrowheads="1"/>
          </p:cNvPicPr>
          <p:nvPr/>
        </p:nvPicPr>
        <p:blipFill>
          <a:blip r:embed="rId8"/>
          <a:srcRect/>
          <a:stretch>
            <a:fillRect/>
          </a:stretch>
        </p:blipFill>
        <p:spPr bwMode="auto">
          <a:xfrm>
            <a:off x="5500694" y="4000504"/>
            <a:ext cx="1176331" cy="914618"/>
          </a:xfrm>
          <a:prstGeom prst="rect">
            <a:avLst/>
          </a:prstGeom>
          <a:noFill/>
        </p:spPr>
      </p:pic>
      <p:sp>
        <p:nvSpPr>
          <p:cNvPr id="21" name="AutoShape 5"/>
          <p:cNvSpPr>
            <a:spLocks noChangeArrowheads="1"/>
          </p:cNvSpPr>
          <p:nvPr/>
        </p:nvSpPr>
        <p:spPr bwMode="auto">
          <a:xfrm>
            <a:off x="5357818" y="4429132"/>
            <a:ext cx="527050" cy="527049"/>
          </a:xfrm>
          <a:prstGeom prst="flowChartMagneticDisk">
            <a:avLst/>
          </a:prstGeom>
          <a:gradFill rotWithShape="0">
            <a:gsLst>
              <a:gs pos="0">
                <a:srgbClr val="777777"/>
              </a:gs>
              <a:gs pos="50000">
                <a:srgbClr val="777777">
                  <a:gamma/>
                  <a:tint val="34902"/>
                  <a:invGamma/>
                </a:srgbClr>
              </a:gs>
              <a:gs pos="100000">
                <a:srgbClr val="777777"/>
              </a:gs>
            </a:gsLst>
            <a:lin ang="0" scaled="1"/>
          </a:gradFill>
          <a:ln w="12700">
            <a:solidFill>
              <a:srgbClr val="777777"/>
            </a:solidFill>
            <a:round/>
            <a:headEnd/>
            <a:tailEnd/>
          </a:ln>
          <a:effectLst/>
        </p:spPr>
        <p:txBody>
          <a:bodyPr wrap="none" anchor="ctr"/>
          <a:lstStyle/>
          <a:p>
            <a:pPr algn="ctr"/>
            <a:r>
              <a:rPr lang="en-US" sz="2000" b="1" dirty="0">
                <a:solidFill>
                  <a:schemeClr val="bg2"/>
                </a:solidFill>
              </a:rPr>
              <a:t>LIS</a:t>
            </a:r>
          </a:p>
        </p:txBody>
      </p:sp>
      <p:grpSp>
        <p:nvGrpSpPr>
          <p:cNvPr id="5" name="Groupe 22"/>
          <p:cNvGrpSpPr/>
          <p:nvPr/>
        </p:nvGrpSpPr>
        <p:grpSpPr>
          <a:xfrm>
            <a:off x="7429520" y="2214554"/>
            <a:ext cx="500066" cy="428628"/>
            <a:chOff x="3657600" y="2614612"/>
            <a:chExt cx="1828800" cy="1628775"/>
          </a:xfrm>
        </p:grpSpPr>
        <p:pic>
          <p:nvPicPr>
            <p:cNvPr id="26" name="Picture 7" descr="C:\Program Files\Microsoft Resource DVD Artwork\DVD_ART\Artwork_Imagery\HARDWARE_IMAGERY\Illustration - Misc Hardware\Windows Server Icons\Documents\Folder Closed.png"/>
            <p:cNvPicPr>
              <a:picLocks noChangeAspect="1" noChangeArrowheads="1"/>
            </p:cNvPicPr>
            <p:nvPr/>
          </p:nvPicPr>
          <p:blipFill>
            <a:blip r:embed="rId9" cstate="print"/>
            <a:srcRect/>
            <a:stretch>
              <a:fillRect/>
            </a:stretch>
          </p:blipFill>
          <p:spPr bwMode="auto">
            <a:xfrm>
              <a:off x="3657600" y="2614612"/>
              <a:ext cx="1828800" cy="1628775"/>
            </a:xfrm>
            <a:prstGeom prst="rect">
              <a:avLst/>
            </a:prstGeom>
            <a:noFill/>
          </p:spPr>
        </p:pic>
        <p:pic>
          <p:nvPicPr>
            <p:cNvPr id="27" name="Image 26" descr="LogoOffice.png"/>
            <p:cNvPicPr/>
            <p:nvPr/>
          </p:nvPicPr>
          <p:blipFill>
            <a:blip r:embed="rId10" cstate="print"/>
            <a:srcRect/>
            <a:stretch>
              <a:fillRect/>
            </a:stretch>
          </p:blipFill>
          <p:spPr bwMode="auto">
            <a:xfrm>
              <a:off x="3786182" y="2857496"/>
              <a:ext cx="742950" cy="723900"/>
            </a:xfrm>
            <a:prstGeom prst="rect">
              <a:avLst/>
            </a:prstGeom>
            <a:noFill/>
            <a:ln w="9525">
              <a:noFill/>
              <a:miter lim="800000"/>
              <a:headEnd/>
              <a:tailEnd/>
            </a:ln>
          </p:spPr>
        </p:pic>
      </p:grpSp>
      <p:pic>
        <p:nvPicPr>
          <p:cNvPr id="28" name="Image 27" descr="LogoOffice.png"/>
          <p:cNvPicPr/>
          <p:nvPr/>
        </p:nvPicPr>
        <p:blipFill>
          <a:blip r:embed="rId11" cstate="print"/>
          <a:srcRect/>
          <a:stretch>
            <a:fillRect/>
          </a:stretch>
        </p:blipFill>
        <p:spPr bwMode="auto">
          <a:xfrm>
            <a:off x="5500694" y="4572008"/>
            <a:ext cx="285752" cy="285752"/>
          </a:xfrm>
          <a:prstGeom prst="rect">
            <a:avLst/>
          </a:prstGeom>
          <a:noFill/>
          <a:ln w="9525">
            <a:noFill/>
            <a:miter lim="800000"/>
            <a:headEnd/>
            <a:tailEnd/>
          </a:ln>
        </p:spPr>
      </p:pic>
      <p:pic>
        <p:nvPicPr>
          <p:cNvPr id="29" name="Picture 5" descr="C:\Program Files\Microsoft Resource DVD Artwork\DVD_ART\Artwork_Imagery\HARDWARE_IMAGERY\Illustration - Misc Hardware\eHome icons\laptop.png"/>
          <p:cNvPicPr>
            <a:picLocks noChangeAspect="1" noChangeArrowheads="1"/>
          </p:cNvPicPr>
          <p:nvPr/>
        </p:nvPicPr>
        <p:blipFill>
          <a:blip r:embed="rId8"/>
          <a:srcRect/>
          <a:stretch>
            <a:fillRect/>
          </a:stretch>
        </p:blipFill>
        <p:spPr bwMode="auto">
          <a:xfrm>
            <a:off x="7000892" y="4643446"/>
            <a:ext cx="1176331" cy="914618"/>
          </a:xfrm>
          <a:prstGeom prst="rect">
            <a:avLst/>
          </a:prstGeom>
          <a:noFill/>
        </p:spPr>
      </p:pic>
      <p:sp>
        <p:nvSpPr>
          <p:cNvPr id="30" name="AutoShape 5"/>
          <p:cNvSpPr>
            <a:spLocks noChangeArrowheads="1"/>
          </p:cNvSpPr>
          <p:nvPr/>
        </p:nvSpPr>
        <p:spPr bwMode="auto">
          <a:xfrm>
            <a:off x="6858016" y="5072074"/>
            <a:ext cx="527050" cy="527049"/>
          </a:xfrm>
          <a:prstGeom prst="flowChartMagneticDisk">
            <a:avLst/>
          </a:prstGeom>
          <a:gradFill rotWithShape="0">
            <a:gsLst>
              <a:gs pos="0">
                <a:srgbClr val="777777"/>
              </a:gs>
              <a:gs pos="50000">
                <a:srgbClr val="777777">
                  <a:gamma/>
                  <a:tint val="34902"/>
                  <a:invGamma/>
                </a:srgbClr>
              </a:gs>
              <a:gs pos="100000">
                <a:srgbClr val="777777"/>
              </a:gs>
            </a:gsLst>
            <a:lin ang="0" scaled="1"/>
          </a:gradFill>
          <a:ln w="12700">
            <a:solidFill>
              <a:srgbClr val="777777"/>
            </a:solidFill>
            <a:round/>
            <a:headEnd/>
            <a:tailEnd/>
          </a:ln>
          <a:effectLst/>
        </p:spPr>
        <p:txBody>
          <a:bodyPr wrap="none" anchor="ctr"/>
          <a:lstStyle/>
          <a:p>
            <a:pPr algn="ctr"/>
            <a:r>
              <a:rPr lang="en-US" sz="2000" b="1" dirty="0">
                <a:solidFill>
                  <a:schemeClr val="bg2"/>
                </a:solidFill>
              </a:rPr>
              <a:t>LIS</a:t>
            </a:r>
          </a:p>
        </p:txBody>
      </p:sp>
      <p:grpSp>
        <p:nvGrpSpPr>
          <p:cNvPr id="6" name="Groupe 30"/>
          <p:cNvGrpSpPr/>
          <p:nvPr/>
        </p:nvGrpSpPr>
        <p:grpSpPr>
          <a:xfrm>
            <a:off x="7429520" y="2214554"/>
            <a:ext cx="500066" cy="428628"/>
            <a:chOff x="3657600" y="2614612"/>
            <a:chExt cx="1828800" cy="1628775"/>
          </a:xfrm>
        </p:grpSpPr>
        <p:pic>
          <p:nvPicPr>
            <p:cNvPr id="32" name="Picture 7" descr="C:\Program Files\Microsoft Resource DVD Artwork\DVD_ART\Artwork_Imagery\HARDWARE_IMAGERY\Illustration - Misc Hardware\Windows Server Icons\Documents\Folder Closed.png"/>
            <p:cNvPicPr>
              <a:picLocks noChangeAspect="1" noChangeArrowheads="1"/>
            </p:cNvPicPr>
            <p:nvPr/>
          </p:nvPicPr>
          <p:blipFill>
            <a:blip r:embed="rId9" cstate="print"/>
            <a:srcRect/>
            <a:stretch>
              <a:fillRect/>
            </a:stretch>
          </p:blipFill>
          <p:spPr bwMode="auto">
            <a:xfrm>
              <a:off x="3657600" y="2614612"/>
              <a:ext cx="1828800" cy="1628775"/>
            </a:xfrm>
            <a:prstGeom prst="rect">
              <a:avLst/>
            </a:prstGeom>
            <a:noFill/>
          </p:spPr>
        </p:pic>
        <p:pic>
          <p:nvPicPr>
            <p:cNvPr id="33" name="Image 32" descr="LogoOffice.png"/>
            <p:cNvPicPr/>
            <p:nvPr/>
          </p:nvPicPr>
          <p:blipFill>
            <a:blip r:embed="rId10" cstate="print"/>
            <a:srcRect/>
            <a:stretch>
              <a:fillRect/>
            </a:stretch>
          </p:blipFill>
          <p:spPr bwMode="auto">
            <a:xfrm>
              <a:off x="3786182" y="2857496"/>
              <a:ext cx="742950" cy="723900"/>
            </a:xfrm>
            <a:prstGeom prst="rect">
              <a:avLst/>
            </a:prstGeom>
            <a:noFill/>
            <a:ln w="9525">
              <a:noFill/>
              <a:miter lim="800000"/>
              <a:headEnd/>
              <a:tailEnd/>
            </a:ln>
          </p:spPr>
        </p:pic>
      </p:grpSp>
      <p:pic>
        <p:nvPicPr>
          <p:cNvPr id="34" name="Image 33" descr="LogoOffice.png"/>
          <p:cNvPicPr/>
          <p:nvPr/>
        </p:nvPicPr>
        <p:blipFill>
          <a:blip r:embed="rId11" cstate="print"/>
          <a:srcRect/>
          <a:stretch>
            <a:fillRect/>
          </a:stretch>
        </p:blipFill>
        <p:spPr bwMode="auto">
          <a:xfrm>
            <a:off x="7000892" y="5214950"/>
            <a:ext cx="285752" cy="285752"/>
          </a:xfrm>
          <a:prstGeom prst="rect">
            <a:avLst/>
          </a:prstGeom>
          <a:noFill/>
          <a:ln w="9525">
            <a:noFill/>
            <a:miter lim="800000"/>
            <a:headEnd/>
            <a:tailEnd/>
          </a:ln>
        </p:spPr>
      </p:pic>
      <p:pic>
        <p:nvPicPr>
          <p:cNvPr id="35" name="Picture 5" descr="C:\Program Files\Microsoft Resource DVD Artwork\DVD_ART\Artwork_Imagery\HARDWARE_IMAGERY\Illustration - Misc Hardware\eHome icons\laptop.png"/>
          <p:cNvPicPr>
            <a:picLocks noChangeAspect="1" noChangeArrowheads="1"/>
          </p:cNvPicPr>
          <p:nvPr/>
        </p:nvPicPr>
        <p:blipFill>
          <a:blip r:embed="rId8"/>
          <a:srcRect/>
          <a:stretch>
            <a:fillRect/>
          </a:stretch>
        </p:blipFill>
        <p:spPr bwMode="auto">
          <a:xfrm>
            <a:off x="5214942" y="2428868"/>
            <a:ext cx="1176331" cy="914618"/>
          </a:xfrm>
          <a:prstGeom prst="rect">
            <a:avLst/>
          </a:prstGeom>
          <a:noFill/>
        </p:spPr>
      </p:pic>
      <p:sp>
        <p:nvSpPr>
          <p:cNvPr id="36" name="AutoShape 5"/>
          <p:cNvSpPr>
            <a:spLocks noChangeArrowheads="1"/>
          </p:cNvSpPr>
          <p:nvPr/>
        </p:nvSpPr>
        <p:spPr bwMode="auto">
          <a:xfrm>
            <a:off x="5072066" y="2857496"/>
            <a:ext cx="527050" cy="527049"/>
          </a:xfrm>
          <a:prstGeom prst="flowChartMagneticDisk">
            <a:avLst/>
          </a:prstGeom>
          <a:gradFill rotWithShape="0">
            <a:gsLst>
              <a:gs pos="0">
                <a:srgbClr val="777777"/>
              </a:gs>
              <a:gs pos="50000">
                <a:srgbClr val="777777">
                  <a:gamma/>
                  <a:tint val="34902"/>
                  <a:invGamma/>
                </a:srgbClr>
              </a:gs>
              <a:gs pos="100000">
                <a:srgbClr val="777777"/>
              </a:gs>
            </a:gsLst>
            <a:lin ang="0" scaled="1"/>
          </a:gradFill>
          <a:ln w="12700">
            <a:solidFill>
              <a:srgbClr val="777777"/>
            </a:solidFill>
            <a:round/>
            <a:headEnd/>
            <a:tailEnd/>
          </a:ln>
          <a:effectLst/>
        </p:spPr>
        <p:txBody>
          <a:bodyPr wrap="none" anchor="ctr"/>
          <a:lstStyle/>
          <a:p>
            <a:pPr algn="ctr"/>
            <a:r>
              <a:rPr lang="en-US" sz="2000" b="1" dirty="0">
                <a:solidFill>
                  <a:schemeClr val="bg2"/>
                </a:solidFill>
              </a:rPr>
              <a:t>LIS</a:t>
            </a:r>
          </a:p>
        </p:txBody>
      </p:sp>
      <p:grpSp>
        <p:nvGrpSpPr>
          <p:cNvPr id="7" name="Groupe 36"/>
          <p:cNvGrpSpPr/>
          <p:nvPr/>
        </p:nvGrpSpPr>
        <p:grpSpPr>
          <a:xfrm>
            <a:off x="7429520" y="2214554"/>
            <a:ext cx="500066" cy="428628"/>
            <a:chOff x="3657600" y="2614612"/>
            <a:chExt cx="1828800" cy="1628775"/>
          </a:xfrm>
        </p:grpSpPr>
        <p:pic>
          <p:nvPicPr>
            <p:cNvPr id="38" name="Picture 7" descr="C:\Program Files\Microsoft Resource DVD Artwork\DVD_ART\Artwork_Imagery\HARDWARE_IMAGERY\Illustration - Misc Hardware\Windows Server Icons\Documents\Folder Closed.png"/>
            <p:cNvPicPr>
              <a:picLocks noChangeAspect="1" noChangeArrowheads="1"/>
            </p:cNvPicPr>
            <p:nvPr/>
          </p:nvPicPr>
          <p:blipFill>
            <a:blip r:embed="rId9" cstate="print"/>
            <a:srcRect/>
            <a:stretch>
              <a:fillRect/>
            </a:stretch>
          </p:blipFill>
          <p:spPr bwMode="auto">
            <a:xfrm>
              <a:off x="3657600" y="2614612"/>
              <a:ext cx="1828800" cy="1628775"/>
            </a:xfrm>
            <a:prstGeom prst="rect">
              <a:avLst/>
            </a:prstGeom>
            <a:noFill/>
          </p:spPr>
        </p:pic>
        <p:pic>
          <p:nvPicPr>
            <p:cNvPr id="39" name="Image 38" descr="LogoOffice.png"/>
            <p:cNvPicPr/>
            <p:nvPr/>
          </p:nvPicPr>
          <p:blipFill>
            <a:blip r:embed="rId10" cstate="print"/>
            <a:srcRect/>
            <a:stretch>
              <a:fillRect/>
            </a:stretch>
          </p:blipFill>
          <p:spPr bwMode="auto">
            <a:xfrm>
              <a:off x="3786182" y="2857496"/>
              <a:ext cx="742950" cy="723900"/>
            </a:xfrm>
            <a:prstGeom prst="rect">
              <a:avLst/>
            </a:prstGeom>
            <a:noFill/>
            <a:ln w="9525">
              <a:noFill/>
              <a:miter lim="800000"/>
              <a:headEnd/>
              <a:tailEnd/>
            </a:ln>
          </p:spPr>
        </p:pic>
      </p:grpSp>
      <p:pic>
        <p:nvPicPr>
          <p:cNvPr id="40" name="Image 39" descr="LogoOffice.png"/>
          <p:cNvPicPr/>
          <p:nvPr/>
        </p:nvPicPr>
        <p:blipFill>
          <a:blip r:embed="rId11" cstate="print"/>
          <a:srcRect/>
          <a:stretch>
            <a:fillRect/>
          </a:stretch>
        </p:blipFill>
        <p:spPr bwMode="auto">
          <a:xfrm>
            <a:off x="5214942" y="3000372"/>
            <a:ext cx="285752" cy="285752"/>
          </a:xfrm>
          <a:prstGeom prst="rect">
            <a:avLst/>
          </a:prstGeom>
          <a:noFill/>
          <a:ln w="9525">
            <a:noFill/>
            <a:miter lim="800000"/>
            <a:headEnd/>
            <a:tailEnd/>
          </a:ln>
        </p:spPr>
      </p:pic>
      <p:grpSp>
        <p:nvGrpSpPr>
          <p:cNvPr id="8" name="Groupe 40"/>
          <p:cNvGrpSpPr/>
          <p:nvPr/>
        </p:nvGrpSpPr>
        <p:grpSpPr>
          <a:xfrm>
            <a:off x="7429520" y="2214554"/>
            <a:ext cx="500066" cy="428628"/>
            <a:chOff x="3657600" y="2614612"/>
            <a:chExt cx="1828800" cy="1628775"/>
          </a:xfrm>
        </p:grpSpPr>
        <p:pic>
          <p:nvPicPr>
            <p:cNvPr id="42" name="Picture 7" descr="C:\Program Files\Microsoft Resource DVD Artwork\DVD_ART\Artwork_Imagery\HARDWARE_IMAGERY\Illustration - Misc Hardware\Windows Server Icons\Documents\Folder Closed.png"/>
            <p:cNvPicPr>
              <a:picLocks noChangeAspect="1" noChangeArrowheads="1"/>
            </p:cNvPicPr>
            <p:nvPr/>
          </p:nvPicPr>
          <p:blipFill>
            <a:blip r:embed="rId9" cstate="print"/>
            <a:srcRect/>
            <a:stretch>
              <a:fillRect/>
            </a:stretch>
          </p:blipFill>
          <p:spPr bwMode="auto">
            <a:xfrm>
              <a:off x="3657600" y="2614612"/>
              <a:ext cx="1828800" cy="1628775"/>
            </a:xfrm>
            <a:prstGeom prst="rect">
              <a:avLst/>
            </a:prstGeom>
            <a:noFill/>
          </p:spPr>
        </p:pic>
        <p:pic>
          <p:nvPicPr>
            <p:cNvPr id="43" name="Image 42" descr="LogoOffice.png"/>
            <p:cNvPicPr/>
            <p:nvPr/>
          </p:nvPicPr>
          <p:blipFill>
            <a:blip r:embed="rId10" cstate="print"/>
            <a:srcRect/>
            <a:stretch>
              <a:fillRect/>
            </a:stretch>
          </p:blipFill>
          <p:spPr bwMode="auto">
            <a:xfrm>
              <a:off x="3786182" y="2857496"/>
              <a:ext cx="742950" cy="723900"/>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1000"/>
                                        <p:tgtEl>
                                          <p:spTgt spid="2"/>
                                        </p:tgtEl>
                                      </p:cBhvr>
                                    </p:animEffect>
                                    <p:set>
                                      <p:cBhvr>
                                        <p:cTn id="20" dur="1" fill="hold">
                                          <p:stCondLst>
                                            <p:cond delay="999"/>
                                          </p:stCondLst>
                                        </p:cTn>
                                        <p:tgtEl>
                                          <p:spTgt spid="2"/>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1000"/>
                                        <p:tgtEl>
                                          <p:spTgt spid="3"/>
                                        </p:tgtEl>
                                      </p:cBhvr>
                                    </p:animEffect>
                                    <p:set>
                                      <p:cBhvr>
                                        <p:cTn id="23" dur="1" fill="hold">
                                          <p:stCondLst>
                                            <p:cond delay="999"/>
                                          </p:stCondLst>
                                        </p:cTn>
                                        <p:tgtEl>
                                          <p:spTgt spid="3"/>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1000"/>
                                        <p:tgtEl>
                                          <p:spTgt spid="4"/>
                                        </p:tgtEl>
                                      </p:cBhvr>
                                    </p:animEffect>
                                    <p:set>
                                      <p:cBhvr>
                                        <p:cTn id="26" dur="1" fill="hold">
                                          <p:stCondLst>
                                            <p:cond delay="999"/>
                                          </p:stCondLst>
                                        </p:cTn>
                                        <p:tgtEl>
                                          <p:spTgt spid="4"/>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childTnLst>
                                </p:cTn>
                              </p:par>
                              <p:par>
                                <p:cTn id="33" presetID="10"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childTnLst>
                                </p:cTn>
                              </p:par>
                              <p:par>
                                <p:cTn id="36" presetID="10" presetClass="entr" presetSubtype="0"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1000"/>
                                        <p:tgtEl>
                                          <p:spTgt spid="29"/>
                                        </p:tgtEl>
                                      </p:cBhvr>
                                    </p:animEffect>
                                  </p:childTnLst>
                                </p:cTn>
                              </p:par>
                              <p:par>
                                <p:cTn id="39" presetID="10"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childTnLst>
                                </p:cTn>
                              </p:par>
                              <p:par>
                                <p:cTn id="42" presetID="10" presetClass="entr" presetSubtype="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childTnLst>
                                </p:cTn>
                              </p:par>
                              <p:par>
                                <p:cTn id="45" presetID="10"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childTnLst>
                                </p:cTn>
                              </p:par>
                              <p:par>
                                <p:cTn id="48" presetID="10" presetClass="entr" presetSubtype="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childTnLst>
                                </p:cTn>
                              </p:par>
                            </p:childTnLst>
                          </p:cTn>
                        </p:par>
                        <p:par>
                          <p:cTn id="51" fill="hold">
                            <p:stCondLst>
                              <p:cond delay="1000"/>
                            </p:stCondLst>
                            <p:childTnLst>
                              <p:par>
                                <p:cTn id="52" presetID="42" presetClass="path" presetSubtype="0" accel="50000" decel="50000" fill="hold" nodeType="afterEffect">
                                  <p:stCondLst>
                                    <p:cond delay="0"/>
                                  </p:stCondLst>
                                  <p:childTnLst>
                                    <p:animMotion origin="layout" path="M 2.22222E-6 -2.59259E-6 L -0.23698 0.3375 " pathEditMode="relative" rAng="0" ptsTypes="AA">
                                      <p:cBhvr>
                                        <p:cTn id="53" dur="1000" fill="hold"/>
                                        <p:tgtEl>
                                          <p:spTgt spid="5"/>
                                        </p:tgtEl>
                                        <p:attrNameLst>
                                          <p:attrName>ppt_x</p:attrName>
                                          <p:attrName>ppt_y</p:attrName>
                                        </p:attrNameLst>
                                      </p:cBhvr>
                                      <p:rCtr x="-119" y="169"/>
                                    </p:animMotion>
                                  </p:childTnLst>
                                </p:cTn>
                              </p:par>
                              <p:par>
                                <p:cTn id="54" presetID="10"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1000"/>
                                        <p:tgtEl>
                                          <p:spTgt spid="21"/>
                                        </p:tgtEl>
                                      </p:cBhvr>
                                    </p:animEffect>
                                  </p:childTnLst>
                                </p:cTn>
                              </p:par>
                            </p:childTnLst>
                          </p:cTn>
                        </p:par>
                        <p:par>
                          <p:cTn id="57" fill="hold">
                            <p:stCondLst>
                              <p:cond delay="2000"/>
                            </p:stCondLst>
                            <p:childTnLst>
                              <p:par>
                                <p:cTn id="58" presetID="10" presetClass="exit" presetSubtype="0" fill="hold" nodeType="afterEffect">
                                  <p:stCondLst>
                                    <p:cond delay="0"/>
                                  </p:stCondLst>
                                  <p:childTnLst>
                                    <p:animEffect transition="out" filter="fade">
                                      <p:cBhvr>
                                        <p:cTn id="59" dur="1000"/>
                                        <p:tgtEl>
                                          <p:spTgt spid="5"/>
                                        </p:tgtEl>
                                      </p:cBhvr>
                                    </p:animEffect>
                                    <p:set>
                                      <p:cBhvr>
                                        <p:cTn id="60" dur="1" fill="hold">
                                          <p:stCondLst>
                                            <p:cond delay="999"/>
                                          </p:stCondLst>
                                        </p:cTn>
                                        <p:tgtEl>
                                          <p:spTgt spid="5"/>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1000"/>
                                        <p:tgtEl>
                                          <p:spTgt spid="28"/>
                                        </p:tgtEl>
                                      </p:cBhvr>
                                    </p:animEffect>
                                  </p:childTnLst>
                                </p:cTn>
                              </p:par>
                            </p:childTnLst>
                          </p:cTn>
                        </p:par>
                        <p:par>
                          <p:cTn id="64" fill="hold">
                            <p:stCondLst>
                              <p:cond delay="3000"/>
                            </p:stCondLst>
                            <p:childTnLst>
                              <p:par>
                                <p:cTn id="65" presetID="42" presetClass="path" presetSubtype="0" accel="50000" decel="50000" fill="hold" nodeType="afterEffect">
                                  <p:stCondLst>
                                    <p:cond delay="0"/>
                                  </p:stCondLst>
                                  <p:childTnLst>
                                    <p:animMotion origin="layout" path="M 3.88889E-6 4.07407E-6 L -0.0698 0.42824 " pathEditMode="relative" rAng="0" ptsTypes="AA">
                                      <p:cBhvr>
                                        <p:cTn id="66" dur="1000" fill="hold"/>
                                        <p:tgtEl>
                                          <p:spTgt spid="6"/>
                                        </p:tgtEl>
                                        <p:attrNameLst>
                                          <p:attrName>ppt_x</p:attrName>
                                          <p:attrName>ppt_y</p:attrName>
                                        </p:attrNameLst>
                                      </p:cBhvr>
                                      <p:rCtr x="-35" y="214"/>
                                    </p:animMotion>
                                  </p:childTnLst>
                                </p:cTn>
                              </p:par>
                              <p:par>
                                <p:cTn id="67" presetID="10"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childTnLst>
                                </p:cTn>
                              </p:par>
                            </p:childTnLst>
                          </p:cTn>
                        </p:par>
                        <p:par>
                          <p:cTn id="70" fill="hold">
                            <p:stCondLst>
                              <p:cond delay="4000"/>
                            </p:stCondLst>
                            <p:childTnLst>
                              <p:par>
                                <p:cTn id="71" presetID="10" presetClass="exit" presetSubtype="0" fill="hold" nodeType="afterEffect">
                                  <p:stCondLst>
                                    <p:cond delay="0"/>
                                  </p:stCondLst>
                                  <p:childTnLst>
                                    <p:animEffect transition="out" filter="fade">
                                      <p:cBhvr>
                                        <p:cTn id="72" dur="1000"/>
                                        <p:tgtEl>
                                          <p:spTgt spid="6"/>
                                        </p:tgtEl>
                                      </p:cBhvr>
                                    </p:animEffect>
                                    <p:set>
                                      <p:cBhvr>
                                        <p:cTn id="73" dur="1" fill="hold">
                                          <p:stCondLst>
                                            <p:cond delay="999"/>
                                          </p:stCondLst>
                                        </p:cTn>
                                        <p:tgtEl>
                                          <p:spTgt spid="6"/>
                                        </p:tgtEl>
                                        <p:attrNameLst>
                                          <p:attrName>style.visibility</p:attrName>
                                        </p:attrNameLst>
                                      </p:cBhvr>
                                      <p:to>
                                        <p:strVal val="hidden"/>
                                      </p:to>
                                    </p:set>
                                  </p:childTnLst>
                                </p:cTn>
                              </p:par>
                              <p:par>
                                <p:cTn id="74" presetID="10" presetClass="entr" presetSubtype="0" fill="hold"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1000"/>
                                        <p:tgtEl>
                                          <p:spTgt spid="34"/>
                                        </p:tgtEl>
                                      </p:cBhvr>
                                    </p:animEffect>
                                  </p:childTnLst>
                                </p:cTn>
                              </p:par>
                            </p:childTnLst>
                          </p:cTn>
                        </p:par>
                        <p:par>
                          <p:cTn id="77" fill="hold">
                            <p:stCondLst>
                              <p:cond delay="5000"/>
                            </p:stCondLst>
                            <p:childTnLst>
                              <p:par>
                                <p:cTn id="78" presetID="42" presetClass="path" presetSubtype="0" accel="50000" decel="50000" fill="hold" nodeType="afterEffect">
                                  <p:stCondLst>
                                    <p:cond delay="0"/>
                                  </p:stCondLst>
                                  <p:childTnLst>
                                    <p:animMotion origin="layout" path="M 3.88889E-6 -4.07407E-6 L -0.25261 0.11088 " pathEditMode="relative" rAng="0" ptsTypes="AA">
                                      <p:cBhvr>
                                        <p:cTn id="79" dur="1000" fill="hold"/>
                                        <p:tgtEl>
                                          <p:spTgt spid="7"/>
                                        </p:tgtEl>
                                        <p:attrNameLst>
                                          <p:attrName>ppt_x</p:attrName>
                                          <p:attrName>ppt_y</p:attrName>
                                        </p:attrNameLst>
                                      </p:cBhvr>
                                      <p:rCtr x="-126" y="55"/>
                                    </p:animMotion>
                                  </p:childTnLst>
                                </p:cTn>
                              </p:par>
                              <p:par>
                                <p:cTn id="80" presetID="10"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childTnLst>
                                </p:cTn>
                              </p:par>
                            </p:childTnLst>
                          </p:cTn>
                        </p:par>
                        <p:par>
                          <p:cTn id="83" fill="hold">
                            <p:stCondLst>
                              <p:cond delay="6000"/>
                            </p:stCondLst>
                            <p:childTnLst>
                              <p:par>
                                <p:cTn id="84" presetID="10" presetClass="exit" presetSubtype="0" fill="hold" nodeType="afterEffect">
                                  <p:stCondLst>
                                    <p:cond delay="0"/>
                                  </p:stCondLst>
                                  <p:childTnLst>
                                    <p:animEffect transition="out" filter="fade">
                                      <p:cBhvr>
                                        <p:cTn id="85" dur="1000"/>
                                        <p:tgtEl>
                                          <p:spTgt spid="7"/>
                                        </p:tgtEl>
                                      </p:cBhvr>
                                    </p:animEffect>
                                    <p:set>
                                      <p:cBhvr>
                                        <p:cTn id="86" dur="1" fill="hold">
                                          <p:stCondLst>
                                            <p:cond delay="999"/>
                                          </p:stCondLst>
                                        </p:cTn>
                                        <p:tgtEl>
                                          <p:spTgt spid="7"/>
                                        </p:tgtEl>
                                        <p:attrNameLst>
                                          <p:attrName>style.visibility</p:attrName>
                                        </p:attrNameLst>
                                      </p:cBhvr>
                                      <p:to>
                                        <p:strVal val="hidden"/>
                                      </p:to>
                                    </p:set>
                                  </p:childTnLst>
                                </p:cTn>
                              </p:par>
                              <p:par>
                                <p:cTn id="87" presetID="10" presetClass="entr" presetSubtype="0" fill="hold" nodeType="with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fade">
                                      <p:cBhvr>
                                        <p:cTn id="89" dur="1000"/>
                                        <p:tgtEl>
                                          <p:spTgt spid="40"/>
                                        </p:tgtEl>
                                      </p:cBhvr>
                                    </p:animEffect>
                                  </p:childTnLst>
                                </p:cTn>
                              </p:par>
                            </p:childTnLst>
                          </p:cTn>
                        </p:par>
                      </p:childTnLst>
                    </p:cTn>
                  </p:par>
                  <p:par>
                    <p:cTn id="90" fill="hold">
                      <p:stCondLst>
                        <p:cond delay="indefinite"/>
                      </p:stCondLst>
                      <p:childTnLst>
                        <p:par>
                          <p:cTn id="91" fill="hold">
                            <p:stCondLst>
                              <p:cond delay="0"/>
                            </p:stCondLst>
                            <p:childTnLst>
                              <p:par>
                                <p:cTn id="92" presetID="64" presetClass="path" presetSubtype="0" accel="50000" decel="50000" fill="hold" nodeType="clickEffect">
                                  <p:stCondLst>
                                    <p:cond delay="0"/>
                                  </p:stCondLst>
                                  <p:childTnLst>
                                    <p:animMotion origin="layout" path="M -0.00764 -0.00741 L 0.03055 -0.08912 " pathEditMode="relative" rAng="0" ptsTypes="AA">
                                      <p:cBhvr>
                                        <p:cTn id="93" dur="1000" fill="hold"/>
                                        <p:tgtEl>
                                          <p:spTgt spid="28"/>
                                        </p:tgtEl>
                                        <p:attrNameLst>
                                          <p:attrName>ppt_x</p:attrName>
                                          <p:attrName>ppt_y</p:attrName>
                                        </p:attrNameLst>
                                      </p:cBhvr>
                                      <p:rCtr x="19" y="-41"/>
                                    </p:animMotion>
                                  </p:childTnLst>
                                </p:cTn>
                              </p:par>
                              <p:par>
                                <p:cTn id="94" presetID="64" presetClass="path" presetSubtype="0" accel="50000" decel="50000" fill="hold" nodeType="withEffect">
                                  <p:stCondLst>
                                    <p:cond delay="0"/>
                                  </p:stCondLst>
                                  <p:childTnLst>
                                    <p:animMotion origin="layout" path="M -0.00764 -0.00741 L 0.03055 -0.08912 " pathEditMode="relative" rAng="0" ptsTypes="AA">
                                      <p:cBhvr>
                                        <p:cTn id="95" dur="1000" fill="hold"/>
                                        <p:tgtEl>
                                          <p:spTgt spid="34"/>
                                        </p:tgtEl>
                                        <p:attrNameLst>
                                          <p:attrName>ppt_x</p:attrName>
                                          <p:attrName>ppt_y</p:attrName>
                                        </p:attrNameLst>
                                      </p:cBhvr>
                                      <p:rCtr x="19" y="-41"/>
                                    </p:animMotion>
                                  </p:childTnLst>
                                </p:cTn>
                              </p:par>
                              <p:par>
                                <p:cTn id="96" presetID="64" presetClass="path" presetSubtype="0" accel="50000" decel="50000" fill="hold" nodeType="withEffect">
                                  <p:stCondLst>
                                    <p:cond delay="0"/>
                                  </p:stCondLst>
                                  <p:childTnLst>
                                    <p:animMotion origin="layout" path="M -0.00764 -0.00741 L 0.03055 -0.08912 " pathEditMode="relative" rAng="0" ptsTypes="AA">
                                      <p:cBhvr>
                                        <p:cTn id="97" dur="1000" fill="hold"/>
                                        <p:tgtEl>
                                          <p:spTgt spid="40"/>
                                        </p:tgtEl>
                                        <p:attrNameLst>
                                          <p:attrName>ppt_x</p:attrName>
                                          <p:attrName>ppt_y</p:attrName>
                                        </p:attrNameLst>
                                      </p:cBhvr>
                                      <p:rCtr x="19" y="-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0" grpId="0"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272956" y="1592239"/>
            <a:ext cx="8575343" cy="4344537"/>
          </a:xfrm>
          <a:prstGeom prst="roundRect">
            <a:avLst/>
          </a:prstGeom>
          <a:solidFill>
            <a:schemeClr val="accent2">
              <a:lumMod val="40000"/>
              <a:lumOff val="60000"/>
            </a:schemeClr>
          </a:soli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17" name="Titre 16"/>
          <p:cNvSpPr>
            <a:spLocks noGrp="1"/>
          </p:cNvSpPr>
          <p:nvPr>
            <p:ph type="title"/>
          </p:nvPr>
        </p:nvSpPr>
        <p:spPr/>
        <p:txBody>
          <a:bodyPr/>
          <a:lstStyle/>
          <a:p>
            <a:r>
              <a:rPr lang="fr-FR" sz="3600" dirty="0" smtClean="0"/>
              <a:t>Nouveau processus d’installation</a:t>
            </a:r>
            <a:br>
              <a:rPr lang="fr-FR" sz="3600" dirty="0" smtClean="0"/>
            </a:br>
            <a:r>
              <a:rPr lang="fr-FR" sz="2400" dirty="0" smtClean="0">
                <a:solidFill>
                  <a:schemeClr val="accent2">
                    <a:lumMod val="20000"/>
                    <a:lumOff val="80000"/>
                  </a:schemeClr>
                </a:solidFill>
              </a:rPr>
              <a:t>Introduction au nouveau Setup.exe</a:t>
            </a:r>
            <a:endParaRPr lang="fr-FR" sz="3600" dirty="0">
              <a:solidFill>
                <a:schemeClr val="accent2">
                  <a:lumMod val="20000"/>
                  <a:lumOff val="80000"/>
                </a:schemeClr>
              </a:solidFill>
            </a:endParaRPr>
          </a:p>
        </p:txBody>
      </p:sp>
      <p:sp>
        <p:nvSpPr>
          <p:cNvPr id="21" name="Espace réservé du contenu 20"/>
          <p:cNvSpPr>
            <a:spLocks noGrp="1"/>
          </p:cNvSpPr>
          <p:nvPr>
            <p:ph sz="quarter" idx="10"/>
          </p:nvPr>
        </p:nvSpPr>
        <p:spPr>
          <a:xfrm>
            <a:off x="419100" y="1743075"/>
            <a:ext cx="4343400" cy="4086225"/>
          </a:xfrm>
          <a:prstGeom prst="rect">
            <a:avLst/>
          </a:prstGeom>
        </p:spPr>
        <p:txBody>
          <a:bodyPr/>
          <a:lstStyle/>
          <a:p>
            <a:r>
              <a:rPr lang="fr-FR" sz="1600" dirty="0" smtClean="0">
                <a:effectLst/>
              </a:rPr>
              <a:t>Setup.exe prépare les machines, vérifie les pré-requis, lance l’installation</a:t>
            </a:r>
          </a:p>
          <a:p>
            <a:r>
              <a:rPr lang="fr-FR" sz="1600" dirty="0" smtClean="0">
                <a:effectLst/>
              </a:rPr>
              <a:t>Lis les fichiers de personnalisation (fichiers .MSP et config.xml) pour customiser l’installation d’Office et chaîner les MSI nécessaires</a:t>
            </a:r>
          </a:p>
          <a:p>
            <a:r>
              <a:rPr lang="fr-FR" sz="1600" dirty="0" smtClean="0">
                <a:effectLst/>
              </a:rPr>
              <a:t>Appelle Windows Installer pour réaliser l’installation une fois coordonnée par le Setup</a:t>
            </a:r>
          </a:p>
          <a:p>
            <a:r>
              <a:rPr lang="fr-FR" sz="1600" dirty="0" smtClean="0">
                <a:effectLst/>
              </a:rPr>
              <a:t>Supporte l’installation de plusieurs applications Office et leurs mises-à-jour en une unique barre de progression et un unique fichier log</a:t>
            </a:r>
          </a:p>
        </p:txBody>
      </p:sp>
      <p:sp>
        <p:nvSpPr>
          <p:cNvPr id="14" name="Oval 5"/>
          <p:cNvSpPr>
            <a:spLocks noChangeArrowheads="1"/>
          </p:cNvSpPr>
          <p:nvPr/>
        </p:nvSpPr>
        <p:spPr bwMode="auto">
          <a:xfrm>
            <a:off x="5199071" y="3025777"/>
            <a:ext cx="2887663" cy="2698750"/>
          </a:xfrm>
          <a:prstGeom prst="ellipse">
            <a:avLst/>
          </a:prstGeom>
          <a:noFill/>
          <a:ln w="12700" algn="ctr">
            <a:solidFill>
              <a:schemeClr val="tx1"/>
            </a:solidFill>
            <a:round/>
            <a:headEnd/>
            <a:tailEnd/>
          </a:ln>
        </p:spPr>
        <p:txBody>
          <a:bodyPr vert="horz" wrap="none" lIns="91436" tIns="45718" rIns="91436" bIns="45718" numCol="1" anchor="ctr" anchorCtr="0" compatLnSpc="1">
            <a:prstTxWarp prst="textNoShape">
              <a:avLst/>
            </a:prstTxWarp>
          </a:bodyPr>
          <a:lstStyle/>
          <a:p>
            <a:endParaRPr lang="en-US"/>
          </a:p>
        </p:txBody>
      </p:sp>
      <p:sp>
        <p:nvSpPr>
          <p:cNvPr id="15" name="Rectangle 6"/>
          <p:cNvSpPr>
            <a:spLocks noChangeArrowheads="1"/>
          </p:cNvSpPr>
          <p:nvPr/>
        </p:nvSpPr>
        <p:spPr bwMode="auto">
          <a:xfrm>
            <a:off x="5262571" y="2817814"/>
            <a:ext cx="106363" cy="88900"/>
          </a:xfrm>
          <a:prstGeom prst="rect">
            <a:avLst/>
          </a:prstGeom>
          <a:noFill/>
          <a:ln w="9525" algn="ctr">
            <a:noFill/>
            <a:miter lim="800000"/>
            <a:headEnd/>
            <a:tailEnd/>
          </a:ln>
        </p:spPr>
        <p:txBody>
          <a:bodyPr vert="horz" wrap="none" lIns="91436" tIns="45718" rIns="91436" bIns="45718" numCol="1" anchor="ctr" anchorCtr="0" compatLnSpc="1">
            <a:prstTxWarp prst="textNoShape">
              <a:avLst/>
            </a:prstTxWarp>
          </a:bodyPr>
          <a:lstStyle/>
          <a:p>
            <a:endParaRPr lang="en-US"/>
          </a:p>
        </p:txBody>
      </p:sp>
      <p:pic>
        <p:nvPicPr>
          <p:cNvPr id="16" name="Picture 7" descr="HP Compaq nx9040 notebook laptop"/>
          <p:cNvPicPr>
            <a:picLocks noChangeAspect="1" noChangeArrowheads="1"/>
          </p:cNvPicPr>
          <p:nvPr/>
        </p:nvPicPr>
        <p:blipFill>
          <a:blip r:embed="rId3"/>
          <a:srcRect/>
          <a:stretch>
            <a:fillRect/>
          </a:stretch>
        </p:blipFill>
        <p:spPr bwMode="auto">
          <a:xfrm>
            <a:off x="5786446" y="3643314"/>
            <a:ext cx="1481138" cy="1176338"/>
          </a:xfrm>
          <a:prstGeom prst="rect">
            <a:avLst/>
          </a:prstGeom>
          <a:noFill/>
          <a:ln w="9525">
            <a:noFill/>
            <a:miter lim="800000"/>
            <a:headEnd/>
            <a:tailEnd/>
          </a:ln>
        </p:spPr>
      </p:pic>
      <p:pic>
        <p:nvPicPr>
          <p:cNvPr id="1029" name="Picture 5" descr="C:\Program Files\Microsoft Resource DVD Artwork\DVD_ART\BoxShots_Logos\Office Enterprise 2007\Office Enterprise 2007 logo W.png"/>
          <p:cNvPicPr>
            <a:picLocks noChangeAspect="1" noChangeArrowheads="1"/>
          </p:cNvPicPr>
          <p:nvPr/>
        </p:nvPicPr>
        <p:blipFill>
          <a:blip r:embed="rId4" cstate="print"/>
          <a:srcRect/>
          <a:stretch>
            <a:fillRect/>
          </a:stretch>
        </p:blipFill>
        <p:spPr bwMode="auto">
          <a:xfrm>
            <a:off x="5572132" y="2857496"/>
            <a:ext cx="2123212" cy="360000"/>
          </a:xfrm>
          <a:prstGeom prst="rect">
            <a:avLst/>
          </a:prstGeom>
          <a:noFill/>
        </p:spPr>
      </p:pic>
      <p:pic>
        <p:nvPicPr>
          <p:cNvPr id="1030" name="Picture 6" descr="C:\Program Files\Microsoft Resource DVD Artwork\DVD_ART\BoxShots_Logos\Office Multi-Language 2007\Office Multi-Language 2007 logo r.png"/>
          <p:cNvPicPr>
            <a:picLocks noChangeAspect="1" noChangeArrowheads="1"/>
          </p:cNvPicPr>
          <p:nvPr/>
        </p:nvPicPr>
        <p:blipFill>
          <a:blip r:embed="rId5" cstate="print"/>
          <a:srcRect/>
          <a:stretch>
            <a:fillRect/>
          </a:stretch>
        </p:blipFill>
        <p:spPr bwMode="auto">
          <a:xfrm>
            <a:off x="5143504" y="5429264"/>
            <a:ext cx="3132806" cy="360000"/>
          </a:xfrm>
          <a:prstGeom prst="rect">
            <a:avLst/>
          </a:prstGeom>
          <a:noFill/>
        </p:spPr>
      </p:pic>
      <p:pic>
        <p:nvPicPr>
          <p:cNvPr id="18" name="Image 17" descr="PDF-logo.png"/>
          <p:cNvPicPr>
            <a:picLocks noChangeAspect="1"/>
          </p:cNvPicPr>
          <p:nvPr/>
        </p:nvPicPr>
        <p:blipFill>
          <a:blip r:embed="rId6"/>
          <a:stretch>
            <a:fillRect/>
          </a:stretch>
        </p:blipFill>
        <p:spPr>
          <a:xfrm>
            <a:off x="4929190" y="4000504"/>
            <a:ext cx="553940" cy="576830"/>
          </a:xfrm>
          <a:prstGeom prst="rect">
            <a:avLst/>
          </a:prstGeom>
        </p:spPr>
      </p:pic>
      <p:grpSp>
        <p:nvGrpSpPr>
          <p:cNvPr id="2" name="Groupe 19"/>
          <p:cNvGrpSpPr/>
          <p:nvPr/>
        </p:nvGrpSpPr>
        <p:grpSpPr>
          <a:xfrm>
            <a:off x="7400995" y="3857628"/>
            <a:ext cx="1743005" cy="642014"/>
            <a:chOff x="2214546" y="6143644"/>
            <a:chExt cx="1743005" cy="642014"/>
          </a:xfrm>
        </p:grpSpPr>
        <p:pic>
          <p:nvPicPr>
            <p:cNvPr id="50179" name="Picture 3" descr="C:\Program Files\Microsoft Resource DVD Artwork\DVD_ART\BoxShots_Logos\Office 2007\Office 2007 h reverse.png"/>
            <p:cNvPicPr>
              <a:picLocks noChangeAspect="1" noChangeArrowheads="1"/>
            </p:cNvPicPr>
            <p:nvPr/>
          </p:nvPicPr>
          <p:blipFill>
            <a:blip r:embed="rId7" cstate="print"/>
            <a:srcRect/>
            <a:stretch>
              <a:fillRect/>
            </a:stretch>
          </p:blipFill>
          <p:spPr bwMode="auto">
            <a:xfrm>
              <a:off x="2214546" y="6143644"/>
              <a:ext cx="1272632" cy="360000"/>
            </a:xfrm>
            <a:prstGeom prst="rect">
              <a:avLst/>
            </a:prstGeom>
            <a:noFill/>
          </p:spPr>
        </p:pic>
        <p:sp>
          <p:nvSpPr>
            <p:cNvPr id="19" name="Rectangle 18"/>
            <p:cNvSpPr/>
            <p:nvPr/>
          </p:nvSpPr>
          <p:spPr>
            <a:xfrm>
              <a:off x="2234002" y="6416326"/>
              <a:ext cx="1723549" cy="369332"/>
            </a:xfrm>
            <a:prstGeom prst="rect">
              <a:avLst/>
            </a:prstGeom>
          </p:spPr>
          <p:txBody>
            <a:bodyPr wrap="none">
              <a:spAutoFit/>
            </a:bodyPr>
            <a:lstStyle/>
            <a:p>
              <a:r>
                <a:rPr lang="fr-FR" dirty="0" smtClean="0"/>
                <a:t>Service Pack 1</a:t>
              </a:r>
              <a:endParaRPr lang="fr-FR"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30"/>
                                        </p:tgtEl>
                                        <p:attrNameLst>
                                          <p:attrName>style.visibility</p:attrName>
                                        </p:attrNameLst>
                                      </p:cBhvr>
                                      <p:to>
                                        <p:strVal val="visible"/>
                                      </p:to>
                                    </p:set>
                                    <p:animEffect transition="in" filter="fade">
                                      <p:cBhvr>
                                        <p:cTn id="11" dur="1000"/>
                                        <p:tgtEl>
                                          <p:spTgt spid="1030"/>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29"/>
                                        </p:tgtEl>
                                        <p:attrNameLst>
                                          <p:attrName>style.visibility</p:attrName>
                                        </p:attrNameLst>
                                      </p:cBhvr>
                                      <p:to>
                                        <p:strVal val="visible"/>
                                      </p:to>
                                    </p:set>
                                    <p:animEffect transition="in" filter="fade">
                                      <p:cBhvr>
                                        <p:cTn id="15" dur="1000"/>
                                        <p:tgtEl>
                                          <p:spTgt spid="1029"/>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childTnLst>
                                </p:cTn>
                              </p:par>
                            </p:childTnLst>
                          </p:cTn>
                        </p:par>
                        <p:par>
                          <p:cTn id="24" fill="hold">
                            <p:stCondLst>
                              <p:cond delay="5000"/>
                            </p:stCondLst>
                            <p:childTnLst>
                              <p:par>
                                <p:cTn id="25" presetID="21"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heel(1)">
                                      <p:cBhvr>
                                        <p:cTn id="2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Des outils pour chaque étape</a:t>
            </a:r>
            <a:endParaRPr lang="fr-FR" sz="3600" dirty="0"/>
          </a:p>
        </p:txBody>
      </p:sp>
      <p:graphicFrame>
        <p:nvGraphicFramePr>
          <p:cNvPr id="6" name="Espace réservé du graphique SmartArt 5"/>
          <p:cNvGraphicFramePr>
            <a:graphicFrameLocks noGrp="1"/>
          </p:cNvGraphicFramePr>
          <p:nvPr>
            <p:ph sz="quarter" idx="10"/>
          </p:nvPr>
        </p:nvGraphicFramePr>
        <p:xfrm>
          <a:off x="419100" y="1907589"/>
          <a:ext cx="8458200" cy="4086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ouble flèche horizontale 3"/>
          <p:cNvSpPr/>
          <p:nvPr/>
        </p:nvSpPr>
        <p:spPr bwMode="auto">
          <a:xfrm>
            <a:off x="357158" y="1157684"/>
            <a:ext cx="8429684" cy="785818"/>
          </a:xfrm>
          <a:prstGeom prst="leftRight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fr-FR" b="1" dirty="0" smtClean="0">
                <a:solidFill>
                  <a:srgbClr val="FFFFFF"/>
                </a:solidFill>
                <a:effectLst>
                  <a:outerShdw blurRad="38100" dist="38100" dir="2700000" algn="tl">
                    <a:srgbClr val="000000">
                      <a:alpha val="43137"/>
                    </a:srgbClr>
                  </a:outerShdw>
                </a:effectLst>
                <a:latin typeface="Segoe" pitchFamily="34" charset="0"/>
              </a:rPr>
              <a:t>Des services Microsoft et partenaires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89527" y="1987551"/>
            <a:ext cx="8197274" cy="1523495"/>
          </a:xfrm>
        </p:spPr>
        <p:txBody>
          <a:bodyPr/>
          <a:lstStyle/>
          <a:p>
            <a:pPr lvl="0" algn="r"/>
            <a:r>
              <a:rPr lang="fr-FR" sz="4400" dirty="0" smtClean="0">
                <a:ea typeface="SimSun" pitchFamily="2" charset="-122"/>
                <a:cs typeface="Times New Roman" pitchFamily="18" charset="0"/>
                <a:sym typeface="Wingdings" pitchFamily="2" charset="2"/>
              </a:rPr>
              <a:t>Introduction aux outils et</a:t>
            </a:r>
            <a:br>
              <a:rPr lang="fr-FR" sz="4400" dirty="0" smtClean="0">
                <a:ea typeface="SimSun" pitchFamily="2" charset="-122"/>
                <a:cs typeface="Times New Roman" pitchFamily="18" charset="0"/>
                <a:sym typeface="Wingdings" pitchFamily="2" charset="2"/>
              </a:rPr>
            </a:br>
            <a:r>
              <a:rPr lang="fr-FR" sz="4400" dirty="0" smtClean="0">
                <a:ea typeface="SimSun" pitchFamily="2" charset="-122"/>
                <a:cs typeface="Times New Roman" pitchFamily="18" charset="0"/>
                <a:sym typeface="Wingdings" pitchFamily="2" charset="2"/>
              </a:rPr>
              <a:t>ressources disponibles</a:t>
            </a:r>
            <a:endParaRPr lang="fr-FR" sz="4400" dirty="0" smtClean="0">
              <a:sym typeface="Wingdings" pitchFamily="2" charset="2"/>
            </a:endParaRPr>
          </a:p>
        </p:txBody>
      </p:sp>
      <p:sp>
        <p:nvSpPr>
          <p:cNvPr id="4" name="ZoneTexte 3"/>
          <p:cNvSpPr txBox="1"/>
          <p:nvPr/>
        </p:nvSpPr>
        <p:spPr>
          <a:xfrm>
            <a:off x="4187562" y="3500438"/>
            <a:ext cx="4503092" cy="2492990"/>
          </a:xfrm>
          <a:prstGeom prst="rect">
            <a:avLst/>
          </a:prstGeom>
          <a:noFill/>
        </p:spPr>
        <p:txBody>
          <a:bodyPr wrap="none" rtlCol="0">
            <a:spAutoFit/>
          </a:bodyPr>
          <a:lstStyle/>
          <a:p>
            <a:pPr algn="r">
              <a:lnSpc>
                <a:spcPct val="150000"/>
              </a:lnSpc>
              <a:buClr>
                <a:schemeClr val="tx2"/>
              </a:buClr>
              <a:buFont typeface="Wingdings" pitchFamily="2" charset="2"/>
              <a:buChar char="§"/>
            </a:pPr>
            <a:r>
              <a:rPr lang="fr-FR" sz="1600" dirty="0" smtClean="0"/>
              <a:t>Comment procéder ?</a:t>
            </a:r>
          </a:p>
          <a:p>
            <a:pPr lvl="1" algn="r">
              <a:buClr>
                <a:schemeClr val="tx2"/>
              </a:buClr>
            </a:pPr>
            <a:r>
              <a:rPr lang="fr-FR" sz="1200" i="1" dirty="0" smtClean="0">
                <a:solidFill>
                  <a:schemeClr val="tx2"/>
                </a:solidFill>
              </a:rPr>
              <a:t>Office Resource Kit, Microsoft Deployment Toolkit</a:t>
            </a:r>
          </a:p>
          <a:p>
            <a:pPr algn="r">
              <a:lnSpc>
                <a:spcPct val="150000"/>
              </a:lnSpc>
              <a:buClr>
                <a:schemeClr val="tx2"/>
              </a:buClr>
              <a:buFont typeface="Wingdings" pitchFamily="2" charset="2"/>
              <a:buChar char="§"/>
            </a:pPr>
            <a:r>
              <a:rPr lang="fr-FR" sz="1600" dirty="0" smtClean="0"/>
              <a:t>Comment migrer les données utilisateurs ?</a:t>
            </a:r>
          </a:p>
          <a:p>
            <a:pPr lvl="1" algn="r">
              <a:buClr>
                <a:schemeClr val="tx2"/>
              </a:buClr>
            </a:pPr>
            <a:r>
              <a:rPr lang="fr-FR" sz="1200" i="1" dirty="0" smtClean="0">
                <a:solidFill>
                  <a:schemeClr val="tx2"/>
                </a:solidFill>
              </a:rPr>
              <a:t>Office Migration Planning Manager, User State Migration Tool</a:t>
            </a:r>
          </a:p>
          <a:p>
            <a:pPr algn="r">
              <a:lnSpc>
                <a:spcPct val="150000"/>
              </a:lnSpc>
              <a:buClr>
                <a:schemeClr val="tx2"/>
              </a:buClr>
              <a:buFont typeface="Wingdings" pitchFamily="2" charset="2"/>
              <a:buChar char="§"/>
            </a:pPr>
            <a:r>
              <a:rPr lang="fr-FR" sz="1600" dirty="0" smtClean="0"/>
              <a:t>Comment paramétrer mon installation ?</a:t>
            </a:r>
          </a:p>
          <a:p>
            <a:pPr lvl="1" algn="r">
              <a:buClr>
                <a:schemeClr val="tx2"/>
              </a:buClr>
            </a:pPr>
            <a:r>
              <a:rPr lang="fr-FR" sz="1200" i="1" dirty="0" smtClean="0">
                <a:solidFill>
                  <a:schemeClr val="tx2"/>
                </a:solidFill>
              </a:rPr>
              <a:t>Office Customisation Tool</a:t>
            </a:r>
          </a:p>
          <a:p>
            <a:pPr algn="r">
              <a:lnSpc>
                <a:spcPct val="150000"/>
              </a:lnSpc>
              <a:buClr>
                <a:schemeClr val="tx2"/>
              </a:buClr>
              <a:buFont typeface="Wingdings" pitchFamily="2" charset="2"/>
              <a:buChar char="§"/>
            </a:pPr>
            <a:r>
              <a:rPr lang="fr-FR" sz="1600" dirty="0" smtClean="0"/>
              <a:t>Comment se faire accompagner ?</a:t>
            </a:r>
          </a:p>
          <a:p>
            <a:pPr lvl="1" algn="r">
              <a:buClr>
                <a:schemeClr val="tx2"/>
              </a:buClr>
            </a:pPr>
            <a:r>
              <a:rPr lang="fr-FR" sz="1200" i="1" dirty="0" smtClean="0">
                <a:solidFill>
                  <a:schemeClr val="tx2"/>
                </a:solidFill>
              </a:rPr>
              <a:t>Desktop Deployment Partner Services</a:t>
            </a:r>
          </a:p>
          <a:p>
            <a:pPr lvl="1" algn="r">
              <a:buClr>
                <a:schemeClr val="tx2"/>
              </a:buClr>
            </a:pPr>
            <a:endParaRPr lang="fr-FR" sz="1200" i="1" dirty="0" smtClean="0">
              <a:solidFill>
                <a:schemeClr val="tx2"/>
              </a:solidFill>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mplate MS Days">
  <a:themeElements>
    <a:clrScheme name="TechEd IT Pro - blue">
      <a:dk1>
        <a:srgbClr val="000000"/>
      </a:dk1>
      <a:lt1>
        <a:srgbClr val="FFFFFF"/>
      </a:lt1>
      <a:dk2>
        <a:srgbClr val="5F5F5F"/>
      </a:dk2>
      <a:lt2>
        <a:srgbClr val="4A93E4"/>
      </a:lt2>
      <a:accent1>
        <a:srgbClr val="FFC000"/>
      </a:accent1>
      <a:accent2>
        <a:srgbClr val="2DB557"/>
      </a:accent2>
      <a:accent3>
        <a:srgbClr val="DF8045"/>
      </a:accent3>
      <a:accent4>
        <a:srgbClr val="2A86DA"/>
      </a:accent4>
      <a:accent5>
        <a:srgbClr val="FF9929"/>
      </a:accent5>
      <a:accent6>
        <a:srgbClr val="808080"/>
      </a:accent6>
      <a:hlink>
        <a:srgbClr val="79AFEB"/>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4"/>
        </a:lnRef>
        <a:fillRef idx="3">
          <a:schemeClr val="accent4"/>
        </a:fillRef>
        <a:effectRef idx="3">
          <a:schemeClr val="accent4"/>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3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themeOverride>
</file>

<file path=ppt/theme/themeOverride2.xml><?xml version="1.0" encoding="utf-8"?>
<a:themeOverride xmlns:a="http://schemas.openxmlformats.org/drawingml/2006/main">
  <a:clrScheme name="13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themeOverride>
</file>

<file path=ppt/theme/themeOverride3.xml><?xml version="1.0" encoding="utf-8"?>
<a:themeOverride xmlns:a="http://schemas.openxmlformats.org/drawingml/2006/main">
  <a:clrScheme name="13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19920ECD49E2438B61BD4C6FCE16E7" ma:contentTypeVersion="0" ma:contentTypeDescription="Crée un document." ma:contentTypeScope="" ma:versionID="e4b70cf94f27510c1802aec49085ff06">
  <xsd:schema xmlns:xsd="http://www.w3.org/2001/XMLSchema" xmlns:p="http://schemas.microsoft.com/office/2006/metadata/properties" targetNamespace="http://schemas.microsoft.com/office/2006/metadata/properties" ma:root="true" ma:fieldsID="75019ab185b48580fc336df4da24a70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89B0FFE6-89B1-4342-AA80-7101A0D1E933}"/>
</file>

<file path=customXml/itemProps2.xml><?xml version="1.0" encoding="utf-8"?>
<ds:datastoreItem xmlns:ds="http://schemas.openxmlformats.org/officeDocument/2006/customXml" ds:itemID="{727A27AF-67A1-4A64-B04E-6572043AD347}"/>
</file>

<file path=customXml/itemProps3.xml><?xml version="1.0" encoding="utf-8"?>
<ds:datastoreItem xmlns:ds="http://schemas.openxmlformats.org/officeDocument/2006/customXml" ds:itemID="{36E36A69-20AF-4475-8E56-46E6A5BAB14A}"/>
</file>

<file path=docProps/app.xml><?xml version="1.0" encoding="utf-8"?>
<Properties xmlns="http://schemas.openxmlformats.org/officeDocument/2006/extended-properties" xmlns:vt="http://schemas.openxmlformats.org/officeDocument/2006/docPropsVTypes">
  <Template>Template MS Days</Template>
  <TotalTime>1986</TotalTime>
  <Words>2207</Words>
  <Application>Microsoft Office PowerPoint</Application>
  <PresentationFormat>Affichage à l'écran (4:3)</PresentationFormat>
  <Paragraphs>500</Paragraphs>
  <Slides>38</Slides>
  <Notes>36</Notes>
  <HiddenSlides>0</HiddenSlides>
  <MMClips>0</MMClips>
  <ScaleCrop>false</ScaleCrop>
  <HeadingPairs>
    <vt:vector size="4" baseType="variant">
      <vt:variant>
        <vt:lpstr>Thème</vt:lpstr>
      </vt:variant>
      <vt:variant>
        <vt:i4>1</vt:i4>
      </vt:variant>
      <vt:variant>
        <vt:lpstr>Titres des diapositives</vt:lpstr>
      </vt:variant>
      <vt:variant>
        <vt:i4>38</vt:i4>
      </vt:variant>
    </vt:vector>
  </HeadingPairs>
  <TitlesOfParts>
    <vt:vector size="39" baseType="lpstr">
      <vt:lpstr>Template MS Days</vt:lpstr>
      <vt:lpstr>Le déploiement de Microsoft Office 2007</vt:lpstr>
      <vt:lpstr>Objectifs de cette session</vt:lpstr>
      <vt:lpstr>Agenda</vt:lpstr>
      <vt:lpstr>Les nouveautés d’Office 2007</vt:lpstr>
      <vt:lpstr>Nouvelle architecture multilingue Neutralité langue/produit</vt:lpstr>
      <vt:lpstr>Local Installation Source Mise en cache des fichiers source d’Office</vt:lpstr>
      <vt:lpstr>Nouveau processus d’installation Introduction au nouveau Setup.exe</vt:lpstr>
      <vt:lpstr>Des outils pour chaque étape</vt:lpstr>
      <vt:lpstr>Introduction aux outils et ressources disponibles</vt:lpstr>
      <vt:lpstr>2007 Office Resource Kit (ORK) La « bible online » du déploiement</vt:lpstr>
      <vt:lpstr>Microsoft Deployment ToolKit Profiter des « Best Practices » du déploiement</vt:lpstr>
      <vt:lpstr>Office Migration Planning Manager Pour anticiper des problèmes de compatibilité éventuels</vt:lpstr>
      <vt:lpstr>Office File Converter Tool Profiter de la puissance de l’Open XML</vt:lpstr>
      <vt:lpstr>User State Migration Tool Migrer les paramètres utilisateurs simplement</vt:lpstr>
      <vt:lpstr>Microsoft Office Customization Tool Personnaliser l’installation de Microsoft Office 2007</vt:lpstr>
      <vt:lpstr>Création et personnalisation d’un package Office 2007</vt:lpstr>
      <vt:lpstr>Desktop Deployment Planning Services Profiter de l’expérience de partenaires certifiés </vt:lpstr>
      <vt:lpstr>Méthodologies de déploiement et de migration</vt:lpstr>
      <vt:lpstr>Installation Client Riche Introduction aux différentes méthodes d’installation</vt:lpstr>
      <vt:lpstr>Installation Client Riche Comparaison des différents scénarios (1/2)</vt:lpstr>
      <vt:lpstr>Installation Client Riche Comparaison des différents scénarios (2/2)</vt:lpstr>
      <vt:lpstr>Terminal Services Utilisation des technologies de Clients Fins</vt:lpstr>
      <vt:lpstr>Virtualisation Introduction à SoftGrid</vt:lpstr>
      <vt:lpstr>Migration du parc documentaire</vt:lpstr>
      <vt:lpstr>Accompagnement au changement</vt:lpstr>
      <vt:lpstr>Premier retours utilisateurs sur Fluent UI</vt:lpstr>
      <vt:lpstr>Premier retours utilisateurs sur Fluent UI The 2007 Microsoft Office User Interface Study - Answer Research, Nov. 2006</vt:lpstr>
      <vt:lpstr>Premier retours utilisateurs sur Fluent UI The 2007 Microsoft Office User Interface Study - Answer Research, Nov. 2006</vt:lpstr>
      <vt:lpstr>Premier retours utilisateurs sur Fluent UI The 2007 Microsoft Office User Interface Study - Answer Research, Nov. 2006</vt:lpstr>
      <vt:lpstr>Premier retours utilisateurs sur Fluent UI The 2007 Microsoft Office User Interface Study - Answer Research, Nov. 2006</vt:lpstr>
      <vt:lpstr>Premier retours utilisateurs sur Fluent UI The 2007 Microsoft Office User Interface Study - Answer Research, Nov. 2006</vt:lpstr>
      <vt:lpstr>La Conduite du Changement Subir ou Agir ?</vt:lpstr>
      <vt:lpstr>Les outils pour vous aider</vt:lpstr>
      <vt:lpstr>Les outils pour la conduite du changement</vt:lpstr>
      <vt:lpstr>Liens vers les ressources disponibles</vt:lpstr>
      <vt:lpstr>Diapositive 36</vt:lpstr>
      <vt:lpstr>Diapositive 37</vt:lpstr>
      <vt:lpstr>Diapositive 38</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Partenaires Platinium à intégrer</dc:title>
  <dc:creator>Philippe Ouensanga</dc:creator>
  <cp:keywords>Microsoft Days</cp:keywords>
  <dc:description>Base TechEd 2008</dc:description>
  <cp:lastModifiedBy>Cyrielle Simeone</cp:lastModifiedBy>
  <cp:revision>63</cp:revision>
  <dcterms:created xsi:type="dcterms:W3CDTF">2008-09-19T00:36:10Z</dcterms:created>
  <dcterms:modified xsi:type="dcterms:W3CDTF">2008-09-29T13:53:21Z</dcterms:modified>
  <cp:category>Présentations clients</cp:category>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0x0101009919920ECD49E2438B61BD4C6FCE16E7</vt:lpwstr>
  </property>
  <property fmtid="{D5CDD505-2E9C-101B-9397-08002B2CF9AE}" pid="3" name="Notes0">
    <vt:lpwstr>Please review</vt:lpwstr>
  </property>
</Properties>
</file>