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tiff" ContentType="image/tiff"/>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28"/>
  </p:notesMasterIdLst>
  <p:handoutMasterIdLst>
    <p:handoutMasterId r:id="rId29"/>
  </p:handoutMasterIdLst>
  <p:sldIdLst>
    <p:sldId id="333" r:id="rId5"/>
    <p:sldId id="335" r:id="rId6"/>
    <p:sldId id="342" r:id="rId7"/>
    <p:sldId id="343" r:id="rId8"/>
    <p:sldId id="345" r:id="rId9"/>
    <p:sldId id="346" r:id="rId10"/>
    <p:sldId id="339" r:id="rId11"/>
    <p:sldId id="347" r:id="rId12"/>
    <p:sldId id="336" r:id="rId13"/>
    <p:sldId id="341" r:id="rId14"/>
    <p:sldId id="348" r:id="rId15"/>
    <p:sldId id="340" r:id="rId16"/>
    <p:sldId id="351" r:id="rId17"/>
    <p:sldId id="350" r:id="rId18"/>
    <p:sldId id="322" r:id="rId19"/>
    <p:sldId id="319" r:id="rId20"/>
    <p:sldId id="334" r:id="rId21"/>
    <p:sldId id="311" r:id="rId22"/>
    <p:sldId id="312" r:id="rId23"/>
    <p:sldId id="313" r:id="rId24"/>
    <p:sldId id="323" r:id="rId25"/>
    <p:sldId id="324" r:id="rId26"/>
    <p:sldId id="281" r:id="rId2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05" autoAdjust="0"/>
    <p:restoredTop sz="94390" autoAdjust="0"/>
  </p:normalViewPr>
  <p:slideViewPr>
    <p:cSldViewPr snapToGrid="0">
      <p:cViewPr>
        <p:scale>
          <a:sx n="100" d="100"/>
          <a:sy n="100" d="100"/>
        </p:scale>
        <p:origin x="-1932" y="-672"/>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162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E2012-45A8-41FB-BB9F-A9D49DCC4D5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fr-FR"/>
        </a:p>
      </dgm:t>
    </dgm:pt>
    <dgm:pt modelId="{93F5D1B2-BD13-4DC3-AD15-34C2D2C20BA3}">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fr-FR" sz="1400" dirty="0" smtClean="0"/>
            <a:t>PC</a:t>
          </a:r>
          <a:endParaRPr lang="fr-FR" sz="1400" dirty="0"/>
        </a:p>
      </dgm:t>
    </dgm:pt>
    <dgm:pt modelId="{A1C7A782-FF37-4F26-9A10-6DF8EAB6FC63}" type="parTrans" cxnId="{BFB8C2EC-BCFC-4BD6-A91C-4BC7000AFE9A}">
      <dgm:prSet/>
      <dgm:spPr/>
      <dgm:t>
        <a:bodyPr/>
        <a:lstStyle/>
        <a:p>
          <a:endParaRPr lang="fr-FR"/>
        </a:p>
      </dgm:t>
    </dgm:pt>
    <dgm:pt modelId="{7CDC9F54-BBE5-4043-B459-8C0176E0DDAE}" type="sibTrans" cxnId="{BFB8C2EC-BCFC-4BD6-A91C-4BC7000AFE9A}">
      <dgm:prSet/>
      <dgm:spPr/>
      <dgm:t>
        <a:bodyPr/>
        <a:lstStyle/>
        <a:p>
          <a:endParaRPr lang="fr-FR"/>
        </a:p>
      </dgm:t>
    </dgm:pt>
    <dgm:pt modelId="{03E69020-CCC2-4D9A-A166-CA050B5400EA}">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fr-FR" sz="1400" dirty="0" smtClean="0"/>
            <a:t>Kiosques</a:t>
          </a:r>
          <a:endParaRPr lang="fr-FR" sz="1400" dirty="0"/>
        </a:p>
      </dgm:t>
    </dgm:pt>
    <dgm:pt modelId="{93EDA93A-6284-439C-AD01-974749E52A8D}" type="parTrans" cxnId="{D21C6078-3852-4111-A53C-2250E2585A87}">
      <dgm:prSet/>
      <dgm:spPr/>
      <dgm:t>
        <a:bodyPr/>
        <a:lstStyle/>
        <a:p>
          <a:endParaRPr lang="fr-FR"/>
        </a:p>
      </dgm:t>
    </dgm:pt>
    <dgm:pt modelId="{DB83D2F5-3013-4825-9719-19B65910A223}" type="sibTrans" cxnId="{D21C6078-3852-4111-A53C-2250E2585A87}">
      <dgm:prSet/>
      <dgm:spPr/>
      <dgm:t>
        <a:bodyPr/>
        <a:lstStyle/>
        <a:p>
          <a:endParaRPr lang="fr-FR"/>
        </a:p>
      </dgm:t>
    </dgm:pt>
    <dgm:pt modelId="{C5BCDE85-15CF-4E77-B78D-16F31C18085B}">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fr-FR" sz="1400" dirty="0" err="1" smtClean="0"/>
            <a:t>Multimedia</a:t>
          </a:r>
          <a:endParaRPr lang="fr-FR" sz="1400" dirty="0"/>
        </a:p>
      </dgm:t>
    </dgm:pt>
    <dgm:pt modelId="{A783184A-6ED6-4E84-B2A4-E05D8C48993B}" type="parTrans" cxnId="{7E077D13-F9B2-44C1-9908-F66C4C335B5E}">
      <dgm:prSet/>
      <dgm:spPr/>
      <dgm:t>
        <a:bodyPr/>
        <a:lstStyle/>
        <a:p>
          <a:endParaRPr lang="fr-FR"/>
        </a:p>
      </dgm:t>
    </dgm:pt>
    <dgm:pt modelId="{11753E8A-6F2F-4461-BD9F-46962C4BBD58}" type="sibTrans" cxnId="{7E077D13-F9B2-44C1-9908-F66C4C335B5E}">
      <dgm:prSet/>
      <dgm:spPr/>
      <dgm:t>
        <a:bodyPr/>
        <a:lstStyle/>
        <a:p>
          <a:endParaRPr lang="fr-FR"/>
        </a:p>
      </dgm:t>
    </dgm:pt>
    <dgm:pt modelId="{9DE4DBC7-3D4F-480C-9A1F-772B8F50EE6C}">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fr-FR" sz="1400" dirty="0" smtClean="0"/>
            <a:t>Médical</a:t>
          </a:r>
          <a:endParaRPr lang="fr-FR" sz="1400" dirty="0"/>
        </a:p>
      </dgm:t>
    </dgm:pt>
    <dgm:pt modelId="{0CEB5202-85E5-4CAD-A660-7E737D4A7B76}" type="parTrans" cxnId="{675DF809-33C4-429F-ACCA-D6CCAD17D5F5}">
      <dgm:prSet/>
      <dgm:spPr/>
      <dgm:t>
        <a:bodyPr/>
        <a:lstStyle/>
        <a:p>
          <a:endParaRPr lang="fr-FR"/>
        </a:p>
      </dgm:t>
    </dgm:pt>
    <dgm:pt modelId="{7408C100-262D-4993-9A61-8BF345C94880}" type="sibTrans" cxnId="{675DF809-33C4-429F-ACCA-D6CCAD17D5F5}">
      <dgm:prSet/>
      <dgm:spPr/>
      <dgm:t>
        <a:bodyPr/>
        <a:lstStyle/>
        <a:p>
          <a:endParaRPr lang="fr-FR"/>
        </a:p>
      </dgm:t>
    </dgm:pt>
    <dgm:pt modelId="{EF07FC38-8BDF-4468-B4F5-9B10166C684A}">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fr-FR" sz="1400" dirty="0" smtClean="0"/>
            <a:t>Industriel</a:t>
          </a:r>
          <a:endParaRPr lang="fr-FR" sz="1400" dirty="0"/>
        </a:p>
      </dgm:t>
    </dgm:pt>
    <dgm:pt modelId="{8B2D8C89-C71E-4E52-B30D-35F7B9904882}" type="parTrans" cxnId="{9013E1A7-8D28-4E10-A591-11D03D537195}">
      <dgm:prSet/>
      <dgm:spPr/>
      <dgm:t>
        <a:bodyPr/>
        <a:lstStyle/>
        <a:p>
          <a:endParaRPr lang="fr-FR"/>
        </a:p>
      </dgm:t>
    </dgm:pt>
    <dgm:pt modelId="{6E6A5697-25EA-48D0-908B-E8B939DB264F}" type="sibTrans" cxnId="{9013E1A7-8D28-4E10-A591-11D03D537195}">
      <dgm:prSet/>
      <dgm:spPr/>
      <dgm:t>
        <a:bodyPr/>
        <a:lstStyle/>
        <a:p>
          <a:endParaRPr lang="fr-FR"/>
        </a:p>
      </dgm:t>
    </dgm:pt>
    <dgm:pt modelId="{0953574D-6B55-469C-82B5-9F7F3D3B8DA7}">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fr-FR" sz="1400" dirty="0" smtClean="0"/>
            <a:t>Communications</a:t>
          </a:r>
          <a:endParaRPr lang="fr-FR" sz="1400" dirty="0"/>
        </a:p>
      </dgm:t>
    </dgm:pt>
    <dgm:pt modelId="{5407AD74-3548-4D6C-84ED-938B8A71C7B5}" type="parTrans" cxnId="{1452508E-BBE5-4733-A3C4-15AA6496BD71}">
      <dgm:prSet/>
      <dgm:spPr/>
      <dgm:t>
        <a:bodyPr/>
        <a:lstStyle/>
        <a:p>
          <a:endParaRPr lang="fr-FR"/>
        </a:p>
      </dgm:t>
    </dgm:pt>
    <dgm:pt modelId="{D311041A-BA9E-458C-AC7F-989215F49DAF}" type="sibTrans" cxnId="{1452508E-BBE5-4733-A3C4-15AA6496BD71}">
      <dgm:prSet/>
      <dgm:spPr/>
      <dgm:t>
        <a:bodyPr/>
        <a:lstStyle/>
        <a:p>
          <a:endParaRPr lang="fr-FR"/>
        </a:p>
      </dgm:t>
    </dgm:pt>
    <dgm:pt modelId="{0F42E437-F193-43BB-BC9B-0065F1A0EFD6}">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fr-FR" sz="1400" dirty="0" smtClean="0"/>
            <a:t>Services Web</a:t>
          </a:r>
          <a:endParaRPr lang="fr-FR" sz="1400" dirty="0"/>
        </a:p>
      </dgm:t>
    </dgm:pt>
    <dgm:pt modelId="{1183E3AA-E83C-4162-AB2E-CA234BB85CA1}" type="parTrans" cxnId="{E6860547-7D14-402D-87FB-11F3FCAD3DF9}">
      <dgm:prSet/>
      <dgm:spPr/>
      <dgm:t>
        <a:bodyPr/>
        <a:lstStyle/>
        <a:p>
          <a:endParaRPr lang="fr-FR"/>
        </a:p>
      </dgm:t>
    </dgm:pt>
    <dgm:pt modelId="{2690039E-1035-4791-8A68-5567EB0E4D5B}" type="sibTrans" cxnId="{E6860547-7D14-402D-87FB-11F3FCAD3DF9}">
      <dgm:prSet/>
      <dgm:spPr/>
      <dgm:t>
        <a:bodyPr/>
        <a:lstStyle/>
        <a:p>
          <a:endParaRPr lang="fr-FR"/>
        </a:p>
      </dgm:t>
    </dgm:pt>
    <dgm:pt modelId="{9165A610-4C1B-4CCF-80C0-33473AD2FEB9}">
      <dgm:prSet phldrT="[Texte]" custT="1">
        <dgm:style>
          <a:lnRef idx="1">
            <a:schemeClr val="accent4"/>
          </a:lnRef>
          <a:fillRef idx="3">
            <a:schemeClr val="accent4"/>
          </a:fillRef>
          <a:effectRef idx="2">
            <a:schemeClr val="accent4"/>
          </a:effectRef>
          <a:fontRef idx="minor">
            <a:schemeClr val="lt1"/>
          </a:fontRef>
        </dgm:style>
      </dgm:prSet>
      <dgm:spPr/>
      <dgm:t>
        <a:bodyPr/>
        <a:lstStyle/>
        <a:p>
          <a:r>
            <a:rPr lang="fr-FR" sz="1400" dirty="0" smtClean="0"/>
            <a:t>Transports</a:t>
          </a:r>
          <a:endParaRPr lang="fr-FR" sz="1400" dirty="0"/>
        </a:p>
      </dgm:t>
    </dgm:pt>
    <dgm:pt modelId="{DD7B02D1-1AEB-4AE1-B371-D4379D137FC2}" type="parTrans" cxnId="{9F579011-3305-4C16-A050-860F7625494E}">
      <dgm:prSet/>
      <dgm:spPr/>
      <dgm:t>
        <a:bodyPr/>
        <a:lstStyle/>
        <a:p>
          <a:endParaRPr lang="fr-FR"/>
        </a:p>
      </dgm:t>
    </dgm:pt>
    <dgm:pt modelId="{B59548FC-82B8-4C84-83C4-8400A8360EAE}" type="sibTrans" cxnId="{9F579011-3305-4C16-A050-860F7625494E}">
      <dgm:prSet/>
      <dgm:spPr/>
      <dgm:t>
        <a:bodyPr/>
        <a:lstStyle/>
        <a:p>
          <a:endParaRPr lang="fr-FR"/>
        </a:p>
      </dgm:t>
    </dgm:pt>
    <dgm:pt modelId="{47C8FB1A-EC53-4389-ACA7-C944DF8C6109}" type="pres">
      <dgm:prSet presAssocID="{87BE2012-45A8-41FB-BB9F-A9D49DCC4D5A}" presName="cycle" presStyleCnt="0">
        <dgm:presLayoutVars>
          <dgm:dir/>
          <dgm:resizeHandles val="exact"/>
        </dgm:presLayoutVars>
      </dgm:prSet>
      <dgm:spPr/>
      <dgm:t>
        <a:bodyPr/>
        <a:lstStyle/>
        <a:p>
          <a:endParaRPr lang="fr-FR"/>
        </a:p>
      </dgm:t>
    </dgm:pt>
    <dgm:pt modelId="{A7D14984-6D87-460D-A6A1-075B18790F06}" type="pres">
      <dgm:prSet presAssocID="{93F5D1B2-BD13-4DC3-AD15-34C2D2C20BA3}" presName="node" presStyleLbl="node1" presStyleIdx="0" presStyleCnt="8" custScaleX="157537" custScaleY="129333">
        <dgm:presLayoutVars>
          <dgm:bulletEnabled val="1"/>
        </dgm:presLayoutVars>
      </dgm:prSet>
      <dgm:spPr/>
      <dgm:t>
        <a:bodyPr/>
        <a:lstStyle/>
        <a:p>
          <a:endParaRPr lang="fr-FR"/>
        </a:p>
      </dgm:t>
    </dgm:pt>
    <dgm:pt modelId="{9C50F3DD-F643-46DD-95AD-6458C198393E}" type="pres">
      <dgm:prSet presAssocID="{93F5D1B2-BD13-4DC3-AD15-34C2D2C20BA3}" presName="spNode" presStyleCnt="0"/>
      <dgm:spPr/>
    </dgm:pt>
    <dgm:pt modelId="{36F52B79-20C3-4268-B73C-4E3B9918D3FA}" type="pres">
      <dgm:prSet presAssocID="{7CDC9F54-BBE5-4043-B459-8C0176E0DDAE}" presName="sibTrans" presStyleLbl="sibTrans1D1" presStyleIdx="0" presStyleCnt="8"/>
      <dgm:spPr/>
      <dgm:t>
        <a:bodyPr/>
        <a:lstStyle/>
        <a:p>
          <a:endParaRPr lang="fr-FR"/>
        </a:p>
      </dgm:t>
    </dgm:pt>
    <dgm:pt modelId="{D19F7BD3-9460-443F-9C84-5D1711C430CB}" type="pres">
      <dgm:prSet presAssocID="{03E69020-CCC2-4D9A-A166-CA050B5400EA}" presName="node" presStyleLbl="node1" presStyleIdx="1" presStyleCnt="8" custScaleX="157537" custScaleY="129333">
        <dgm:presLayoutVars>
          <dgm:bulletEnabled val="1"/>
        </dgm:presLayoutVars>
      </dgm:prSet>
      <dgm:spPr/>
      <dgm:t>
        <a:bodyPr/>
        <a:lstStyle/>
        <a:p>
          <a:endParaRPr lang="fr-FR"/>
        </a:p>
      </dgm:t>
    </dgm:pt>
    <dgm:pt modelId="{024BC1D5-1151-4FA2-BABB-7952AF6AFF98}" type="pres">
      <dgm:prSet presAssocID="{03E69020-CCC2-4D9A-A166-CA050B5400EA}" presName="spNode" presStyleCnt="0"/>
      <dgm:spPr/>
    </dgm:pt>
    <dgm:pt modelId="{DC002873-D05F-46D6-BD24-8CDBF76DEC14}" type="pres">
      <dgm:prSet presAssocID="{DB83D2F5-3013-4825-9719-19B65910A223}" presName="sibTrans" presStyleLbl="sibTrans1D1" presStyleIdx="1" presStyleCnt="8"/>
      <dgm:spPr/>
      <dgm:t>
        <a:bodyPr/>
        <a:lstStyle/>
        <a:p>
          <a:endParaRPr lang="fr-FR"/>
        </a:p>
      </dgm:t>
    </dgm:pt>
    <dgm:pt modelId="{5F6D5339-C80C-4EDC-BD44-92CDCCEFB683}" type="pres">
      <dgm:prSet presAssocID="{C5BCDE85-15CF-4E77-B78D-16F31C18085B}" presName="node" presStyleLbl="node1" presStyleIdx="2" presStyleCnt="8" custScaleX="157537" custScaleY="129333">
        <dgm:presLayoutVars>
          <dgm:bulletEnabled val="1"/>
        </dgm:presLayoutVars>
      </dgm:prSet>
      <dgm:spPr/>
      <dgm:t>
        <a:bodyPr/>
        <a:lstStyle/>
        <a:p>
          <a:endParaRPr lang="fr-FR"/>
        </a:p>
      </dgm:t>
    </dgm:pt>
    <dgm:pt modelId="{A2635D38-A1A0-4314-9E11-3D20CD683EFC}" type="pres">
      <dgm:prSet presAssocID="{C5BCDE85-15CF-4E77-B78D-16F31C18085B}" presName="spNode" presStyleCnt="0"/>
      <dgm:spPr/>
    </dgm:pt>
    <dgm:pt modelId="{E7968CD1-8D7A-4E01-B898-1925DFC21B79}" type="pres">
      <dgm:prSet presAssocID="{11753E8A-6F2F-4461-BD9F-46962C4BBD58}" presName="sibTrans" presStyleLbl="sibTrans1D1" presStyleIdx="2" presStyleCnt="8"/>
      <dgm:spPr/>
      <dgm:t>
        <a:bodyPr/>
        <a:lstStyle/>
        <a:p>
          <a:endParaRPr lang="fr-FR"/>
        </a:p>
      </dgm:t>
    </dgm:pt>
    <dgm:pt modelId="{F5BFDCF6-EEAB-4EA6-BFEB-BAFE20DB591C}" type="pres">
      <dgm:prSet presAssocID="{9DE4DBC7-3D4F-480C-9A1F-772B8F50EE6C}" presName="node" presStyleLbl="node1" presStyleIdx="3" presStyleCnt="8" custScaleX="157537" custScaleY="129333">
        <dgm:presLayoutVars>
          <dgm:bulletEnabled val="1"/>
        </dgm:presLayoutVars>
      </dgm:prSet>
      <dgm:spPr/>
      <dgm:t>
        <a:bodyPr/>
        <a:lstStyle/>
        <a:p>
          <a:endParaRPr lang="fr-FR"/>
        </a:p>
      </dgm:t>
    </dgm:pt>
    <dgm:pt modelId="{DB0B1197-E486-4218-B24D-6B5B97092883}" type="pres">
      <dgm:prSet presAssocID="{9DE4DBC7-3D4F-480C-9A1F-772B8F50EE6C}" presName="spNode" presStyleCnt="0"/>
      <dgm:spPr/>
    </dgm:pt>
    <dgm:pt modelId="{31738772-9189-464E-B1E5-C35A26EE7D4F}" type="pres">
      <dgm:prSet presAssocID="{7408C100-262D-4993-9A61-8BF345C94880}" presName="sibTrans" presStyleLbl="sibTrans1D1" presStyleIdx="3" presStyleCnt="8"/>
      <dgm:spPr/>
      <dgm:t>
        <a:bodyPr/>
        <a:lstStyle/>
        <a:p>
          <a:endParaRPr lang="fr-FR"/>
        </a:p>
      </dgm:t>
    </dgm:pt>
    <dgm:pt modelId="{0ACF897E-2CD8-472D-8F8B-D3B28D5CD57B}" type="pres">
      <dgm:prSet presAssocID="{EF07FC38-8BDF-4468-B4F5-9B10166C684A}" presName="node" presStyleLbl="node1" presStyleIdx="4" presStyleCnt="8" custScaleX="157537" custScaleY="129333">
        <dgm:presLayoutVars>
          <dgm:bulletEnabled val="1"/>
        </dgm:presLayoutVars>
      </dgm:prSet>
      <dgm:spPr/>
      <dgm:t>
        <a:bodyPr/>
        <a:lstStyle/>
        <a:p>
          <a:endParaRPr lang="fr-FR"/>
        </a:p>
      </dgm:t>
    </dgm:pt>
    <dgm:pt modelId="{5489D352-5060-4221-BC53-18555CF2A6FA}" type="pres">
      <dgm:prSet presAssocID="{EF07FC38-8BDF-4468-B4F5-9B10166C684A}" presName="spNode" presStyleCnt="0"/>
      <dgm:spPr/>
    </dgm:pt>
    <dgm:pt modelId="{C67B3F6D-CA73-4CE6-85DA-D8260D8F4F1A}" type="pres">
      <dgm:prSet presAssocID="{6E6A5697-25EA-48D0-908B-E8B939DB264F}" presName="sibTrans" presStyleLbl="sibTrans1D1" presStyleIdx="4" presStyleCnt="8"/>
      <dgm:spPr/>
      <dgm:t>
        <a:bodyPr/>
        <a:lstStyle/>
        <a:p>
          <a:endParaRPr lang="fr-FR"/>
        </a:p>
      </dgm:t>
    </dgm:pt>
    <dgm:pt modelId="{2AD20E6B-0FAC-4700-A558-4C21D5516A25}" type="pres">
      <dgm:prSet presAssocID="{0953574D-6B55-469C-82B5-9F7F3D3B8DA7}" presName="node" presStyleLbl="node1" presStyleIdx="5" presStyleCnt="8" custScaleX="157537" custScaleY="129333">
        <dgm:presLayoutVars>
          <dgm:bulletEnabled val="1"/>
        </dgm:presLayoutVars>
      </dgm:prSet>
      <dgm:spPr/>
      <dgm:t>
        <a:bodyPr/>
        <a:lstStyle/>
        <a:p>
          <a:endParaRPr lang="fr-FR"/>
        </a:p>
      </dgm:t>
    </dgm:pt>
    <dgm:pt modelId="{C4F19A5D-17E2-41BF-BA39-1C3E3986C789}" type="pres">
      <dgm:prSet presAssocID="{0953574D-6B55-469C-82B5-9F7F3D3B8DA7}" presName="spNode" presStyleCnt="0"/>
      <dgm:spPr/>
    </dgm:pt>
    <dgm:pt modelId="{7E4901CF-5B7A-4FE6-8D96-B6E6575B6473}" type="pres">
      <dgm:prSet presAssocID="{D311041A-BA9E-458C-AC7F-989215F49DAF}" presName="sibTrans" presStyleLbl="sibTrans1D1" presStyleIdx="5" presStyleCnt="8"/>
      <dgm:spPr/>
      <dgm:t>
        <a:bodyPr/>
        <a:lstStyle/>
        <a:p>
          <a:endParaRPr lang="fr-FR"/>
        </a:p>
      </dgm:t>
    </dgm:pt>
    <dgm:pt modelId="{D1BAB029-0A43-4552-8BC9-4F894E69CB7A}" type="pres">
      <dgm:prSet presAssocID="{9165A610-4C1B-4CCF-80C0-33473AD2FEB9}" presName="node" presStyleLbl="node1" presStyleIdx="6" presStyleCnt="8" custScaleX="157998" custScaleY="151714">
        <dgm:presLayoutVars>
          <dgm:bulletEnabled val="1"/>
        </dgm:presLayoutVars>
      </dgm:prSet>
      <dgm:spPr/>
      <dgm:t>
        <a:bodyPr/>
        <a:lstStyle/>
        <a:p>
          <a:endParaRPr lang="fr-FR"/>
        </a:p>
      </dgm:t>
    </dgm:pt>
    <dgm:pt modelId="{5EDD946A-2AA9-4537-B495-F0E7798DDBD6}" type="pres">
      <dgm:prSet presAssocID="{9165A610-4C1B-4CCF-80C0-33473AD2FEB9}" presName="spNode" presStyleCnt="0"/>
      <dgm:spPr/>
    </dgm:pt>
    <dgm:pt modelId="{E53A02B2-0BCF-494D-8E9B-C1E2BD77F215}" type="pres">
      <dgm:prSet presAssocID="{B59548FC-82B8-4C84-83C4-8400A8360EAE}" presName="sibTrans" presStyleLbl="sibTrans1D1" presStyleIdx="6" presStyleCnt="8"/>
      <dgm:spPr/>
      <dgm:t>
        <a:bodyPr/>
        <a:lstStyle/>
        <a:p>
          <a:endParaRPr lang="fr-FR"/>
        </a:p>
      </dgm:t>
    </dgm:pt>
    <dgm:pt modelId="{8D106350-90FD-4017-93DA-E86406E6EA4C}" type="pres">
      <dgm:prSet presAssocID="{0F42E437-F193-43BB-BC9B-0065F1A0EFD6}" presName="node" presStyleLbl="node1" presStyleIdx="7" presStyleCnt="8" custScaleX="157537" custScaleY="129333">
        <dgm:presLayoutVars>
          <dgm:bulletEnabled val="1"/>
        </dgm:presLayoutVars>
      </dgm:prSet>
      <dgm:spPr/>
      <dgm:t>
        <a:bodyPr/>
        <a:lstStyle/>
        <a:p>
          <a:endParaRPr lang="fr-FR"/>
        </a:p>
      </dgm:t>
    </dgm:pt>
    <dgm:pt modelId="{196B1489-6807-4B03-AA58-69F9B7FC0D4A}" type="pres">
      <dgm:prSet presAssocID="{0F42E437-F193-43BB-BC9B-0065F1A0EFD6}" presName="spNode" presStyleCnt="0"/>
      <dgm:spPr/>
    </dgm:pt>
    <dgm:pt modelId="{7C9D5DF0-D6D2-4FD6-8863-024D1CCFCEAF}" type="pres">
      <dgm:prSet presAssocID="{2690039E-1035-4791-8A68-5567EB0E4D5B}" presName="sibTrans" presStyleLbl="sibTrans1D1" presStyleIdx="7" presStyleCnt="8"/>
      <dgm:spPr/>
      <dgm:t>
        <a:bodyPr/>
        <a:lstStyle/>
        <a:p>
          <a:endParaRPr lang="fr-FR"/>
        </a:p>
      </dgm:t>
    </dgm:pt>
  </dgm:ptLst>
  <dgm:cxnLst>
    <dgm:cxn modelId="{49CB372E-1E0C-42B0-9B0D-BCC7BC5E825A}" type="presOf" srcId="{87BE2012-45A8-41FB-BB9F-A9D49DCC4D5A}" destId="{47C8FB1A-EC53-4389-ACA7-C944DF8C6109}" srcOrd="0" destOrd="0" presId="urn:microsoft.com/office/officeart/2005/8/layout/cycle6"/>
    <dgm:cxn modelId="{0C1179D8-3BF8-433D-9325-374FFB4DCF63}" type="presOf" srcId="{EF07FC38-8BDF-4468-B4F5-9B10166C684A}" destId="{0ACF897E-2CD8-472D-8F8B-D3B28D5CD57B}" srcOrd="0" destOrd="0" presId="urn:microsoft.com/office/officeart/2005/8/layout/cycle6"/>
    <dgm:cxn modelId="{C1611DF6-9815-4C38-AAF2-FAADEEF85FC4}" type="presOf" srcId="{9165A610-4C1B-4CCF-80C0-33473AD2FEB9}" destId="{D1BAB029-0A43-4552-8BC9-4F894E69CB7A}" srcOrd="0" destOrd="0" presId="urn:microsoft.com/office/officeart/2005/8/layout/cycle6"/>
    <dgm:cxn modelId="{6F38FCBE-F43C-4F87-B5E8-23A937A563E2}" type="presOf" srcId="{11753E8A-6F2F-4461-BD9F-46962C4BBD58}" destId="{E7968CD1-8D7A-4E01-B898-1925DFC21B79}" srcOrd="0" destOrd="0" presId="urn:microsoft.com/office/officeart/2005/8/layout/cycle6"/>
    <dgm:cxn modelId="{5E30B9C0-F3F0-4057-8E7D-4EE7204B6D6A}" type="presOf" srcId="{9DE4DBC7-3D4F-480C-9A1F-772B8F50EE6C}" destId="{F5BFDCF6-EEAB-4EA6-BFEB-BAFE20DB591C}" srcOrd="0" destOrd="0" presId="urn:microsoft.com/office/officeart/2005/8/layout/cycle6"/>
    <dgm:cxn modelId="{006ACBA1-ED92-4B1D-9615-2CBAC3348214}" type="presOf" srcId="{7CDC9F54-BBE5-4043-B459-8C0176E0DDAE}" destId="{36F52B79-20C3-4268-B73C-4E3B9918D3FA}" srcOrd="0" destOrd="0" presId="urn:microsoft.com/office/officeart/2005/8/layout/cycle6"/>
    <dgm:cxn modelId="{9F579011-3305-4C16-A050-860F7625494E}" srcId="{87BE2012-45A8-41FB-BB9F-A9D49DCC4D5A}" destId="{9165A610-4C1B-4CCF-80C0-33473AD2FEB9}" srcOrd="6" destOrd="0" parTransId="{DD7B02D1-1AEB-4AE1-B371-D4379D137FC2}" sibTransId="{B59548FC-82B8-4C84-83C4-8400A8360EAE}"/>
    <dgm:cxn modelId="{9C8360B7-C7D4-4E47-8D77-FB9C4779B780}" type="presOf" srcId="{0F42E437-F193-43BB-BC9B-0065F1A0EFD6}" destId="{8D106350-90FD-4017-93DA-E86406E6EA4C}" srcOrd="0" destOrd="0" presId="urn:microsoft.com/office/officeart/2005/8/layout/cycle6"/>
    <dgm:cxn modelId="{1452508E-BBE5-4733-A3C4-15AA6496BD71}" srcId="{87BE2012-45A8-41FB-BB9F-A9D49DCC4D5A}" destId="{0953574D-6B55-469C-82B5-9F7F3D3B8DA7}" srcOrd="5" destOrd="0" parTransId="{5407AD74-3548-4D6C-84ED-938B8A71C7B5}" sibTransId="{D311041A-BA9E-458C-AC7F-989215F49DAF}"/>
    <dgm:cxn modelId="{9013E1A7-8D28-4E10-A591-11D03D537195}" srcId="{87BE2012-45A8-41FB-BB9F-A9D49DCC4D5A}" destId="{EF07FC38-8BDF-4468-B4F5-9B10166C684A}" srcOrd="4" destOrd="0" parTransId="{8B2D8C89-C71E-4E52-B30D-35F7B9904882}" sibTransId="{6E6A5697-25EA-48D0-908B-E8B939DB264F}"/>
    <dgm:cxn modelId="{7E18C196-FE57-4F7E-8E91-A080F2CB6B3B}" type="presOf" srcId="{0953574D-6B55-469C-82B5-9F7F3D3B8DA7}" destId="{2AD20E6B-0FAC-4700-A558-4C21D5516A25}" srcOrd="0" destOrd="0" presId="urn:microsoft.com/office/officeart/2005/8/layout/cycle6"/>
    <dgm:cxn modelId="{BFB8C2EC-BCFC-4BD6-A91C-4BC7000AFE9A}" srcId="{87BE2012-45A8-41FB-BB9F-A9D49DCC4D5A}" destId="{93F5D1B2-BD13-4DC3-AD15-34C2D2C20BA3}" srcOrd="0" destOrd="0" parTransId="{A1C7A782-FF37-4F26-9A10-6DF8EAB6FC63}" sibTransId="{7CDC9F54-BBE5-4043-B459-8C0176E0DDAE}"/>
    <dgm:cxn modelId="{0B272156-74B0-419C-B9F3-76BD0A5B6AD7}" type="presOf" srcId="{2690039E-1035-4791-8A68-5567EB0E4D5B}" destId="{7C9D5DF0-D6D2-4FD6-8863-024D1CCFCEAF}" srcOrd="0" destOrd="0" presId="urn:microsoft.com/office/officeart/2005/8/layout/cycle6"/>
    <dgm:cxn modelId="{3155AFAE-DEDC-4A03-AC08-1AF502B63A55}" type="presOf" srcId="{7408C100-262D-4993-9A61-8BF345C94880}" destId="{31738772-9189-464E-B1E5-C35A26EE7D4F}" srcOrd="0" destOrd="0" presId="urn:microsoft.com/office/officeart/2005/8/layout/cycle6"/>
    <dgm:cxn modelId="{C18A188E-E59E-487C-9DCA-603CDC7629C1}" type="presOf" srcId="{6E6A5697-25EA-48D0-908B-E8B939DB264F}" destId="{C67B3F6D-CA73-4CE6-85DA-D8260D8F4F1A}" srcOrd="0" destOrd="0" presId="urn:microsoft.com/office/officeart/2005/8/layout/cycle6"/>
    <dgm:cxn modelId="{AF78F423-18FC-45BC-8D64-DDEF4F48CAAC}" type="presOf" srcId="{DB83D2F5-3013-4825-9719-19B65910A223}" destId="{DC002873-D05F-46D6-BD24-8CDBF76DEC14}" srcOrd="0" destOrd="0" presId="urn:microsoft.com/office/officeart/2005/8/layout/cycle6"/>
    <dgm:cxn modelId="{ED75EEF8-EF6D-4BAF-B715-FC6180E18654}" type="presOf" srcId="{C5BCDE85-15CF-4E77-B78D-16F31C18085B}" destId="{5F6D5339-C80C-4EDC-BD44-92CDCCEFB683}" srcOrd="0" destOrd="0" presId="urn:microsoft.com/office/officeart/2005/8/layout/cycle6"/>
    <dgm:cxn modelId="{EC00BBC7-2A4E-4021-865B-4A61400B00AF}" type="presOf" srcId="{03E69020-CCC2-4D9A-A166-CA050B5400EA}" destId="{D19F7BD3-9460-443F-9C84-5D1711C430CB}" srcOrd="0" destOrd="0" presId="urn:microsoft.com/office/officeart/2005/8/layout/cycle6"/>
    <dgm:cxn modelId="{66C36962-F60F-4DF6-97E6-49E3D5269983}" type="presOf" srcId="{D311041A-BA9E-458C-AC7F-989215F49DAF}" destId="{7E4901CF-5B7A-4FE6-8D96-B6E6575B6473}" srcOrd="0" destOrd="0" presId="urn:microsoft.com/office/officeart/2005/8/layout/cycle6"/>
    <dgm:cxn modelId="{6B637943-4BA4-4904-B51C-7AD95DB136B8}" type="presOf" srcId="{B59548FC-82B8-4C84-83C4-8400A8360EAE}" destId="{E53A02B2-0BCF-494D-8E9B-C1E2BD77F215}" srcOrd="0" destOrd="0" presId="urn:microsoft.com/office/officeart/2005/8/layout/cycle6"/>
    <dgm:cxn modelId="{E6860547-7D14-402D-87FB-11F3FCAD3DF9}" srcId="{87BE2012-45A8-41FB-BB9F-A9D49DCC4D5A}" destId="{0F42E437-F193-43BB-BC9B-0065F1A0EFD6}" srcOrd="7" destOrd="0" parTransId="{1183E3AA-E83C-4162-AB2E-CA234BB85CA1}" sibTransId="{2690039E-1035-4791-8A68-5567EB0E4D5B}"/>
    <dgm:cxn modelId="{675DF809-33C4-429F-ACCA-D6CCAD17D5F5}" srcId="{87BE2012-45A8-41FB-BB9F-A9D49DCC4D5A}" destId="{9DE4DBC7-3D4F-480C-9A1F-772B8F50EE6C}" srcOrd="3" destOrd="0" parTransId="{0CEB5202-85E5-4CAD-A660-7E737D4A7B76}" sibTransId="{7408C100-262D-4993-9A61-8BF345C94880}"/>
    <dgm:cxn modelId="{8DAB8FC8-085C-40B8-84BC-BF88AB867644}" type="presOf" srcId="{93F5D1B2-BD13-4DC3-AD15-34C2D2C20BA3}" destId="{A7D14984-6D87-460D-A6A1-075B18790F06}" srcOrd="0" destOrd="0" presId="urn:microsoft.com/office/officeart/2005/8/layout/cycle6"/>
    <dgm:cxn modelId="{7E077D13-F9B2-44C1-9908-F66C4C335B5E}" srcId="{87BE2012-45A8-41FB-BB9F-A9D49DCC4D5A}" destId="{C5BCDE85-15CF-4E77-B78D-16F31C18085B}" srcOrd="2" destOrd="0" parTransId="{A783184A-6ED6-4E84-B2A4-E05D8C48993B}" sibTransId="{11753E8A-6F2F-4461-BD9F-46962C4BBD58}"/>
    <dgm:cxn modelId="{D21C6078-3852-4111-A53C-2250E2585A87}" srcId="{87BE2012-45A8-41FB-BB9F-A9D49DCC4D5A}" destId="{03E69020-CCC2-4D9A-A166-CA050B5400EA}" srcOrd="1" destOrd="0" parTransId="{93EDA93A-6284-439C-AD01-974749E52A8D}" sibTransId="{DB83D2F5-3013-4825-9719-19B65910A223}"/>
    <dgm:cxn modelId="{9487FFC8-D2AC-4379-8F26-85364809E359}" type="presParOf" srcId="{47C8FB1A-EC53-4389-ACA7-C944DF8C6109}" destId="{A7D14984-6D87-460D-A6A1-075B18790F06}" srcOrd="0" destOrd="0" presId="urn:microsoft.com/office/officeart/2005/8/layout/cycle6"/>
    <dgm:cxn modelId="{A321AA79-8B66-4EC2-8B1D-912E264C4278}" type="presParOf" srcId="{47C8FB1A-EC53-4389-ACA7-C944DF8C6109}" destId="{9C50F3DD-F643-46DD-95AD-6458C198393E}" srcOrd="1" destOrd="0" presId="urn:microsoft.com/office/officeart/2005/8/layout/cycle6"/>
    <dgm:cxn modelId="{B744AF15-C1B2-4802-8FF4-6120746288EE}" type="presParOf" srcId="{47C8FB1A-EC53-4389-ACA7-C944DF8C6109}" destId="{36F52B79-20C3-4268-B73C-4E3B9918D3FA}" srcOrd="2" destOrd="0" presId="urn:microsoft.com/office/officeart/2005/8/layout/cycle6"/>
    <dgm:cxn modelId="{56D67F6D-4578-4546-8AE8-62460E5DCF81}" type="presParOf" srcId="{47C8FB1A-EC53-4389-ACA7-C944DF8C6109}" destId="{D19F7BD3-9460-443F-9C84-5D1711C430CB}" srcOrd="3" destOrd="0" presId="urn:microsoft.com/office/officeart/2005/8/layout/cycle6"/>
    <dgm:cxn modelId="{D76824CD-C150-47DC-9E4D-EAF13CC36C22}" type="presParOf" srcId="{47C8FB1A-EC53-4389-ACA7-C944DF8C6109}" destId="{024BC1D5-1151-4FA2-BABB-7952AF6AFF98}" srcOrd="4" destOrd="0" presId="urn:microsoft.com/office/officeart/2005/8/layout/cycle6"/>
    <dgm:cxn modelId="{B928713F-A3B8-414C-AB2B-A8327F1B34ED}" type="presParOf" srcId="{47C8FB1A-EC53-4389-ACA7-C944DF8C6109}" destId="{DC002873-D05F-46D6-BD24-8CDBF76DEC14}" srcOrd="5" destOrd="0" presId="urn:microsoft.com/office/officeart/2005/8/layout/cycle6"/>
    <dgm:cxn modelId="{DDC0413D-D350-405A-B48A-9035EF67E232}" type="presParOf" srcId="{47C8FB1A-EC53-4389-ACA7-C944DF8C6109}" destId="{5F6D5339-C80C-4EDC-BD44-92CDCCEFB683}" srcOrd="6" destOrd="0" presId="urn:microsoft.com/office/officeart/2005/8/layout/cycle6"/>
    <dgm:cxn modelId="{3167C7FA-0D71-4EFF-BFC8-9F9606A1760A}" type="presParOf" srcId="{47C8FB1A-EC53-4389-ACA7-C944DF8C6109}" destId="{A2635D38-A1A0-4314-9E11-3D20CD683EFC}" srcOrd="7" destOrd="0" presId="urn:microsoft.com/office/officeart/2005/8/layout/cycle6"/>
    <dgm:cxn modelId="{1B8AEB2A-81B2-4C2A-A5CF-0725DF9F2ADC}" type="presParOf" srcId="{47C8FB1A-EC53-4389-ACA7-C944DF8C6109}" destId="{E7968CD1-8D7A-4E01-B898-1925DFC21B79}" srcOrd="8" destOrd="0" presId="urn:microsoft.com/office/officeart/2005/8/layout/cycle6"/>
    <dgm:cxn modelId="{18D75927-CEB5-48EB-8ED5-54AEC23671EB}" type="presParOf" srcId="{47C8FB1A-EC53-4389-ACA7-C944DF8C6109}" destId="{F5BFDCF6-EEAB-4EA6-BFEB-BAFE20DB591C}" srcOrd="9" destOrd="0" presId="urn:microsoft.com/office/officeart/2005/8/layout/cycle6"/>
    <dgm:cxn modelId="{2C49FFC9-91AB-4506-A86E-47C0D8698951}" type="presParOf" srcId="{47C8FB1A-EC53-4389-ACA7-C944DF8C6109}" destId="{DB0B1197-E486-4218-B24D-6B5B97092883}" srcOrd="10" destOrd="0" presId="urn:microsoft.com/office/officeart/2005/8/layout/cycle6"/>
    <dgm:cxn modelId="{30663268-A956-49BA-A61F-3A23AA7CC20A}" type="presParOf" srcId="{47C8FB1A-EC53-4389-ACA7-C944DF8C6109}" destId="{31738772-9189-464E-B1E5-C35A26EE7D4F}" srcOrd="11" destOrd="0" presId="urn:microsoft.com/office/officeart/2005/8/layout/cycle6"/>
    <dgm:cxn modelId="{A752B158-754F-40E1-9127-9F3529A96317}" type="presParOf" srcId="{47C8FB1A-EC53-4389-ACA7-C944DF8C6109}" destId="{0ACF897E-2CD8-472D-8F8B-D3B28D5CD57B}" srcOrd="12" destOrd="0" presId="urn:microsoft.com/office/officeart/2005/8/layout/cycle6"/>
    <dgm:cxn modelId="{ADC707F5-419C-4B07-81DA-8B736A269603}" type="presParOf" srcId="{47C8FB1A-EC53-4389-ACA7-C944DF8C6109}" destId="{5489D352-5060-4221-BC53-18555CF2A6FA}" srcOrd="13" destOrd="0" presId="urn:microsoft.com/office/officeart/2005/8/layout/cycle6"/>
    <dgm:cxn modelId="{43120259-65D6-43EB-A27D-C932B9442D0C}" type="presParOf" srcId="{47C8FB1A-EC53-4389-ACA7-C944DF8C6109}" destId="{C67B3F6D-CA73-4CE6-85DA-D8260D8F4F1A}" srcOrd="14" destOrd="0" presId="urn:microsoft.com/office/officeart/2005/8/layout/cycle6"/>
    <dgm:cxn modelId="{24F48125-B2AA-487F-9EDB-1C75F01EC969}" type="presParOf" srcId="{47C8FB1A-EC53-4389-ACA7-C944DF8C6109}" destId="{2AD20E6B-0FAC-4700-A558-4C21D5516A25}" srcOrd="15" destOrd="0" presId="urn:microsoft.com/office/officeart/2005/8/layout/cycle6"/>
    <dgm:cxn modelId="{51CC8D55-1270-4CE7-BBB0-A5AA5983A4AC}" type="presParOf" srcId="{47C8FB1A-EC53-4389-ACA7-C944DF8C6109}" destId="{C4F19A5D-17E2-41BF-BA39-1C3E3986C789}" srcOrd="16" destOrd="0" presId="urn:microsoft.com/office/officeart/2005/8/layout/cycle6"/>
    <dgm:cxn modelId="{0C659926-0109-498B-A477-9E1AF7E39307}" type="presParOf" srcId="{47C8FB1A-EC53-4389-ACA7-C944DF8C6109}" destId="{7E4901CF-5B7A-4FE6-8D96-B6E6575B6473}" srcOrd="17" destOrd="0" presId="urn:microsoft.com/office/officeart/2005/8/layout/cycle6"/>
    <dgm:cxn modelId="{9FD7521A-ECE9-406D-B998-B116400F18E0}" type="presParOf" srcId="{47C8FB1A-EC53-4389-ACA7-C944DF8C6109}" destId="{D1BAB029-0A43-4552-8BC9-4F894E69CB7A}" srcOrd="18" destOrd="0" presId="urn:microsoft.com/office/officeart/2005/8/layout/cycle6"/>
    <dgm:cxn modelId="{6FE49D02-B367-4E73-86BE-47BD9B65C297}" type="presParOf" srcId="{47C8FB1A-EC53-4389-ACA7-C944DF8C6109}" destId="{5EDD946A-2AA9-4537-B495-F0E7798DDBD6}" srcOrd="19" destOrd="0" presId="urn:microsoft.com/office/officeart/2005/8/layout/cycle6"/>
    <dgm:cxn modelId="{EB4A847E-04A0-4F03-AE67-DC4A5ABE84C0}" type="presParOf" srcId="{47C8FB1A-EC53-4389-ACA7-C944DF8C6109}" destId="{E53A02B2-0BCF-494D-8E9B-C1E2BD77F215}" srcOrd="20" destOrd="0" presId="urn:microsoft.com/office/officeart/2005/8/layout/cycle6"/>
    <dgm:cxn modelId="{D8FB9EEF-0BDC-43FA-A456-9DD90EDABB67}" type="presParOf" srcId="{47C8FB1A-EC53-4389-ACA7-C944DF8C6109}" destId="{8D106350-90FD-4017-93DA-E86406E6EA4C}" srcOrd="21" destOrd="0" presId="urn:microsoft.com/office/officeart/2005/8/layout/cycle6"/>
    <dgm:cxn modelId="{E69FA4B5-27D1-4C10-90F5-9A9559264B8B}" type="presParOf" srcId="{47C8FB1A-EC53-4389-ACA7-C944DF8C6109}" destId="{196B1489-6807-4B03-AA58-69F9B7FC0D4A}" srcOrd="22" destOrd="0" presId="urn:microsoft.com/office/officeart/2005/8/layout/cycle6"/>
    <dgm:cxn modelId="{0942E13C-B5EE-409D-A92D-BF5E33A900A0}" type="presParOf" srcId="{47C8FB1A-EC53-4389-ACA7-C944DF8C6109}" destId="{7C9D5DF0-D6D2-4FD6-8863-024D1CCFCEAF}" srcOrd="23" destOrd="0" presId="urn:microsoft.com/office/officeart/2005/8/layout/cycle6"/>
  </dgm:cxnLst>
  <dgm:bg/>
  <dgm:whole/>
</dgm:dataModel>
</file>

<file path=ppt/diagrams/data2.xml><?xml version="1.0" encoding="utf-8"?>
<dgm:dataModel xmlns:dgm="http://schemas.openxmlformats.org/drawingml/2006/diagram" xmlns:a="http://schemas.openxmlformats.org/drawingml/2006/main">
  <dgm:ptLst>
    <dgm:pt modelId="{37FF672F-6AF5-401D-839D-9FEB9CB03953}"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fr-FR"/>
        </a:p>
      </dgm:t>
    </dgm:pt>
    <dgm:pt modelId="{E26B87F4-8428-49D2-906F-5A0441A01E8F}">
      <dgm:prSet phldrT="[Texte]"/>
      <dgm:spPr/>
      <dgm:t>
        <a:bodyPr/>
        <a:lstStyle/>
        <a:p>
          <a:r>
            <a:rPr lang="fr-FR" dirty="0" smtClean="0"/>
            <a:t>Windows Embedded Standard</a:t>
          </a:r>
          <a:endParaRPr lang="fr-FR" dirty="0"/>
        </a:p>
      </dgm:t>
    </dgm:pt>
    <dgm:pt modelId="{179D06E4-FA5D-4341-81D5-E471E96362FB}" type="parTrans" cxnId="{EE50AE34-A083-487C-8446-92D35A4CBF11}">
      <dgm:prSet/>
      <dgm:spPr/>
      <dgm:t>
        <a:bodyPr/>
        <a:lstStyle/>
        <a:p>
          <a:endParaRPr lang="fr-FR"/>
        </a:p>
      </dgm:t>
    </dgm:pt>
    <dgm:pt modelId="{4CC4CCB8-161A-4807-9383-04F5522046C6}" type="sibTrans" cxnId="{EE50AE34-A083-487C-8446-92D35A4CBF11}">
      <dgm:prSet/>
      <dgm:spPr/>
      <dgm:t>
        <a:bodyPr/>
        <a:lstStyle/>
        <a:p>
          <a:endParaRPr lang="fr-FR"/>
        </a:p>
      </dgm:t>
    </dgm:pt>
    <dgm:pt modelId="{B09CB2D2-1B23-465A-8C0C-5082985246CF}">
      <dgm:prSet phldrT="[Texte]"/>
      <dgm:spPr/>
      <dgm:t>
        <a:bodyPr/>
        <a:lstStyle/>
        <a:p>
          <a:r>
            <a:rPr lang="fr-FR" dirty="0" smtClean="0"/>
            <a:t>Windows Embedded </a:t>
          </a:r>
          <a:r>
            <a:rPr lang="fr-FR" dirty="0" err="1" smtClean="0"/>
            <a:t>POSReady</a:t>
          </a:r>
          <a:endParaRPr lang="fr-FR" dirty="0"/>
        </a:p>
      </dgm:t>
    </dgm:pt>
    <dgm:pt modelId="{9D93355F-9097-48D7-9F24-22762E5E126B}" type="parTrans" cxnId="{68EDDDE9-1374-411E-A4B6-D9A5115D6DC1}">
      <dgm:prSet/>
      <dgm:spPr/>
      <dgm:t>
        <a:bodyPr/>
        <a:lstStyle/>
        <a:p>
          <a:endParaRPr lang="fr-FR"/>
        </a:p>
      </dgm:t>
    </dgm:pt>
    <dgm:pt modelId="{C43AC435-2ECB-4558-869C-B17D9C3DDFFF}" type="sibTrans" cxnId="{68EDDDE9-1374-411E-A4B6-D9A5115D6DC1}">
      <dgm:prSet/>
      <dgm:spPr/>
      <dgm:t>
        <a:bodyPr/>
        <a:lstStyle/>
        <a:p>
          <a:endParaRPr lang="fr-FR"/>
        </a:p>
      </dgm:t>
    </dgm:pt>
    <dgm:pt modelId="{3087D98F-3BB7-48B1-A2F4-7E4D8B3F0976}">
      <dgm:prSet phldrT="[Texte]">
        <dgm:style>
          <a:lnRef idx="2">
            <a:schemeClr val="accent3"/>
          </a:lnRef>
          <a:fillRef idx="1">
            <a:schemeClr val="lt1"/>
          </a:fillRef>
          <a:effectRef idx="0">
            <a:schemeClr val="accent3"/>
          </a:effectRef>
          <a:fontRef idx="minor">
            <a:schemeClr val="dk1"/>
          </a:fontRef>
        </dgm:style>
      </dgm:prSet>
      <dgm:spPr/>
      <dgm:t>
        <a:bodyPr/>
        <a:lstStyle/>
        <a:p>
          <a:r>
            <a:rPr lang="fr-FR" dirty="0" smtClean="0"/>
            <a:t>.NET Framework</a:t>
          </a:r>
          <a:endParaRPr lang="fr-FR" dirty="0"/>
        </a:p>
      </dgm:t>
    </dgm:pt>
    <dgm:pt modelId="{985AAF0A-7BE4-432C-A07F-B76121DD93A2}" type="parTrans" cxnId="{15C61317-71AF-4CC5-9412-246531EC8C89}">
      <dgm:prSet/>
      <dgm:spPr/>
      <dgm:t>
        <a:bodyPr/>
        <a:lstStyle/>
        <a:p>
          <a:endParaRPr lang="fr-FR"/>
        </a:p>
      </dgm:t>
    </dgm:pt>
    <dgm:pt modelId="{954F7E84-8F56-4E09-8E04-24E293FB3927}" type="sibTrans" cxnId="{15C61317-71AF-4CC5-9412-246531EC8C89}">
      <dgm:prSet/>
      <dgm:spPr/>
      <dgm:t>
        <a:bodyPr/>
        <a:lstStyle/>
        <a:p>
          <a:endParaRPr lang="fr-FR"/>
        </a:p>
      </dgm:t>
    </dgm:pt>
    <dgm:pt modelId="{F9D4CEBF-AF5A-49AC-92E2-9006FF68587F}">
      <dgm:prSet phldrT="[Texte]"/>
      <dgm:spPr/>
      <dgm:t>
        <a:bodyPr/>
        <a:lstStyle/>
        <a:p>
          <a:r>
            <a:rPr lang="fr-FR" dirty="0" smtClean="0"/>
            <a:t>Windows Embedded CE</a:t>
          </a:r>
          <a:endParaRPr lang="fr-FR" dirty="0"/>
        </a:p>
      </dgm:t>
    </dgm:pt>
    <dgm:pt modelId="{2B26DE45-8BE7-479E-A4CB-97EBE0FE615E}" type="parTrans" cxnId="{25B5651A-CEBB-4FFE-B207-0DD1CC81E851}">
      <dgm:prSet/>
      <dgm:spPr/>
      <dgm:t>
        <a:bodyPr/>
        <a:lstStyle/>
        <a:p>
          <a:endParaRPr lang="fr-FR"/>
        </a:p>
      </dgm:t>
    </dgm:pt>
    <dgm:pt modelId="{0DD69192-49A8-42E8-803E-9F1727E0C7D3}" type="sibTrans" cxnId="{25B5651A-CEBB-4FFE-B207-0DD1CC81E851}">
      <dgm:prSet/>
      <dgm:spPr/>
      <dgm:t>
        <a:bodyPr/>
        <a:lstStyle/>
        <a:p>
          <a:endParaRPr lang="fr-FR"/>
        </a:p>
      </dgm:t>
    </dgm:pt>
    <dgm:pt modelId="{4749E4F9-421B-4C1F-AFA8-6BF27646066A}">
      <dgm:prSet phldrT="[Texte]"/>
      <dgm:spPr/>
      <dgm:t>
        <a:bodyPr/>
        <a:lstStyle/>
        <a:p>
          <a:r>
            <a:rPr lang="fr-FR" dirty="0" smtClean="0"/>
            <a:t>Windows Embedded </a:t>
          </a:r>
          <a:r>
            <a:rPr lang="fr-FR" dirty="0" err="1" smtClean="0"/>
            <a:t>NavReady</a:t>
          </a:r>
          <a:endParaRPr lang="fr-FR" dirty="0"/>
        </a:p>
      </dgm:t>
    </dgm:pt>
    <dgm:pt modelId="{F5CF8D95-67DC-437C-B72D-64FC82DC0A87}" type="parTrans" cxnId="{71E0CC0E-9906-4940-91A6-6C011827C4A2}">
      <dgm:prSet/>
      <dgm:spPr/>
      <dgm:t>
        <a:bodyPr/>
        <a:lstStyle/>
        <a:p>
          <a:endParaRPr lang="fr-FR"/>
        </a:p>
      </dgm:t>
    </dgm:pt>
    <dgm:pt modelId="{EE33BEFA-4234-4D6C-9ABC-7318C0468FAF}" type="sibTrans" cxnId="{71E0CC0E-9906-4940-91A6-6C011827C4A2}">
      <dgm:prSet/>
      <dgm:spPr/>
      <dgm:t>
        <a:bodyPr/>
        <a:lstStyle/>
        <a:p>
          <a:endParaRPr lang="fr-FR"/>
        </a:p>
      </dgm:t>
    </dgm:pt>
    <dgm:pt modelId="{2A780089-8ED6-4752-8251-0A8C4710F27E}">
      <dgm:prSet phldrT="[Texte]"/>
      <dgm:spPr/>
      <dgm:t>
        <a:bodyPr/>
        <a:lstStyle/>
        <a:p>
          <a:r>
            <a:rPr lang="fr-FR" dirty="0" smtClean="0"/>
            <a:t>Windows Mobile</a:t>
          </a:r>
          <a:endParaRPr lang="fr-FR" dirty="0"/>
        </a:p>
      </dgm:t>
    </dgm:pt>
    <dgm:pt modelId="{557452E8-E5AB-4314-8B29-37EB2F914699}" type="parTrans" cxnId="{EA6A81D8-5CF2-45A3-AC78-43FF52888232}">
      <dgm:prSet/>
      <dgm:spPr/>
      <dgm:t>
        <a:bodyPr/>
        <a:lstStyle/>
        <a:p>
          <a:endParaRPr lang="fr-FR"/>
        </a:p>
      </dgm:t>
    </dgm:pt>
    <dgm:pt modelId="{3183C0CF-488B-4643-92C5-AE9EAEE6C673}" type="sibTrans" cxnId="{EA6A81D8-5CF2-45A3-AC78-43FF52888232}">
      <dgm:prSet/>
      <dgm:spPr/>
      <dgm:t>
        <a:bodyPr/>
        <a:lstStyle/>
        <a:p>
          <a:endParaRPr lang="fr-FR"/>
        </a:p>
      </dgm:t>
    </dgm:pt>
    <dgm:pt modelId="{E295281F-7E45-4441-A1FA-9554516AF7AF}">
      <dgm:prSet phldrT="[Texte]"/>
      <dgm:spPr/>
      <dgm:t>
        <a:bodyPr/>
        <a:lstStyle/>
        <a:p>
          <a:r>
            <a:rPr lang="fr-FR" dirty="0" smtClean="0"/>
            <a:t>Windows </a:t>
          </a:r>
          <a:r>
            <a:rPr lang="fr-FR" dirty="0" err="1" smtClean="0"/>
            <a:t>Automotive</a:t>
          </a:r>
          <a:endParaRPr lang="fr-FR" dirty="0"/>
        </a:p>
      </dgm:t>
    </dgm:pt>
    <dgm:pt modelId="{A5CD5625-F861-4969-AF79-3B615D151FB5}" type="parTrans" cxnId="{2CCCC984-0290-42AA-BA37-22DD8F77BADB}">
      <dgm:prSet/>
      <dgm:spPr/>
      <dgm:t>
        <a:bodyPr/>
        <a:lstStyle/>
        <a:p>
          <a:endParaRPr lang="fr-FR"/>
        </a:p>
      </dgm:t>
    </dgm:pt>
    <dgm:pt modelId="{D2F62393-7C97-4017-A322-032FCDF16BEA}" type="sibTrans" cxnId="{2CCCC984-0290-42AA-BA37-22DD8F77BADB}">
      <dgm:prSet/>
      <dgm:spPr/>
      <dgm:t>
        <a:bodyPr/>
        <a:lstStyle/>
        <a:p>
          <a:endParaRPr lang="fr-FR"/>
        </a:p>
      </dgm:t>
    </dgm:pt>
    <dgm:pt modelId="{C7D099CC-896C-4797-937E-264E44578E59}">
      <dgm:prSet phldrT="[Texte]"/>
      <dgm:spPr/>
      <dgm:t>
        <a:bodyPr/>
        <a:lstStyle/>
        <a:p>
          <a:r>
            <a:rPr lang="fr-FR" dirty="0" smtClean="0"/>
            <a:t>Windows Embedded Enterprise</a:t>
          </a:r>
          <a:endParaRPr lang="fr-FR" dirty="0"/>
        </a:p>
      </dgm:t>
    </dgm:pt>
    <dgm:pt modelId="{2D1DBDBD-CE6B-4F8F-9DFC-7F07064448BE}" type="parTrans" cxnId="{AE21DAAA-364D-4A7C-810F-D12D99AE763F}">
      <dgm:prSet/>
      <dgm:spPr/>
      <dgm:t>
        <a:bodyPr/>
        <a:lstStyle/>
        <a:p>
          <a:endParaRPr lang="fr-FR"/>
        </a:p>
      </dgm:t>
    </dgm:pt>
    <dgm:pt modelId="{3857A06F-4ED1-4042-9F79-73C1577CED33}" type="sibTrans" cxnId="{AE21DAAA-364D-4A7C-810F-D12D99AE763F}">
      <dgm:prSet/>
      <dgm:spPr/>
      <dgm:t>
        <a:bodyPr/>
        <a:lstStyle/>
        <a:p>
          <a:endParaRPr lang="fr-FR"/>
        </a:p>
      </dgm:t>
    </dgm:pt>
    <dgm:pt modelId="{6B31C778-62E6-4532-867E-A68FCEDD4E8A}">
      <dgm:prSet phldrT="[Texte]">
        <dgm:style>
          <a:lnRef idx="3">
            <a:schemeClr val="lt1"/>
          </a:lnRef>
          <a:fillRef idx="1">
            <a:schemeClr val="accent3"/>
          </a:fillRef>
          <a:effectRef idx="1">
            <a:schemeClr val="accent3"/>
          </a:effectRef>
          <a:fontRef idx="minor">
            <a:schemeClr val="lt1"/>
          </a:fontRef>
        </dgm:style>
      </dgm:prSet>
      <dgm:spPr/>
      <dgm:t>
        <a:bodyPr/>
        <a:lstStyle/>
        <a:p>
          <a:r>
            <a:rPr lang="fr-FR" dirty="0" smtClean="0"/>
            <a:t>.NET </a:t>
          </a:r>
          <a:r>
            <a:rPr lang="fr-FR" dirty="0" err="1" smtClean="0"/>
            <a:t>MicroFramework</a:t>
          </a:r>
          <a:endParaRPr lang="fr-FR" dirty="0"/>
        </a:p>
      </dgm:t>
    </dgm:pt>
    <dgm:pt modelId="{89DA31F1-513F-4B39-828F-40EF9F1CA69C}" type="parTrans" cxnId="{D06C1B47-B954-4FFC-88E9-C9FBA83E997C}">
      <dgm:prSet/>
      <dgm:spPr/>
      <dgm:t>
        <a:bodyPr/>
        <a:lstStyle/>
        <a:p>
          <a:endParaRPr lang="fr-FR"/>
        </a:p>
      </dgm:t>
    </dgm:pt>
    <dgm:pt modelId="{DECB44E6-F580-4A3B-923E-DA9A91C50A53}" type="sibTrans" cxnId="{D06C1B47-B954-4FFC-88E9-C9FBA83E997C}">
      <dgm:prSet/>
      <dgm:spPr/>
      <dgm:t>
        <a:bodyPr/>
        <a:lstStyle/>
        <a:p>
          <a:endParaRPr lang="fr-FR"/>
        </a:p>
      </dgm:t>
    </dgm:pt>
    <dgm:pt modelId="{093CA1C5-4C07-434F-AB40-91F14D4FCCCA}">
      <dgm:prSet phldrT="[Texte]">
        <dgm:style>
          <a:lnRef idx="2">
            <a:schemeClr val="accent3"/>
          </a:lnRef>
          <a:fillRef idx="1">
            <a:schemeClr val="lt1"/>
          </a:fillRef>
          <a:effectRef idx="0">
            <a:schemeClr val="accent3"/>
          </a:effectRef>
          <a:fontRef idx="minor">
            <a:schemeClr val="dk1"/>
          </a:fontRef>
        </dgm:style>
      </dgm:prSet>
      <dgm:spPr/>
      <dgm:t>
        <a:bodyPr/>
        <a:lstStyle/>
        <a:p>
          <a:r>
            <a:rPr lang="fr-FR" dirty="0" smtClean="0"/>
            <a:t>.NET Framework</a:t>
          </a:r>
          <a:endParaRPr lang="fr-FR" dirty="0"/>
        </a:p>
      </dgm:t>
    </dgm:pt>
    <dgm:pt modelId="{9BF67C11-3909-4CFA-A7AB-67215C2D8358}" type="parTrans" cxnId="{06BE68DA-735E-4F28-8F69-E8F34696406E}">
      <dgm:prSet/>
      <dgm:spPr/>
      <dgm:t>
        <a:bodyPr/>
        <a:lstStyle/>
        <a:p>
          <a:endParaRPr lang="fr-FR"/>
        </a:p>
      </dgm:t>
    </dgm:pt>
    <dgm:pt modelId="{3C3000C3-B0E2-43A8-9B01-7C19E17309E2}" type="sibTrans" cxnId="{06BE68DA-735E-4F28-8F69-E8F34696406E}">
      <dgm:prSet/>
      <dgm:spPr/>
      <dgm:t>
        <a:bodyPr/>
        <a:lstStyle/>
        <a:p>
          <a:endParaRPr lang="fr-FR"/>
        </a:p>
      </dgm:t>
    </dgm:pt>
    <dgm:pt modelId="{E00BEEA2-7100-49B4-94AB-AD4A92925433}">
      <dgm:prSet phldrT="[Texte]">
        <dgm:style>
          <a:lnRef idx="2">
            <a:schemeClr val="accent3"/>
          </a:lnRef>
          <a:fillRef idx="1">
            <a:schemeClr val="lt1"/>
          </a:fillRef>
          <a:effectRef idx="0">
            <a:schemeClr val="accent3"/>
          </a:effectRef>
          <a:fontRef idx="minor">
            <a:schemeClr val="dk1"/>
          </a:fontRef>
        </dgm:style>
      </dgm:prSet>
      <dgm:spPr/>
      <dgm:t>
        <a:bodyPr/>
        <a:lstStyle/>
        <a:p>
          <a:r>
            <a:rPr lang="fr-FR" dirty="0" smtClean="0"/>
            <a:t>POS 4 .NET</a:t>
          </a:r>
          <a:endParaRPr lang="fr-FR" dirty="0"/>
        </a:p>
      </dgm:t>
    </dgm:pt>
    <dgm:pt modelId="{00C0C63B-534C-41CC-BC91-CEB9C0CC1ED6}" type="parTrans" cxnId="{C9462974-69AC-403A-8370-87E7BC80CDD7}">
      <dgm:prSet/>
      <dgm:spPr/>
      <dgm:t>
        <a:bodyPr/>
        <a:lstStyle/>
        <a:p>
          <a:endParaRPr lang="fr-FR"/>
        </a:p>
      </dgm:t>
    </dgm:pt>
    <dgm:pt modelId="{794D5B5D-2C6D-429E-9C81-608E6B719C3E}" type="sibTrans" cxnId="{C9462974-69AC-403A-8370-87E7BC80CDD7}">
      <dgm:prSet/>
      <dgm:spPr/>
      <dgm:t>
        <a:bodyPr/>
        <a:lstStyle/>
        <a:p>
          <a:endParaRPr lang="fr-FR"/>
        </a:p>
      </dgm:t>
    </dgm:pt>
    <dgm:pt modelId="{738AB824-0EA2-4AF0-85F4-2B8F43A9981A}">
      <dgm:prSet phldrT="[Texte]">
        <dgm:style>
          <a:lnRef idx="2">
            <a:schemeClr val="accent3"/>
          </a:lnRef>
          <a:fillRef idx="1">
            <a:schemeClr val="lt1"/>
          </a:fillRef>
          <a:effectRef idx="0">
            <a:schemeClr val="accent3"/>
          </a:effectRef>
          <a:fontRef idx="minor">
            <a:schemeClr val="dk1"/>
          </a:fontRef>
        </dgm:style>
      </dgm:prSet>
      <dgm:spPr/>
      <dgm:t>
        <a:bodyPr/>
        <a:lstStyle/>
        <a:p>
          <a:r>
            <a:rPr lang="fr-FR" dirty="0" smtClean="0"/>
            <a:t>.NET Compact Framework</a:t>
          </a:r>
          <a:endParaRPr lang="fr-FR" dirty="0"/>
        </a:p>
      </dgm:t>
    </dgm:pt>
    <dgm:pt modelId="{0A81F289-11A8-444B-B16D-CC968C5575CB}" type="parTrans" cxnId="{EADA1DCD-A974-4414-AEDD-1605CBE36943}">
      <dgm:prSet/>
      <dgm:spPr/>
      <dgm:t>
        <a:bodyPr/>
        <a:lstStyle/>
        <a:p>
          <a:endParaRPr lang="fr-FR"/>
        </a:p>
      </dgm:t>
    </dgm:pt>
    <dgm:pt modelId="{2E5ACFC7-C55A-46A1-9FF4-E478FDAA1239}" type="sibTrans" cxnId="{EADA1DCD-A974-4414-AEDD-1605CBE36943}">
      <dgm:prSet/>
      <dgm:spPr/>
      <dgm:t>
        <a:bodyPr/>
        <a:lstStyle/>
        <a:p>
          <a:endParaRPr lang="fr-FR"/>
        </a:p>
      </dgm:t>
    </dgm:pt>
    <dgm:pt modelId="{85102575-BF6A-4443-ADCA-86928F972F7C}">
      <dgm:prSet phldrT="[Texte]">
        <dgm:style>
          <a:lnRef idx="3">
            <a:schemeClr val="lt1"/>
          </a:lnRef>
          <a:fillRef idx="1">
            <a:schemeClr val="accent2"/>
          </a:fillRef>
          <a:effectRef idx="1">
            <a:schemeClr val="accent2"/>
          </a:effectRef>
          <a:fontRef idx="minor">
            <a:schemeClr val="lt1"/>
          </a:fontRef>
        </dgm:style>
      </dgm:prSet>
      <dgm:spPr/>
      <dgm:t>
        <a:bodyPr/>
        <a:lstStyle/>
        <a:p>
          <a:r>
            <a:rPr lang="fr-FR" dirty="0" err="1" smtClean="0"/>
            <a:t>Robotics</a:t>
          </a:r>
          <a:r>
            <a:rPr lang="fr-FR" dirty="0" smtClean="0"/>
            <a:t> Studio</a:t>
          </a:r>
          <a:endParaRPr lang="fr-FR" dirty="0"/>
        </a:p>
      </dgm:t>
    </dgm:pt>
    <dgm:pt modelId="{D4C8A3FF-696F-4642-AFF2-EC7F6D570CC0}" type="parTrans" cxnId="{E5AB0B5B-4A32-453E-9C84-C03B3381D27C}">
      <dgm:prSet/>
      <dgm:spPr/>
      <dgm:t>
        <a:bodyPr/>
        <a:lstStyle/>
        <a:p>
          <a:endParaRPr lang="fr-FR"/>
        </a:p>
      </dgm:t>
    </dgm:pt>
    <dgm:pt modelId="{A97E422C-4DE8-4625-84CB-AA50A21999BC}" type="sibTrans" cxnId="{E5AB0B5B-4A32-453E-9C84-C03B3381D27C}">
      <dgm:prSet/>
      <dgm:spPr/>
      <dgm:t>
        <a:bodyPr/>
        <a:lstStyle/>
        <a:p>
          <a:endParaRPr lang="fr-FR"/>
        </a:p>
      </dgm:t>
    </dgm:pt>
    <dgm:pt modelId="{03F1E427-9AC3-4FCA-BFB1-508EFFAE0776}">
      <dgm:prSet phldrT="[Texte]">
        <dgm:style>
          <a:lnRef idx="2">
            <a:schemeClr val="accent3"/>
          </a:lnRef>
          <a:fillRef idx="1">
            <a:schemeClr val="lt1"/>
          </a:fillRef>
          <a:effectRef idx="0">
            <a:schemeClr val="accent3"/>
          </a:effectRef>
          <a:fontRef idx="minor">
            <a:schemeClr val="dk1"/>
          </a:fontRef>
        </dgm:style>
      </dgm:prSet>
      <dgm:spPr/>
      <dgm:t>
        <a:bodyPr/>
        <a:lstStyle/>
        <a:p>
          <a:r>
            <a:rPr lang="fr-FR" dirty="0" smtClean="0"/>
            <a:t>.NET Framework</a:t>
          </a:r>
          <a:endParaRPr lang="fr-FR" dirty="0"/>
        </a:p>
      </dgm:t>
    </dgm:pt>
    <dgm:pt modelId="{CD96B60E-7056-4C30-8048-640DE546E511}" type="parTrans" cxnId="{B483717B-451A-4011-8C1E-4D6352D9409B}">
      <dgm:prSet/>
      <dgm:spPr/>
      <dgm:t>
        <a:bodyPr/>
        <a:lstStyle/>
        <a:p>
          <a:endParaRPr lang="fr-FR"/>
        </a:p>
      </dgm:t>
    </dgm:pt>
    <dgm:pt modelId="{532A55BA-9B6A-4A11-868C-C5233029F686}" type="sibTrans" cxnId="{B483717B-451A-4011-8C1E-4D6352D9409B}">
      <dgm:prSet/>
      <dgm:spPr/>
      <dgm:t>
        <a:bodyPr/>
        <a:lstStyle/>
        <a:p>
          <a:endParaRPr lang="fr-FR"/>
        </a:p>
      </dgm:t>
    </dgm:pt>
    <dgm:pt modelId="{7C2D2A96-3696-4421-91C2-E6EF2E309142}">
      <dgm:prSet phldrT="[Texte]">
        <dgm:style>
          <a:lnRef idx="2">
            <a:schemeClr val="accent3"/>
          </a:lnRef>
          <a:fillRef idx="1">
            <a:schemeClr val="lt1"/>
          </a:fillRef>
          <a:effectRef idx="0">
            <a:schemeClr val="accent3"/>
          </a:effectRef>
          <a:fontRef idx="minor">
            <a:schemeClr val="dk1"/>
          </a:fontRef>
        </dgm:style>
      </dgm:prSet>
      <dgm:spPr/>
      <dgm:t>
        <a:bodyPr/>
        <a:lstStyle/>
        <a:p>
          <a:r>
            <a:rPr lang="fr-FR" dirty="0" smtClean="0"/>
            <a:t>.NET Compact Framework</a:t>
          </a:r>
          <a:endParaRPr lang="fr-FR" dirty="0"/>
        </a:p>
      </dgm:t>
    </dgm:pt>
    <dgm:pt modelId="{A60CF0B5-4108-410C-B798-62686FAC3CFD}" type="parTrans" cxnId="{9152D397-3DA3-414D-9FBB-6E94F4EE786E}">
      <dgm:prSet/>
      <dgm:spPr/>
      <dgm:t>
        <a:bodyPr/>
        <a:lstStyle/>
        <a:p>
          <a:endParaRPr lang="fr-FR"/>
        </a:p>
      </dgm:t>
    </dgm:pt>
    <dgm:pt modelId="{ACABF9B4-6FB1-4CE7-8E58-CD968ACDBE64}" type="sibTrans" cxnId="{9152D397-3DA3-414D-9FBB-6E94F4EE786E}">
      <dgm:prSet/>
      <dgm:spPr/>
      <dgm:t>
        <a:bodyPr/>
        <a:lstStyle/>
        <a:p>
          <a:endParaRPr lang="fr-FR"/>
        </a:p>
      </dgm:t>
    </dgm:pt>
    <dgm:pt modelId="{629A77A4-1B3A-40AD-B736-4FAFD99AE411}">
      <dgm:prSet phldrT="[Texte]">
        <dgm:style>
          <a:lnRef idx="2">
            <a:schemeClr val="accent3"/>
          </a:lnRef>
          <a:fillRef idx="1">
            <a:schemeClr val="lt1"/>
          </a:fillRef>
          <a:effectRef idx="0">
            <a:schemeClr val="accent3"/>
          </a:effectRef>
          <a:fontRef idx="minor">
            <a:schemeClr val="dk1"/>
          </a:fontRef>
        </dgm:style>
      </dgm:prSet>
      <dgm:spPr/>
      <dgm:t>
        <a:bodyPr/>
        <a:lstStyle/>
        <a:p>
          <a:r>
            <a:rPr lang="fr-FR" dirty="0" smtClean="0"/>
            <a:t>.NET </a:t>
          </a:r>
          <a:r>
            <a:rPr lang="fr-FR" dirty="0" err="1" smtClean="0"/>
            <a:t>MicroFramework</a:t>
          </a:r>
          <a:endParaRPr lang="fr-FR" dirty="0"/>
        </a:p>
      </dgm:t>
    </dgm:pt>
    <dgm:pt modelId="{4225B76F-706D-4B5F-922A-6F7F06E2ED9D}" type="parTrans" cxnId="{7361271E-A15F-4A0B-BFA7-F8BD6CE94730}">
      <dgm:prSet/>
      <dgm:spPr/>
      <dgm:t>
        <a:bodyPr/>
        <a:lstStyle/>
        <a:p>
          <a:endParaRPr lang="fr-FR"/>
        </a:p>
      </dgm:t>
    </dgm:pt>
    <dgm:pt modelId="{194B48CB-B485-4FE9-8A07-1C3DB6813A35}" type="sibTrans" cxnId="{7361271E-A15F-4A0B-BFA7-F8BD6CE94730}">
      <dgm:prSet/>
      <dgm:spPr/>
      <dgm:t>
        <a:bodyPr/>
        <a:lstStyle/>
        <a:p>
          <a:endParaRPr lang="fr-FR"/>
        </a:p>
      </dgm:t>
    </dgm:pt>
    <dgm:pt modelId="{E71A4390-7B2B-4C21-BCF9-138853320E2D}" type="pres">
      <dgm:prSet presAssocID="{37FF672F-6AF5-401D-839D-9FEB9CB03953}" presName="diagram" presStyleCnt="0">
        <dgm:presLayoutVars>
          <dgm:chPref val="1"/>
          <dgm:dir/>
          <dgm:animOne val="branch"/>
          <dgm:animLvl val="lvl"/>
          <dgm:resizeHandles/>
        </dgm:presLayoutVars>
      </dgm:prSet>
      <dgm:spPr/>
      <dgm:t>
        <a:bodyPr/>
        <a:lstStyle/>
        <a:p>
          <a:endParaRPr lang="fr-FR"/>
        </a:p>
      </dgm:t>
    </dgm:pt>
    <dgm:pt modelId="{64D724C1-C019-4153-9EFE-CF7E76586065}" type="pres">
      <dgm:prSet presAssocID="{C7D099CC-896C-4797-937E-264E44578E59}" presName="root" presStyleCnt="0"/>
      <dgm:spPr/>
      <dgm:t>
        <a:bodyPr/>
        <a:lstStyle/>
        <a:p>
          <a:endParaRPr lang="fr-FR"/>
        </a:p>
      </dgm:t>
    </dgm:pt>
    <dgm:pt modelId="{2442C7B4-85EB-40D2-B3A0-73E1CA3DED95}" type="pres">
      <dgm:prSet presAssocID="{C7D099CC-896C-4797-937E-264E44578E59}" presName="rootComposite" presStyleCnt="0"/>
      <dgm:spPr/>
      <dgm:t>
        <a:bodyPr/>
        <a:lstStyle/>
        <a:p>
          <a:endParaRPr lang="fr-FR"/>
        </a:p>
      </dgm:t>
    </dgm:pt>
    <dgm:pt modelId="{40EDB56A-BA05-47EE-85EB-805675012D18}" type="pres">
      <dgm:prSet presAssocID="{C7D099CC-896C-4797-937E-264E44578E59}" presName="rootText" presStyleLbl="node1" presStyleIdx="0" presStyleCnt="5"/>
      <dgm:spPr/>
      <dgm:t>
        <a:bodyPr/>
        <a:lstStyle/>
        <a:p>
          <a:endParaRPr lang="fr-FR"/>
        </a:p>
      </dgm:t>
    </dgm:pt>
    <dgm:pt modelId="{3D401ED6-1A92-4FEC-82F3-CDF76451F0B9}" type="pres">
      <dgm:prSet presAssocID="{C7D099CC-896C-4797-937E-264E44578E59}" presName="rootConnector" presStyleLbl="node1" presStyleIdx="0" presStyleCnt="5"/>
      <dgm:spPr/>
      <dgm:t>
        <a:bodyPr/>
        <a:lstStyle/>
        <a:p>
          <a:endParaRPr lang="fr-FR"/>
        </a:p>
      </dgm:t>
    </dgm:pt>
    <dgm:pt modelId="{4B31695E-B585-4651-AFAF-91AFE0EF9C71}" type="pres">
      <dgm:prSet presAssocID="{C7D099CC-896C-4797-937E-264E44578E59}" presName="childShape" presStyleCnt="0"/>
      <dgm:spPr/>
      <dgm:t>
        <a:bodyPr/>
        <a:lstStyle/>
        <a:p>
          <a:endParaRPr lang="fr-FR"/>
        </a:p>
      </dgm:t>
    </dgm:pt>
    <dgm:pt modelId="{F21E23E5-0710-41DC-A1E6-69DF8FC7808C}" type="pres">
      <dgm:prSet presAssocID="{9BF67C11-3909-4CFA-A7AB-67215C2D8358}" presName="Name13" presStyleLbl="parChTrans1D2" presStyleIdx="0" presStyleCnt="10"/>
      <dgm:spPr/>
      <dgm:t>
        <a:bodyPr/>
        <a:lstStyle/>
        <a:p>
          <a:endParaRPr lang="fr-FR"/>
        </a:p>
      </dgm:t>
    </dgm:pt>
    <dgm:pt modelId="{826F3ABA-AFE4-4640-BD1B-75BD99340454}" type="pres">
      <dgm:prSet presAssocID="{093CA1C5-4C07-434F-AB40-91F14D4FCCCA}" presName="childText" presStyleLbl="bgAcc1" presStyleIdx="0" presStyleCnt="10">
        <dgm:presLayoutVars>
          <dgm:bulletEnabled val="1"/>
        </dgm:presLayoutVars>
      </dgm:prSet>
      <dgm:spPr/>
      <dgm:t>
        <a:bodyPr/>
        <a:lstStyle/>
        <a:p>
          <a:endParaRPr lang="fr-FR"/>
        </a:p>
      </dgm:t>
    </dgm:pt>
    <dgm:pt modelId="{4111203B-FCF4-46D9-8C3C-4587AFEA9887}" type="pres">
      <dgm:prSet presAssocID="{E26B87F4-8428-49D2-906F-5A0441A01E8F}" presName="root" presStyleCnt="0"/>
      <dgm:spPr/>
      <dgm:t>
        <a:bodyPr/>
        <a:lstStyle/>
        <a:p>
          <a:endParaRPr lang="fr-FR"/>
        </a:p>
      </dgm:t>
    </dgm:pt>
    <dgm:pt modelId="{6EEACB9F-972C-493B-87D0-CBF28309F73D}" type="pres">
      <dgm:prSet presAssocID="{E26B87F4-8428-49D2-906F-5A0441A01E8F}" presName="rootComposite" presStyleCnt="0"/>
      <dgm:spPr/>
      <dgm:t>
        <a:bodyPr/>
        <a:lstStyle/>
        <a:p>
          <a:endParaRPr lang="fr-FR"/>
        </a:p>
      </dgm:t>
    </dgm:pt>
    <dgm:pt modelId="{85C84FF8-423C-4E0A-9581-2C7B0481209C}" type="pres">
      <dgm:prSet presAssocID="{E26B87F4-8428-49D2-906F-5A0441A01E8F}" presName="rootText" presStyleLbl="node1" presStyleIdx="1" presStyleCnt="5"/>
      <dgm:spPr/>
      <dgm:t>
        <a:bodyPr/>
        <a:lstStyle/>
        <a:p>
          <a:endParaRPr lang="fr-FR"/>
        </a:p>
      </dgm:t>
    </dgm:pt>
    <dgm:pt modelId="{24E9656A-6A2A-46D4-83EB-4643F105DEA2}" type="pres">
      <dgm:prSet presAssocID="{E26B87F4-8428-49D2-906F-5A0441A01E8F}" presName="rootConnector" presStyleLbl="node1" presStyleIdx="1" presStyleCnt="5"/>
      <dgm:spPr/>
      <dgm:t>
        <a:bodyPr/>
        <a:lstStyle/>
        <a:p>
          <a:endParaRPr lang="fr-FR"/>
        </a:p>
      </dgm:t>
    </dgm:pt>
    <dgm:pt modelId="{22A7877D-4BDF-4859-84B0-965B7218D6D4}" type="pres">
      <dgm:prSet presAssocID="{E26B87F4-8428-49D2-906F-5A0441A01E8F}" presName="childShape" presStyleCnt="0"/>
      <dgm:spPr/>
      <dgm:t>
        <a:bodyPr/>
        <a:lstStyle/>
        <a:p>
          <a:endParaRPr lang="fr-FR"/>
        </a:p>
      </dgm:t>
    </dgm:pt>
    <dgm:pt modelId="{2D05FC3E-CA4E-491E-948B-ADB15D721941}" type="pres">
      <dgm:prSet presAssocID="{9D93355F-9097-48D7-9F24-22762E5E126B}" presName="Name13" presStyleLbl="parChTrans1D2" presStyleIdx="1" presStyleCnt="10"/>
      <dgm:spPr/>
      <dgm:t>
        <a:bodyPr/>
        <a:lstStyle/>
        <a:p>
          <a:endParaRPr lang="fr-FR"/>
        </a:p>
      </dgm:t>
    </dgm:pt>
    <dgm:pt modelId="{F1DDE790-41F6-4345-BAF6-82CE37E1F234}" type="pres">
      <dgm:prSet presAssocID="{B09CB2D2-1B23-465A-8C0C-5082985246CF}" presName="childText" presStyleLbl="bgAcc1" presStyleIdx="1" presStyleCnt="10">
        <dgm:presLayoutVars>
          <dgm:bulletEnabled val="1"/>
        </dgm:presLayoutVars>
      </dgm:prSet>
      <dgm:spPr/>
      <dgm:t>
        <a:bodyPr/>
        <a:lstStyle/>
        <a:p>
          <a:endParaRPr lang="fr-FR"/>
        </a:p>
      </dgm:t>
    </dgm:pt>
    <dgm:pt modelId="{45BEB792-F653-49D7-B96B-573A879F89F8}" type="pres">
      <dgm:prSet presAssocID="{985AAF0A-7BE4-432C-A07F-B76121DD93A2}" presName="Name13" presStyleLbl="parChTrans1D2" presStyleIdx="2" presStyleCnt="10"/>
      <dgm:spPr/>
      <dgm:t>
        <a:bodyPr/>
        <a:lstStyle/>
        <a:p>
          <a:endParaRPr lang="fr-FR"/>
        </a:p>
      </dgm:t>
    </dgm:pt>
    <dgm:pt modelId="{77F175A4-FA62-4B72-9766-761BE6E3DCC2}" type="pres">
      <dgm:prSet presAssocID="{3087D98F-3BB7-48B1-A2F4-7E4D8B3F0976}" presName="childText" presStyleLbl="bgAcc1" presStyleIdx="2" presStyleCnt="10">
        <dgm:presLayoutVars>
          <dgm:bulletEnabled val="1"/>
        </dgm:presLayoutVars>
      </dgm:prSet>
      <dgm:spPr/>
      <dgm:t>
        <a:bodyPr/>
        <a:lstStyle/>
        <a:p>
          <a:endParaRPr lang="fr-FR"/>
        </a:p>
      </dgm:t>
    </dgm:pt>
    <dgm:pt modelId="{C4B7AFBD-B368-44D9-9D80-1104C776BCE7}" type="pres">
      <dgm:prSet presAssocID="{F9D4CEBF-AF5A-49AC-92E2-9006FF68587F}" presName="root" presStyleCnt="0"/>
      <dgm:spPr/>
      <dgm:t>
        <a:bodyPr/>
        <a:lstStyle/>
        <a:p>
          <a:endParaRPr lang="fr-FR"/>
        </a:p>
      </dgm:t>
    </dgm:pt>
    <dgm:pt modelId="{0FF5BD98-C90B-4F8B-89D3-AA412FB91A61}" type="pres">
      <dgm:prSet presAssocID="{F9D4CEBF-AF5A-49AC-92E2-9006FF68587F}" presName="rootComposite" presStyleCnt="0"/>
      <dgm:spPr/>
      <dgm:t>
        <a:bodyPr/>
        <a:lstStyle/>
        <a:p>
          <a:endParaRPr lang="fr-FR"/>
        </a:p>
      </dgm:t>
    </dgm:pt>
    <dgm:pt modelId="{40AEBE4B-0D4D-4C9C-A3AB-0225A9BA206E}" type="pres">
      <dgm:prSet presAssocID="{F9D4CEBF-AF5A-49AC-92E2-9006FF68587F}" presName="rootText" presStyleLbl="node1" presStyleIdx="2" presStyleCnt="5"/>
      <dgm:spPr/>
      <dgm:t>
        <a:bodyPr/>
        <a:lstStyle/>
        <a:p>
          <a:endParaRPr lang="fr-FR"/>
        </a:p>
      </dgm:t>
    </dgm:pt>
    <dgm:pt modelId="{E96FCFE0-341F-400F-A867-93B30E542675}" type="pres">
      <dgm:prSet presAssocID="{F9D4CEBF-AF5A-49AC-92E2-9006FF68587F}" presName="rootConnector" presStyleLbl="node1" presStyleIdx="2" presStyleCnt="5"/>
      <dgm:spPr/>
      <dgm:t>
        <a:bodyPr/>
        <a:lstStyle/>
        <a:p>
          <a:endParaRPr lang="fr-FR"/>
        </a:p>
      </dgm:t>
    </dgm:pt>
    <dgm:pt modelId="{C02311E9-19B0-4698-AD2D-D76CD79701CD}" type="pres">
      <dgm:prSet presAssocID="{F9D4CEBF-AF5A-49AC-92E2-9006FF68587F}" presName="childShape" presStyleCnt="0"/>
      <dgm:spPr/>
      <dgm:t>
        <a:bodyPr/>
        <a:lstStyle/>
        <a:p>
          <a:endParaRPr lang="fr-FR"/>
        </a:p>
      </dgm:t>
    </dgm:pt>
    <dgm:pt modelId="{B3F85993-CEF8-44D6-A1B6-3448BA2E237F}" type="pres">
      <dgm:prSet presAssocID="{F5CF8D95-67DC-437C-B72D-64FC82DC0A87}" presName="Name13" presStyleLbl="parChTrans1D2" presStyleIdx="3" presStyleCnt="10"/>
      <dgm:spPr/>
      <dgm:t>
        <a:bodyPr/>
        <a:lstStyle/>
        <a:p>
          <a:endParaRPr lang="fr-FR"/>
        </a:p>
      </dgm:t>
    </dgm:pt>
    <dgm:pt modelId="{0021E0F4-DC20-4F70-BFD6-FA98C06073A8}" type="pres">
      <dgm:prSet presAssocID="{4749E4F9-421B-4C1F-AFA8-6BF27646066A}" presName="childText" presStyleLbl="bgAcc1" presStyleIdx="3" presStyleCnt="10">
        <dgm:presLayoutVars>
          <dgm:bulletEnabled val="1"/>
        </dgm:presLayoutVars>
      </dgm:prSet>
      <dgm:spPr/>
      <dgm:t>
        <a:bodyPr/>
        <a:lstStyle/>
        <a:p>
          <a:endParaRPr lang="fr-FR"/>
        </a:p>
      </dgm:t>
    </dgm:pt>
    <dgm:pt modelId="{9EDCD913-9CAA-440B-A564-8DF5C462061C}" type="pres">
      <dgm:prSet presAssocID="{557452E8-E5AB-4314-8B29-37EB2F914699}" presName="Name13" presStyleLbl="parChTrans1D2" presStyleIdx="4" presStyleCnt="10"/>
      <dgm:spPr/>
      <dgm:t>
        <a:bodyPr/>
        <a:lstStyle/>
        <a:p>
          <a:endParaRPr lang="fr-FR"/>
        </a:p>
      </dgm:t>
    </dgm:pt>
    <dgm:pt modelId="{2DB1BCDD-675D-49B7-B2FA-8783598F1DAA}" type="pres">
      <dgm:prSet presAssocID="{2A780089-8ED6-4752-8251-0A8C4710F27E}" presName="childText" presStyleLbl="bgAcc1" presStyleIdx="4" presStyleCnt="10">
        <dgm:presLayoutVars>
          <dgm:bulletEnabled val="1"/>
        </dgm:presLayoutVars>
      </dgm:prSet>
      <dgm:spPr/>
      <dgm:t>
        <a:bodyPr/>
        <a:lstStyle/>
        <a:p>
          <a:endParaRPr lang="fr-FR"/>
        </a:p>
      </dgm:t>
    </dgm:pt>
    <dgm:pt modelId="{F0761833-4F40-4247-B639-1A37EDFBF279}" type="pres">
      <dgm:prSet presAssocID="{A5CD5625-F861-4969-AF79-3B615D151FB5}" presName="Name13" presStyleLbl="parChTrans1D2" presStyleIdx="5" presStyleCnt="10"/>
      <dgm:spPr/>
      <dgm:t>
        <a:bodyPr/>
        <a:lstStyle/>
        <a:p>
          <a:endParaRPr lang="fr-FR"/>
        </a:p>
      </dgm:t>
    </dgm:pt>
    <dgm:pt modelId="{33482187-D1BD-4C3C-807B-701A0F400D33}" type="pres">
      <dgm:prSet presAssocID="{E295281F-7E45-4441-A1FA-9554516AF7AF}" presName="childText" presStyleLbl="bgAcc1" presStyleIdx="5" presStyleCnt="10">
        <dgm:presLayoutVars>
          <dgm:bulletEnabled val="1"/>
        </dgm:presLayoutVars>
      </dgm:prSet>
      <dgm:spPr/>
      <dgm:t>
        <a:bodyPr/>
        <a:lstStyle/>
        <a:p>
          <a:endParaRPr lang="fr-FR"/>
        </a:p>
      </dgm:t>
    </dgm:pt>
    <dgm:pt modelId="{D7A7C57D-EE52-4634-9EE0-69B8E85EF2C5}" type="pres">
      <dgm:prSet presAssocID="{0A81F289-11A8-444B-B16D-CC968C5575CB}" presName="Name13" presStyleLbl="parChTrans1D2" presStyleIdx="6" presStyleCnt="10"/>
      <dgm:spPr/>
      <dgm:t>
        <a:bodyPr/>
        <a:lstStyle/>
        <a:p>
          <a:endParaRPr lang="fr-FR"/>
        </a:p>
      </dgm:t>
    </dgm:pt>
    <dgm:pt modelId="{0678CFEE-F4F4-4A3A-AD1F-5004A8691F19}" type="pres">
      <dgm:prSet presAssocID="{738AB824-0EA2-4AF0-85F4-2B8F43A9981A}" presName="childText" presStyleLbl="bgAcc1" presStyleIdx="6" presStyleCnt="10">
        <dgm:presLayoutVars>
          <dgm:bulletEnabled val="1"/>
        </dgm:presLayoutVars>
      </dgm:prSet>
      <dgm:spPr/>
      <dgm:t>
        <a:bodyPr/>
        <a:lstStyle/>
        <a:p>
          <a:endParaRPr lang="fr-FR"/>
        </a:p>
      </dgm:t>
    </dgm:pt>
    <dgm:pt modelId="{3E0E5C82-2976-4BBF-BA3F-7D4D215B0DE1}" type="pres">
      <dgm:prSet presAssocID="{6B31C778-62E6-4532-867E-A68FCEDD4E8A}" presName="root" presStyleCnt="0"/>
      <dgm:spPr/>
      <dgm:t>
        <a:bodyPr/>
        <a:lstStyle/>
        <a:p>
          <a:endParaRPr lang="fr-FR"/>
        </a:p>
      </dgm:t>
    </dgm:pt>
    <dgm:pt modelId="{7037425F-0655-4E22-A8F6-45ED27DED5CB}" type="pres">
      <dgm:prSet presAssocID="{6B31C778-62E6-4532-867E-A68FCEDD4E8A}" presName="rootComposite" presStyleCnt="0"/>
      <dgm:spPr/>
      <dgm:t>
        <a:bodyPr/>
        <a:lstStyle/>
        <a:p>
          <a:endParaRPr lang="fr-FR"/>
        </a:p>
      </dgm:t>
    </dgm:pt>
    <dgm:pt modelId="{0AEE27E6-A130-4F64-BC79-DD4A069E2262}" type="pres">
      <dgm:prSet presAssocID="{6B31C778-62E6-4532-867E-A68FCEDD4E8A}" presName="rootText" presStyleLbl="node1" presStyleIdx="3" presStyleCnt="5"/>
      <dgm:spPr/>
      <dgm:t>
        <a:bodyPr/>
        <a:lstStyle/>
        <a:p>
          <a:endParaRPr lang="fr-FR"/>
        </a:p>
      </dgm:t>
    </dgm:pt>
    <dgm:pt modelId="{6D4456A9-FB77-4AF8-A30B-5AF527205029}" type="pres">
      <dgm:prSet presAssocID="{6B31C778-62E6-4532-867E-A68FCEDD4E8A}" presName="rootConnector" presStyleLbl="node1" presStyleIdx="3" presStyleCnt="5"/>
      <dgm:spPr/>
      <dgm:t>
        <a:bodyPr/>
        <a:lstStyle/>
        <a:p>
          <a:endParaRPr lang="fr-FR"/>
        </a:p>
      </dgm:t>
    </dgm:pt>
    <dgm:pt modelId="{DED75AFB-7D6F-4426-9131-053010540167}" type="pres">
      <dgm:prSet presAssocID="{6B31C778-62E6-4532-867E-A68FCEDD4E8A}" presName="childShape" presStyleCnt="0"/>
      <dgm:spPr/>
      <dgm:t>
        <a:bodyPr/>
        <a:lstStyle/>
        <a:p>
          <a:endParaRPr lang="fr-FR"/>
        </a:p>
      </dgm:t>
    </dgm:pt>
    <dgm:pt modelId="{6FD7027B-F4DA-4A66-B490-D6836DC096D0}" type="pres">
      <dgm:prSet presAssocID="{85102575-BF6A-4443-ADCA-86928F972F7C}" presName="root" presStyleCnt="0"/>
      <dgm:spPr/>
      <dgm:t>
        <a:bodyPr/>
        <a:lstStyle/>
        <a:p>
          <a:endParaRPr lang="fr-FR"/>
        </a:p>
      </dgm:t>
    </dgm:pt>
    <dgm:pt modelId="{401A9C07-66CF-4E4C-9187-EC0AD6384F11}" type="pres">
      <dgm:prSet presAssocID="{85102575-BF6A-4443-ADCA-86928F972F7C}" presName="rootComposite" presStyleCnt="0"/>
      <dgm:spPr/>
      <dgm:t>
        <a:bodyPr/>
        <a:lstStyle/>
        <a:p>
          <a:endParaRPr lang="fr-FR"/>
        </a:p>
      </dgm:t>
    </dgm:pt>
    <dgm:pt modelId="{B85396E4-D412-4BCD-BEA2-4E469639E59A}" type="pres">
      <dgm:prSet presAssocID="{85102575-BF6A-4443-ADCA-86928F972F7C}" presName="rootText" presStyleLbl="node1" presStyleIdx="4" presStyleCnt="5"/>
      <dgm:spPr/>
      <dgm:t>
        <a:bodyPr/>
        <a:lstStyle/>
        <a:p>
          <a:endParaRPr lang="fr-FR"/>
        </a:p>
      </dgm:t>
    </dgm:pt>
    <dgm:pt modelId="{50CFF45A-40EE-41B9-A236-706CBBA3DC45}" type="pres">
      <dgm:prSet presAssocID="{85102575-BF6A-4443-ADCA-86928F972F7C}" presName="rootConnector" presStyleLbl="node1" presStyleIdx="4" presStyleCnt="5"/>
      <dgm:spPr/>
      <dgm:t>
        <a:bodyPr/>
        <a:lstStyle/>
        <a:p>
          <a:endParaRPr lang="fr-FR"/>
        </a:p>
      </dgm:t>
    </dgm:pt>
    <dgm:pt modelId="{0B7F7792-CBF3-4D5D-85CB-DA2F8A5A6B1A}" type="pres">
      <dgm:prSet presAssocID="{85102575-BF6A-4443-ADCA-86928F972F7C}" presName="childShape" presStyleCnt="0"/>
      <dgm:spPr/>
      <dgm:t>
        <a:bodyPr/>
        <a:lstStyle/>
        <a:p>
          <a:endParaRPr lang="fr-FR"/>
        </a:p>
      </dgm:t>
    </dgm:pt>
    <dgm:pt modelId="{FE7583CF-603A-476F-9E62-2124A119789B}" type="pres">
      <dgm:prSet presAssocID="{CD96B60E-7056-4C30-8048-640DE546E511}" presName="Name13" presStyleLbl="parChTrans1D2" presStyleIdx="7" presStyleCnt="10"/>
      <dgm:spPr/>
      <dgm:t>
        <a:bodyPr/>
        <a:lstStyle/>
        <a:p>
          <a:endParaRPr lang="fr-FR"/>
        </a:p>
      </dgm:t>
    </dgm:pt>
    <dgm:pt modelId="{FF2359D7-1CE8-4EDD-8B8D-69700B0E9DF4}" type="pres">
      <dgm:prSet presAssocID="{03F1E427-9AC3-4FCA-BFB1-508EFFAE0776}" presName="childText" presStyleLbl="bgAcc1" presStyleIdx="7" presStyleCnt="10">
        <dgm:presLayoutVars>
          <dgm:bulletEnabled val="1"/>
        </dgm:presLayoutVars>
      </dgm:prSet>
      <dgm:spPr/>
      <dgm:t>
        <a:bodyPr/>
        <a:lstStyle/>
        <a:p>
          <a:endParaRPr lang="fr-FR"/>
        </a:p>
      </dgm:t>
    </dgm:pt>
    <dgm:pt modelId="{CEC19BD1-7BF5-4054-B6FA-496DFE148E47}" type="pres">
      <dgm:prSet presAssocID="{A60CF0B5-4108-410C-B798-62686FAC3CFD}" presName="Name13" presStyleLbl="parChTrans1D2" presStyleIdx="8" presStyleCnt="10"/>
      <dgm:spPr/>
      <dgm:t>
        <a:bodyPr/>
        <a:lstStyle/>
        <a:p>
          <a:endParaRPr lang="fr-FR"/>
        </a:p>
      </dgm:t>
    </dgm:pt>
    <dgm:pt modelId="{45B329FD-11D0-4CD6-99EE-084033680506}" type="pres">
      <dgm:prSet presAssocID="{7C2D2A96-3696-4421-91C2-E6EF2E309142}" presName="childText" presStyleLbl="bgAcc1" presStyleIdx="8" presStyleCnt="10">
        <dgm:presLayoutVars>
          <dgm:bulletEnabled val="1"/>
        </dgm:presLayoutVars>
      </dgm:prSet>
      <dgm:spPr/>
      <dgm:t>
        <a:bodyPr/>
        <a:lstStyle/>
        <a:p>
          <a:endParaRPr lang="fr-FR"/>
        </a:p>
      </dgm:t>
    </dgm:pt>
    <dgm:pt modelId="{6D32EAE1-A20E-4216-BB4E-79C1B8D91781}" type="pres">
      <dgm:prSet presAssocID="{4225B76F-706D-4B5F-922A-6F7F06E2ED9D}" presName="Name13" presStyleLbl="parChTrans1D2" presStyleIdx="9" presStyleCnt="10"/>
      <dgm:spPr/>
      <dgm:t>
        <a:bodyPr/>
        <a:lstStyle/>
        <a:p>
          <a:endParaRPr lang="fr-FR"/>
        </a:p>
      </dgm:t>
    </dgm:pt>
    <dgm:pt modelId="{C24216A3-E05B-4968-94AC-E262086AF585}" type="pres">
      <dgm:prSet presAssocID="{629A77A4-1B3A-40AD-B736-4FAFD99AE411}" presName="childText" presStyleLbl="bgAcc1" presStyleIdx="9" presStyleCnt="10">
        <dgm:presLayoutVars>
          <dgm:bulletEnabled val="1"/>
        </dgm:presLayoutVars>
      </dgm:prSet>
      <dgm:spPr/>
      <dgm:t>
        <a:bodyPr/>
        <a:lstStyle/>
        <a:p>
          <a:endParaRPr lang="fr-FR"/>
        </a:p>
      </dgm:t>
    </dgm:pt>
  </dgm:ptLst>
  <dgm:cxnLst>
    <dgm:cxn modelId="{7A745592-8EE9-4CF8-8D2B-79AB20BC736F}" type="presOf" srcId="{557452E8-E5AB-4314-8B29-37EB2F914699}" destId="{9EDCD913-9CAA-440B-A564-8DF5C462061C}" srcOrd="0" destOrd="0" presId="urn:microsoft.com/office/officeart/2005/8/layout/hierarchy3"/>
    <dgm:cxn modelId="{C9462974-69AC-403A-8370-87E7BC80CDD7}" srcId="{3087D98F-3BB7-48B1-A2F4-7E4D8B3F0976}" destId="{E00BEEA2-7100-49B4-94AB-AD4A92925433}" srcOrd="0" destOrd="0" parTransId="{00C0C63B-534C-41CC-BC91-CEB9C0CC1ED6}" sibTransId="{794D5B5D-2C6D-429E-9C81-608E6B719C3E}"/>
    <dgm:cxn modelId="{EE50AE34-A083-487C-8446-92D35A4CBF11}" srcId="{37FF672F-6AF5-401D-839D-9FEB9CB03953}" destId="{E26B87F4-8428-49D2-906F-5A0441A01E8F}" srcOrd="1" destOrd="0" parTransId="{179D06E4-FA5D-4341-81D5-E471E96362FB}" sibTransId="{4CC4CCB8-161A-4807-9383-04F5522046C6}"/>
    <dgm:cxn modelId="{DE2F5CC1-AEB9-4EDA-A3F5-39860230C7B6}" type="presOf" srcId="{B09CB2D2-1B23-465A-8C0C-5082985246CF}" destId="{F1DDE790-41F6-4345-BAF6-82CE37E1F234}" srcOrd="0" destOrd="0" presId="urn:microsoft.com/office/officeart/2005/8/layout/hierarchy3"/>
    <dgm:cxn modelId="{EA6A81D8-5CF2-45A3-AC78-43FF52888232}" srcId="{F9D4CEBF-AF5A-49AC-92E2-9006FF68587F}" destId="{2A780089-8ED6-4752-8251-0A8C4710F27E}" srcOrd="1" destOrd="0" parTransId="{557452E8-E5AB-4314-8B29-37EB2F914699}" sibTransId="{3183C0CF-488B-4643-92C5-AE9EAEE6C673}"/>
    <dgm:cxn modelId="{EADA1DCD-A974-4414-AEDD-1605CBE36943}" srcId="{F9D4CEBF-AF5A-49AC-92E2-9006FF68587F}" destId="{738AB824-0EA2-4AF0-85F4-2B8F43A9981A}" srcOrd="3" destOrd="0" parTransId="{0A81F289-11A8-444B-B16D-CC968C5575CB}" sibTransId="{2E5ACFC7-C55A-46A1-9FF4-E478FDAA1239}"/>
    <dgm:cxn modelId="{976E9310-4B88-4492-BC66-E9B9D119041D}" type="presOf" srcId="{F5CF8D95-67DC-437C-B72D-64FC82DC0A87}" destId="{B3F85993-CEF8-44D6-A1B6-3448BA2E237F}" srcOrd="0" destOrd="0" presId="urn:microsoft.com/office/officeart/2005/8/layout/hierarchy3"/>
    <dgm:cxn modelId="{D38F9B10-A838-4B0D-8BF7-86D9EFA26523}" type="presOf" srcId="{4749E4F9-421B-4C1F-AFA8-6BF27646066A}" destId="{0021E0F4-DC20-4F70-BFD6-FA98C06073A8}" srcOrd="0" destOrd="0" presId="urn:microsoft.com/office/officeart/2005/8/layout/hierarchy3"/>
    <dgm:cxn modelId="{0C8AB339-EE9F-4DE6-B2EF-43D10786066B}" type="presOf" srcId="{E00BEEA2-7100-49B4-94AB-AD4A92925433}" destId="{77F175A4-FA62-4B72-9766-761BE6E3DCC2}" srcOrd="0" destOrd="1" presId="urn:microsoft.com/office/officeart/2005/8/layout/hierarchy3"/>
    <dgm:cxn modelId="{68EDDDE9-1374-411E-A4B6-D9A5115D6DC1}" srcId="{E26B87F4-8428-49D2-906F-5A0441A01E8F}" destId="{B09CB2D2-1B23-465A-8C0C-5082985246CF}" srcOrd="0" destOrd="0" parTransId="{9D93355F-9097-48D7-9F24-22762E5E126B}" sibTransId="{C43AC435-2ECB-4558-869C-B17D9C3DDFFF}"/>
    <dgm:cxn modelId="{E5AB0B5B-4A32-453E-9C84-C03B3381D27C}" srcId="{37FF672F-6AF5-401D-839D-9FEB9CB03953}" destId="{85102575-BF6A-4443-ADCA-86928F972F7C}" srcOrd="4" destOrd="0" parTransId="{D4C8A3FF-696F-4642-AFF2-EC7F6D570CC0}" sibTransId="{A97E422C-4DE8-4625-84CB-AA50A21999BC}"/>
    <dgm:cxn modelId="{47ABA006-4E8C-4458-A9D1-3D3608DA2183}" type="presOf" srcId="{7C2D2A96-3696-4421-91C2-E6EF2E309142}" destId="{45B329FD-11D0-4CD6-99EE-084033680506}" srcOrd="0" destOrd="0" presId="urn:microsoft.com/office/officeart/2005/8/layout/hierarchy3"/>
    <dgm:cxn modelId="{8684BEC6-F13D-487D-AAEE-17A731E6E7B8}" type="presOf" srcId="{03F1E427-9AC3-4FCA-BFB1-508EFFAE0776}" destId="{FF2359D7-1CE8-4EDD-8B8D-69700B0E9DF4}" srcOrd="0" destOrd="0" presId="urn:microsoft.com/office/officeart/2005/8/layout/hierarchy3"/>
    <dgm:cxn modelId="{9C63DAA9-2963-44FC-9AC4-009B3F9C8235}" type="presOf" srcId="{4225B76F-706D-4B5F-922A-6F7F06E2ED9D}" destId="{6D32EAE1-A20E-4216-BB4E-79C1B8D91781}" srcOrd="0" destOrd="0" presId="urn:microsoft.com/office/officeart/2005/8/layout/hierarchy3"/>
    <dgm:cxn modelId="{E258DF76-B969-425F-B683-36F58DBC0FB5}" type="presOf" srcId="{9BF67C11-3909-4CFA-A7AB-67215C2D8358}" destId="{F21E23E5-0710-41DC-A1E6-69DF8FC7808C}" srcOrd="0" destOrd="0" presId="urn:microsoft.com/office/officeart/2005/8/layout/hierarchy3"/>
    <dgm:cxn modelId="{4EF7727D-2DD8-47D2-8439-3EABC5E61408}" type="presOf" srcId="{C7D099CC-896C-4797-937E-264E44578E59}" destId="{40EDB56A-BA05-47EE-85EB-805675012D18}" srcOrd="0" destOrd="0" presId="urn:microsoft.com/office/officeart/2005/8/layout/hierarchy3"/>
    <dgm:cxn modelId="{2A8F2681-728D-4AAE-B118-C6BDA287A374}" type="presOf" srcId="{0A81F289-11A8-444B-B16D-CC968C5575CB}" destId="{D7A7C57D-EE52-4634-9EE0-69B8E85EF2C5}" srcOrd="0" destOrd="0" presId="urn:microsoft.com/office/officeart/2005/8/layout/hierarchy3"/>
    <dgm:cxn modelId="{E0F971BA-DB56-46E8-A401-3255E032E07E}" type="presOf" srcId="{738AB824-0EA2-4AF0-85F4-2B8F43A9981A}" destId="{0678CFEE-F4F4-4A3A-AD1F-5004A8691F19}" srcOrd="0" destOrd="0" presId="urn:microsoft.com/office/officeart/2005/8/layout/hierarchy3"/>
    <dgm:cxn modelId="{8AE6DB01-AEFA-4FEB-9E97-49CCBC4BBF80}" type="presOf" srcId="{985AAF0A-7BE4-432C-A07F-B76121DD93A2}" destId="{45BEB792-F653-49D7-B96B-573A879F89F8}" srcOrd="0" destOrd="0" presId="urn:microsoft.com/office/officeart/2005/8/layout/hierarchy3"/>
    <dgm:cxn modelId="{A022B8F3-9D05-4AA3-B398-11A12272734D}" type="presOf" srcId="{2A780089-8ED6-4752-8251-0A8C4710F27E}" destId="{2DB1BCDD-675D-49B7-B2FA-8783598F1DAA}" srcOrd="0" destOrd="0" presId="urn:microsoft.com/office/officeart/2005/8/layout/hierarchy3"/>
    <dgm:cxn modelId="{7361271E-A15F-4A0B-BFA7-F8BD6CE94730}" srcId="{85102575-BF6A-4443-ADCA-86928F972F7C}" destId="{629A77A4-1B3A-40AD-B736-4FAFD99AE411}" srcOrd="2" destOrd="0" parTransId="{4225B76F-706D-4B5F-922A-6F7F06E2ED9D}" sibTransId="{194B48CB-B485-4FE9-8A07-1C3DB6813A35}"/>
    <dgm:cxn modelId="{FF535F47-6422-4B39-B4E0-862AD5DB8F04}" type="presOf" srcId="{9D93355F-9097-48D7-9F24-22762E5E126B}" destId="{2D05FC3E-CA4E-491E-948B-ADB15D721941}" srcOrd="0" destOrd="0" presId="urn:microsoft.com/office/officeart/2005/8/layout/hierarchy3"/>
    <dgm:cxn modelId="{2B500954-BC95-4A5A-86D1-0C3DA255E031}" type="presOf" srcId="{E295281F-7E45-4441-A1FA-9554516AF7AF}" destId="{33482187-D1BD-4C3C-807B-701A0F400D33}" srcOrd="0" destOrd="0" presId="urn:microsoft.com/office/officeart/2005/8/layout/hierarchy3"/>
    <dgm:cxn modelId="{D06C1B47-B954-4FFC-88E9-C9FBA83E997C}" srcId="{37FF672F-6AF5-401D-839D-9FEB9CB03953}" destId="{6B31C778-62E6-4532-867E-A68FCEDD4E8A}" srcOrd="3" destOrd="0" parTransId="{89DA31F1-513F-4B39-828F-40EF9F1CA69C}" sibTransId="{DECB44E6-F580-4A3B-923E-DA9A91C50A53}"/>
    <dgm:cxn modelId="{36430CD1-9FFE-41D7-A809-A68D09AF3F73}" type="presOf" srcId="{37FF672F-6AF5-401D-839D-9FEB9CB03953}" destId="{E71A4390-7B2B-4C21-BCF9-138853320E2D}" srcOrd="0" destOrd="0" presId="urn:microsoft.com/office/officeart/2005/8/layout/hierarchy3"/>
    <dgm:cxn modelId="{B074DCD9-CD44-4396-A005-5953395CB650}" type="presOf" srcId="{C7D099CC-896C-4797-937E-264E44578E59}" destId="{3D401ED6-1A92-4FEC-82F3-CDF76451F0B9}" srcOrd="1" destOrd="0" presId="urn:microsoft.com/office/officeart/2005/8/layout/hierarchy3"/>
    <dgm:cxn modelId="{09581712-59CC-4A77-BE58-1342BD4D25AA}" type="presOf" srcId="{85102575-BF6A-4443-ADCA-86928F972F7C}" destId="{B85396E4-D412-4BCD-BEA2-4E469639E59A}" srcOrd="0" destOrd="0" presId="urn:microsoft.com/office/officeart/2005/8/layout/hierarchy3"/>
    <dgm:cxn modelId="{C1BED4D9-B06F-4733-A54E-DC8A6568924B}" type="presOf" srcId="{A60CF0B5-4108-410C-B798-62686FAC3CFD}" destId="{CEC19BD1-7BF5-4054-B6FA-496DFE148E47}" srcOrd="0" destOrd="0" presId="urn:microsoft.com/office/officeart/2005/8/layout/hierarchy3"/>
    <dgm:cxn modelId="{AE21DAAA-364D-4A7C-810F-D12D99AE763F}" srcId="{37FF672F-6AF5-401D-839D-9FEB9CB03953}" destId="{C7D099CC-896C-4797-937E-264E44578E59}" srcOrd="0" destOrd="0" parTransId="{2D1DBDBD-CE6B-4F8F-9DFC-7F07064448BE}" sibTransId="{3857A06F-4ED1-4042-9F79-73C1577CED33}"/>
    <dgm:cxn modelId="{06BE68DA-735E-4F28-8F69-E8F34696406E}" srcId="{C7D099CC-896C-4797-937E-264E44578E59}" destId="{093CA1C5-4C07-434F-AB40-91F14D4FCCCA}" srcOrd="0" destOrd="0" parTransId="{9BF67C11-3909-4CFA-A7AB-67215C2D8358}" sibTransId="{3C3000C3-B0E2-43A8-9B01-7C19E17309E2}"/>
    <dgm:cxn modelId="{6DD9E47D-A77D-4234-B9D7-1B9F23509A0B}" type="presOf" srcId="{3087D98F-3BB7-48B1-A2F4-7E4D8B3F0976}" destId="{77F175A4-FA62-4B72-9766-761BE6E3DCC2}" srcOrd="0" destOrd="0" presId="urn:microsoft.com/office/officeart/2005/8/layout/hierarchy3"/>
    <dgm:cxn modelId="{88291560-0304-431B-B70C-7F503C6319F9}" type="presOf" srcId="{E26B87F4-8428-49D2-906F-5A0441A01E8F}" destId="{85C84FF8-423C-4E0A-9581-2C7B0481209C}" srcOrd="0" destOrd="0" presId="urn:microsoft.com/office/officeart/2005/8/layout/hierarchy3"/>
    <dgm:cxn modelId="{F3036694-A411-4FB5-8A87-6F0AAB9D6CC7}" type="presOf" srcId="{F9D4CEBF-AF5A-49AC-92E2-9006FF68587F}" destId="{E96FCFE0-341F-400F-A867-93B30E542675}" srcOrd="1" destOrd="0" presId="urn:microsoft.com/office/officeart/2005/8/layout/hierarchy3"/>
    <dgm:cxn modelId="{B483717B-451A-4011-8C1E-4D6352D9409B}" srcId="{85102575-BF6A-4443-ADCA-86928F972F7C}" destId="{03F1E427-9AC3-4FCA-BFB1-508EFFAE0776}" srcOrd="0" destOrd="0" parTransId="{CD96B60E-7056-4C30-8048-640DE546E511}" sibTransId="{532A55BA-9B6A-4A11-868C-C5233029F686}"/>
    <dgm:cxn modelId="{2CCCC984-0290-42AA-BA37-22DD8F77BADB}" srcId="{F9D4CEBF-AF5A-49AC-92E2-9006FF68587F}" destId="{E295281F-7E45-4441-A1FA-9554516AF7AF}" srcOrd="2" destOrd="0" parTransId="{A5CD5625-F861-4969-AF79-3B615D151FB5}" sibTransId="{D2F62393-7C97-4017-A322-032FCDF16BEA}"/>
    <dgm:cxn modelId="{32541033-67FD-4F45-877B-47A930E7C58C}" type="presOf" srcId="{629A77A4-1B3A-40AD-B736-4FAFD99AE411}" destId="{C24216A3-E05B-4968-94AC-E262086AF585}" srcOrd="0" destOrd="0" presId="urn:microsoft.com/office/officeart/2005/8/layout/hierarchy3"/>
    <dgm:cxn modelId="{25B5651A-CEBB-4FFE-B207-0DD1CC81E851}" srcId="{37FF672F-6AF5-401D-839D-9FEB9CB03953}" destId="{F9D4CEBF-AF5A-49AC-92E2-9006FF68587F}" srcOrd="2" destOrd="0" parTransId="{2B26DE45-8BE7-479E-A4CB-97EBE0FE615E}" sibTransId="{0DD69192-49A8-42E8-803E-9F1727E0C7D3}"/>
    <dgm:cxn modelId="{F4975F25-53C1-44BB-962A-D7171F9D57A8}" type="presOf" srcId="{6B31C778-62E6-4532-867E-A68FCEDD4E8A}" destId="{0AEE27E6-A130-4F64-BC79-DD4A069E2262}" srcOrd="0" destOrd="0" presId="urn:microsoft.com/office/officeart/2005/8/layout/hierarchy3"/>
    <dgm:cxn modelId="{D995B5F9-CB0E-4BBB-BF86-9DC35802AB84}" type="presOf" srcId="{E26B87F4-8428-49D2-906F-5A0441A01E8F}" destId="{24E9656A-6A2A-46D4-83EB-4643F105DEA2}" srcOrd="1" destOrd="0" presId="urn:microsoft.com/office/officeart/2005/8/layout/hierarchy3"/>
    <dgm:cxn modelId="{9A7AF03B-DBE8-4432-BACE-CA22B6A4BC2A}" type="presOf" srcId="{6B31C778-62E6-4532-867E-A68FCEDD4E8A}" destId="{6D4456A9-FB77-4AF8-A30B-5AF527205029}" srcOrd="1" destOrd="0" presId="urn:microsoft.com/office/officeart/2005/8/layout/hierarchy3"/>
    <dgm:cxn modelId="{8F09732C-6D21-4F9C-9283-8ECD789E9EA4}" type="presOf" srcId="{CD96B60E-7056-4C30-8048-640DE546E511}" destId="{FE7583CF-603A-476F-9E62-2124A119789B}" srcOrd="0" destOrd="0" presId="urn:microsoft.com/office/officeart/2005/8/layout/hierarchy3"/>
    <dgm:cxn modelId="{E6F4996D-DD39-4E62-BF4F-2C5C9BA57441}" type="presOf" srcId="{85102575-BF6A-4443-ADCA-86928F972F7C}" destId="{50CFF45A-40EE-41B9-A236-706CBBA3DC45}" srcOrd="1" destOrd="0" presId="urn:microsoft.com/office/officeart/2005/8/layout/hierarchy3"/>
    <dgm:cxn modelId="{6071EA39-7AD6-4340-8210-FDCBA098E5BF}" type="presOf" srcId="{A5CD5625-F861-4969-AF79-3B615D151FB5}" destId="{F0761833-4F40-4247-B639-1A37EDFBF279}" srcOrd="0" destOrd="0" presId="urn:microsoft.com/office/officeart/2005/8/layout/hierarchy3"/>
    <dgm:cxn modelId="{9152D397-3DA3-414D-9FBB-6E94F4EE786E}" srcId="{85102575-BF6A-4443-ADCA-86928F972F7C}" destId="{7C2D2A96-3696-4421-91C2-E6EF2E309142}" srcOrd="1" destOrd="0" parTransId="{A60CF0B5-4108-410C-B798-62686FAC3CFD}" sibTransId="{ACABF9B4-6FB1-4CE7-8E58-CD968ACDBE64}"/>
    <dgm:cxn modelId="{15C61317-71AF-4CC5-9412-246531EC8C89}" srcId="{E26B87F4-8428-49D2-906F-5A0441A01E8F}" destId="{3087D98F-3BB7-48B1-A2F4-7E4D8B3F0976}" srcOrd="1" destOrd="0" parTransId="{985AAF0A-7BE4-432C-A07F-B76121DD93A2}" sibTransId="{954F7E84-8F56-4E09-8E04-24E293FB3927}"/>
    <dgm:cxn modelId="{43581481-5D88-4A6B-B11F-5667DAE48A7A}" type="presOf" srcId="{F9D4CEBF-AF5A-49AC-92E2-9006FF68587F}" destId="{40AEBE4B-0D4D-4C9C-A3AB-0225A9BA206E}" srcOrd="0" destOrd="0" presId="urn:microsoft.com/office/officeart/2005/8/layout/hierarchy3"/>
    <dgm:cxn modelId="{71E0CC0E-9906-4940-91A6-6C011827C4A2}" srcId="{F9D4CEBF-AF5A-49AC-92E2-9006FF68587F}" destId="{4749E4F9-421B-4C1F-AFA8-6BF27646066A}" srcOrd="0" destOrd="0" parTransId="{F5CF8D95-67DC-437C-B72D-64FC82DC0A87}" sibTransId="{EE33BEFA-4234-4D6C-9ABC-7318C0468FAF}"/>
    <dgm:cxn modelId="{C3860A18-8E58-47E0-B60C-E8254B274B87}" type="presOf" srcId="{093CA1C5-4C07-434F-AB40-91F14D4FCCCA}" destId="{826F3ABA-AFE4-4640-BD1B-75BD99340454}" srcOrd="0" destOrd="0" presId="urn:microsoft.com/office/officeart/2005/8/layout/hierarchy3"/>
    <dgm:cxn modelId="{E0B461EA-D5A8-49EE-8F40-8254DDB85770}" type="presParOf" srcId="{E71A4390-7B2B-4C21-BCF9-138853320E2D}" destId="{64D724C1-C019-4153-9EFE-CF7E76586065}" srcOrd="0" destOrd="0" presId="urn:microsoft.com/office/officeart/2005/8/layout/hierarchy3"/>
    <dgm:cxn modelId="{65855E0A-EDF8-466D-814C-EA07BCFA66FE}" type="presParOf" srcId="{64D724C1-C019-4153-9EFE-CF7E76586065}" destId="{2442C7B4-85EB-40D2-B3A0-73E1CA3DED95}" srcOrd="0" destOrd="0" presId="urn:microsoft.com/office/officeart/2005/8/layout/hierarchy3"/>
    <dgm:cxn modelId="{A47AA645-258F-43E7-9386-C3AB8EA44CDC}" type="presParOf" srcId="{2442C7B4-85EB-40D2-B3A0-73E1CA3DED95}" destId="{40EDB56A-BA05-47EE-85EB-805675012D18}" srcOrd="0" destOrd="0" presId="urn:microsoft.com/office/officeart/2005/8/layout/hierarchy3"/>
    <dgm:cxn modelId="{C3C3E1A7-2242-4AB5-AECE-C4807F3A0FA3}" type="presParOf" srcId="{2442C7B4-85EB-40D2-B3A0-73E1CA3DED95}" destId="{3D401ED6-1A92-4FEC-82F3-CDF76451F0B9}" srcOrd="1" destOrd="0" presId="urn:microsoft.com/office/officeart/2005/8/layout/hierarchy3"/>
    <dgm:cxn modelId="{7DFB5ED7-94C2-4A49-BBE0-1C22908F342A}" type="presParOf" srcId="{64D724C1-C019-4153-9EFE-CF7E76586065}" destId="{4B31695E-B585-4651-AFAF-91AFE0EF9C71}" srcOrd="1" destOrd="0" presId="urn:microsoft.com/office/officeart/2005/8/layout/hierarchy3"/>
    <dgm:cxn modelId="{DC7FA1A7-098A-4D08-AD43-CDAFF97150BB}" type="presParOf" srcId="{4B31695E-B585-4651-AFAF-91AFE0EF9C71}" destId="{F21E23E5-0710-41DC-A1E6-69DF8FC7808C}" srcOrd="0" destOrd="0" presId="urn:microsoft.com/office/officeart/2005/8/layout/hierarchy3"/>
    <dgm:cxn modelId="{A2F7BA81-F640-4B76-BAF6-342C53C2868D}" type="presParOf" srcId="{4B31695E-B585-4651-AFAF-91AFE0EF9C71}" destId="{826F3ABA-AFE4-4640-BD1B-75BD99340454}" srcOrd="1" destOrd="0" presId="urn:microsoft.com/office/officeart/2005/8/layout/hierarchy3"/>
    <dgm:cxn modelId="{1F725B08-8E1E-4626-A54D-F1E81797602E}" type="presParOf" srcId="{E71A4390-7B2B-4C21-BCF9-138853320E2D}" destId="{4111203B-FCF4-46D9-8C3C-4587AFEA9887}" srcOrd="1" destOrd="0" presId="urn:microsoft.com/office/officeart/2005/8/layout/hierarchy3"/>
    <dgm:cxn modelId="{26CE639A-377D-4C97-95E0-4C456FD8F55A}" type="presParOf" srcId="{4111203B-FCF4-46D9-8C3C-4587AFEA9887}" destId="{6EEACB9F-972C-493B-87D0-CBF28309F73D}" srcOrd="0" destOrd="0" presId="urn:microsoft.com/office/officeart/2005/8/layout/hierarchy3"/>
    <dgm:cxn modelId="{FFDD640B-54E4-463B-A794-4BC870232041}" type="presParOf" srcId="{6EEACB9F-972C-493B-87D0-CBF28309F73D}" destId="{85C84FF8-423C-4E0A-9581-2C7B0481209C}" srcOrd="0" destOrd="0" presId="urn:microsoft.com/office/officeart/2005/8/layout/hierarchy3"/>
    <dgm:cxn modelId="{3E4F47A4-FD66-4368-B1C6-8ABB2B358A75}" type="presParOf" srcId="{6EEACB9F-972C-493B-87D0-CBF28309F73D}" destId="{24E9656A-6A2A-46D4-83EB-4643F105DEA2}" srcOrd="1" destOrd="0" presId="urn:microsoft.com/office/officeart/2005/8/layout/hierarchy3"/>
    <dgm:cxn modelId="{F592D7D5-2945-4DE5-A74F-DD4B3EE25605}" type="presParOf" srcId="{4111203B-FCF4-46D9-8C3C-4587AFEA9887}" destId="{22A7877D-4BDF-4859-84B0-965B7218D6D4}" srcOrd="1" destOrd="0" presId="urn:microsoft.com/office/officeart/2005/8/layout/hierarchy3"/>
    <dgm:cxn modelId="{9618972C-7C80-4D2A-967D-1243A2D5C6FC}" type="presParOf" srcId="{22A7877D-4BDF-4859-84B0-965B7218D6D4}" destId="{2D05FC3E-CA4E-491E-948B-ADB15D721941}" srcOrd="0" destOrd="0" presId="urn:microsoft.com/office/officeart/2005/8/layout/hierarchy3"/>
    <dgm:cxn modelId="{80363568-4D4E-4976-808C-E771DB719624}" type="presParOf" srcId="{22A7877D-4BDF-4859-84B0-965B7218D6D4}" destId="{F1DDE790-41F6-4345-BAF6-82CE37E1F234}" srcOrd="1" destOrd="0" presId="urn:microsoft.com/office/officeart/2005/8/layout/hierarchy3"/>
    <dgm:cxn modelId="{F51249F4-E3A6-4658-A749-354E1BDF0D81}" type="presParOf" srcId="{22A7877D-4BDF-4859-84B0-965B7218D6D4}" destId="{45BEB792-F653-49D7-B96B-573A879F89F8}" srcOrd="2" destOrd="0" presId="urn:microsoft.com/office/officeart/2005/8/layout/hierarchy3"/>
    <dgm:cxn modelId="{AE541E55-CBE7-4F6A-8F5E-C84BA33C5CE1}" type="presParOf" srcId="{22A7877D-4BDF-4859-84B0-965B7218D6D4}" destId="{77F175A4-FA62-4B72-9766-761BE6E3DCC2}" srcOrd="3" destOrd="0" presId="urn:microsoft.com/office/officeart/2005/8/layout/hierarchy3"/>
    <dgm:cxn modelId="{0667ABFA-0B26-45EF-9D85-5C7C8D492CC5}" type="presParOf" srcId="{E71A4390-7B2B-4C21-BCF9-138853320E2D}" destId="{C4B7AFBD-B368-44D9-9D80-1104C776BCE7}" srcOrd="2" destOrd="0" presId="urn:microsoft.com/office/officeart/2005/8/layout/hierarchy3"/>
    <dgm:cxn modelId="{F4A1E8CC-774C-4FBA-BA46-AD37D5A0E542}" type="presParOf" srcId="{C4B7AFBD-B368-44D9-9D80-1104C776BCE7}" destId="{0FF5BD98-C90B-4F8B-89D3-AA412FB91A61}" srcOrd="0" destOrd="0" presId="urn:microsoft.com/office/officeart/2005/8/layout/hierarchy3"/>
    <dgm:cxn modelId="{4A7A9180-9CA0-48BD-A853-EDEC0A1431C8}" type="presParOf" srcId="{0FF5BD98-C90B-4F8B-89D3-AA412FB91A61}" destId="{40AEBE4B-0D4D-4C9C-A3AB-0225A9BA206E}" srcOrd="0" destOrd="0" presId="urn:microsoft.com/office/officeart/2005/8/layout/hierarchy3"/>
    <dgm:cxn modelId="{7436938E-1952-472B-8EA2-5CF5B0A0C028}" type="presParOf" srcId="{0FF5BD98-C90B-4F8B-89D3-AA412FB91A61}" destId="{E96FCFE0-341F-400F-A867-93B30E542675}" srcOrd="1" destOrd="0" presId="urn:microsoft.com/office/officeart/2005/8/layout/hierarchy3"/>
    <dgm:cxn modelId="{F860100D-1C66-4863-B1A0-D47C6D4CF44A}" type="presParOf" srcId="{C4B7AFBD-B368-44D9-9D80-1104C776BCE7}" destId="{C02311E9-19B0-4698-AD2D-D76CD79701CD}" srcOrd="1" destOrd="0" presId="urn:microsoft.com/office/officeart/2005/8/layout/hierarchy3"/>
    <dgm:cxn modelId="{1B5840F9-F1F1-4E45-B698-77D2EF694E22}" type="presParOf" srcId="{C02311E9-19B0-4698-AD2D-D76CD79701CD}" destId="{B3F85993-CEF8-44D6-A1B6-3448BA2E237F}" srcOrd="0" destOrd="0" presId="urn:microsoft.com/office/officeart/2005/8/layout/hierarchy3"/>
    <dgm:cxn modelId="{C3CAFB40-15C8-43BD-A5B3-C524037E99E2}" type="presParOf" srcId="{C02311E9-19B0-4698-AD2D-D76CD79701CD}" destId="{0021E0F4-DC20-4F70-BFD6-FA98C06073A8}" srcOrd="1" destOrd="0" presId="urn:microsoft.com/office/officeart/2005/8/layout/hierarchy3"/>
    <dgm:cxn modelId="{94808958-28FE-40B9-A798-E6B66B40B194}" type="presParOf" srcId="{C02311E9-19B0-4698-AD2D-D76CD79701CD}" destId="{9EDCD913-9CAA-440B-A564-8DF5C462061C}" srcOrd="2" destOrd="0" presId="urn:microsoft.com/office/officeart/2005/8/layout/hierarchy3"/>
    <dgm:cxn modelId="{30C903CA-7993-41A7-BD45-DF296834EEC1}" type="presParOf" srcId="{C02311E9-19B0-4698-AD2D-D76CD79701CD}" destId="{2DB1BCDD-675D-49B7-B2FA-8783598F1DAA}" srcOrd="3" destOrd="0" presId="urn:microsoft.com/office/officeart/2005/8/layout/hierarchy3"/>
    <dgm:cxn modelId="{2E62F937-A8F3-4F36-8C7F-1FBE4995A030}" type="presParOf" srcId="{C02311E9-19B0-4698-AD2D-D76CD79701CD}" destId="{F0761833-4F40-4247-B639-1A37EDFBF279}" srcOrd="4" destOrd="0" presId="urn:microsoft.com/office/officeart/2005/8/layout/hierarchy3"/>
    <dgm:cxn modelId="{7572F7F8-CFCF-4F50-BF86-5D44BB7428F6}" type="presParOf" srcId="{C02311E9-19B0-4698-AD2D-D76CD79701CD}" destId="{33482187-D1BD-4C3C-807B-701A0F400D33}" srcOrd="5" destOrd="0" presId="urn:microsoft.com/office/officeart/2005/8/layout/hierarchy3"/>
    <dgm:cxn modelId="{F3621BC0-5D7F-4385-8715-82D056E4A76D}" type="presParOf" srcId="{C02311E9-19B0-4698-AD2D-D76CD79701CD}" destId="{D7A7C57D-EE52-4634-9EE0-69B8E85EF2C5}" srcOrd="6" destOrd="0" presId="urn:microsoft.com/office/officeart/2005/8/layout/hierarchy3"/>
    <dgm:cxn modelId="{E43A5286-0572-49DB-B3C8-1F653DB87CA2}" type="presParOf" srcId="{C02311E9-19B0-4698-AD2D-D76CD79701CD}" destId="{0678CFEE-F4F4-4A3A-AD1F-5004A8691F19}" srcOrd="7" destOrd="0" presId="urn:microsoft.com/office/officeart/2005/8/layout/hierarchy3"/>
    <dgm:cxn modelId="{73EA57AC-0D9C-42C2-A52D-BB29732C4D4E}" type="presParOf" srcId="{E71A4390-7B2B-4C21-BCF9-138853320E2D}" destId="{3E0E5C82-2976-4BBF-BA3F-7D4D215B0DE1}" srcOrd="3" destOrd="0" presId="urn:microsoft.com/office/officeart/2005/8/layout/hierarchy3"/>
    <dgm:cxn modelId="{142EEF0A-5CBF-431C-A214-2CE5A5C72748}" type="presParOf" srcId="{3E0E5C82-2976-4BBF-BA3F-7D4D215B0DE1}" destId="{7037425F-0655-4E22-A8F6-45ED27DED5CB}" srcOrd="0" destOrd="0" presId="urn:microsoft.com/office/officeart/2005/8/layout/hierarchy3"/>
    <dgm:cxn modelId="{7927F649-20FD-44FB-B3F9-2A88788D5C92}" type="presParOf" srcId="{7037425F-0655-4E22-A8F6-45ED27DED5CB}" destId="{0AEE27E6-A130-4F64-BC79-DD4A069E2262}" srcOrd="0" destOrd="0" presId="urn:microsoft.com/office/officeart/2005/8/layout/hierarchy3"/>
    <dgm:cxn modelId="{26D619EA-CD7F-45BC-AC0F-6D6FF0D745B8}" type="presParOf" srcId="{7037425F-0655-4E22-A8F6-45ED27DED5CB}" destId="{6D4456A9-FB77-4AF8-A30B-5AF527205029}" srcOrd="1" destOrd="0" presId="urn:microsoft.com/office/officeart/2005/8/layout/hierarchy3"/>
    <dgm:cxn modelId="{3621DE41-66B3-45D9-A5E5-F1AB103970D4}" type="presParOf" srcId="{3E0E5C82-2976-4BBF-BA3F-7D4D215B0DE1}" destId="{DED75AFB-7D6F-4426-9131-053010540167}" srcOrd="1" destOrd="0" presId="urn:microsoft.com/office/officeart/2005/8/layout/hierarchy3"/>
    <dgm:cxn modelId="{08E0B26C-EC91-46DE-9186-BBAA8657DEEA}" type="presParOf" srcId="{E71A4390-7B2B-4C21-BCF9-138853320E2D}" destId="{6FD7027B-F4DA-4A66-B490-D6836DC096D0}" srcOrd="4" destOrd="0" presId="urn:microsoft.com/office/officeart/2005/8/layout/hierarchy3"/>
    <dgm:cxn modelId="{FE57B5E1-1630-4EFF-97C3-9DAAE6F8BCC6}" type="presParOf" srcId="{6FD7027B-F4DA-4A66-B490-D6836DC096D0}" destId="{401A9C07-66CF-4E4C-9187-EC0AD6384F11}" srcOrd="0" destOrd="0" presId="urn:microsoft.com/office/officeart/2005/8/layout/hierarchy3"/>
    <dgm:cxn modelId="{97C0B097-9EC4-454E-AB52-92DD59E73F64}" type="presParOf" srcId="{401A9C07-66CF-4E4C-9187-EC0AD6384F11}" destId="{B85396E4-D412-4BCD-BEA2-4E469639E59A}" srcOrd="0" destOrd="0" presId="urn:microsoft.com/office/officeart/2005/8/layout/hierarchy3"/>
    <dgm:cxn modelId="{B6327A01-E0FF-445E-8A34-92E9B06BF55C}" type="presParOf" srcId="{401A9C07-66CF-4E4C-9187-EC0AD6384F11}" destId="{50CFF45A-40EE-41B9-A236-706CBBA3DC45}" srcOrd="1" destOrd="0" presId="urn:microsoft.com/office/officeart/2005/8/layout/hierarchy3"/>
    <dgm:cxn modelId="{3F762CB0-ABE5-4939-AA0A-B053C007D629}" type="presParOf" srcId="{6FD7027B-F4DA-4A66-B490-D6836DC096D0}" destId="{0B7F7792-CBF3-4D5D-85CB-DA2F8A5A6B1A}" srcOrd="1" destOrd="0" presId="urn:microsoft.com/office/officeart/2005/8/layout/hierarchy3"/>
    <dgm:cxn modelId="{6DCF2E74-8FC9-4147-A144-A49DF1B20A38}" type="presParOf" srcId="{0B7F7792-CBF3-4D5D-85CB-DA2F8A5A6B1A}" destId="{FE7583CF-603A-476F-9E62-2124A119789B}" srcOrd="0" destOrd="0" presId="urn:microsoft.com/office/officeart/2005/8/layout/hierarchy3"/>
    <dgm:cxn modelId="{CDEC863A-A8E7-4625-B9BD-32311759BBA8}" type="presParOf" srcId="{0B7F7792-CBF3-4D5D-85CB-DA2F8A5A6B1A}" destId="{FF2359D7-1CE8-4EDD-8B8D-69700B0E9DF4}" srcOrd="1" destOrd="0" presId="urn:microsoft.com/office/officeart/2005/8/layout/hierarchy3"/>
    <dgm:cxn modelId="{85349827-8C5D-495D-A6B8-2DABAE5BCAD8}" type="presParOf" srcId="{0B7F7792-CBF3-4D5D-85CB-DA2F8A5A6B1A}" destId="{CEC19BD1-7BF5-4054-B6FA-496DFE148E47}" srcOrd="2" destOrd="0" presId="urn:microsoft.com/office/officeart/2005/8/layout/hierarchy3"/>
    <dgm:cxn modelId="{6996D235-17F6-40EB-B348-ACCB1D73C852}" type="presParOf" srcId="{0B7F7792-CBF3-4D5D-85CB-DA2F8A5A6B1A}" destId="{45B329FD-11D0-4CD6-99EE-084033680506}" srcOrd="3" destOrd="0" presId="urn:microsoft.com/office/officeart/2005/8/layout/hierarchy3"/>
    <dgm:cxn modelId="{B1003D6A-7344-4ACD-9FEE-1D11A606DEB0}" type="presParOf" srcId="{0B7F7792-CBF3-4D5D-85CB-DA2F8A5A6B1A}" destId="{6D32EAE1-A20E-4216-BB4E-79C1B8D91781}" srcOrd="4" destOrd="0" presId="urn:microsoft.com/office/officeart/2005/8/layout/hierarchy3"/>
    <dgm:cxn modelId="{B0EE873E-1686-4BE6-B072-21BF7943F804}" type="presParOf" srcId="{0B7F7792-CBF3-4D5D-85CB-DA2F8A5A6B1A}" destId="{C24216A3-E05B-4968-94AC-E262086AF585}" srcOrd="5" destOrd="0" presId="urn:microsoft.com/office/officeart/2005/8/layout/hierarchy3"/>
  </dgm:cxnLst>
  <dgm:bg/>
  <dgm:whole/>
</dgm:dataModel>
</file>

<file path=ppt/diagrams/data3.xml><?xml version="1.0" encoding="utf-8"?>
<dgm:dataModel xmlns:dgm="http://schemas.openxmlformats.org/drawingml/2006/diagram" xmlns:a="http://schemas.openxmlformats.org/drawingml/2006/main">
  <dgm:ptLst>
    <dgm:pt modelId="{09DBF0CA-071D-493A-B09F-989C8E493235}" type="doc">
      <dgm:prSet loTypeId="urn:microsoft.com/office/officeart/2005/8/layout/lProcess3" loCatId="process" qsTypeId="urn:microsoft.com/office/officeart/2005/8/quickstyle/simple4" qsCatId="simple" csTypeId="urn:microsoft.com/office/officeart/2005/8/colors/accent4_2" csCatId="accent4" phldr="1"/>
      <dgm:spPr/>
      <dgm:t>
        <a:bodyPr/>
        <a:lstStyle/>
        <a:p>
          <a:endParaRPr lang="fr-FR"/>
        </a:p>
      </dgm:t>
    </dgm:pt>
    <dgm:pt modelId="{959C7977-30EF-47A9-A9D1-73C66A945F7A}">
      <dgm:prSet/>
      <dgm:spPr/>
      <dgm:t>
        <a:bodyPr/>
        <a:lstStyle/>
        <a:p>
          <a:pPr rtl="0"/>
          <a:r>
            <a:rPr lang="en-US" noProof="0" dirty="0" err="1" smtClean="0"/>
            <a:t>Noyau</a:t>
          </a:r>
          <a:r>
            <a:rPr lang="en-US" noProof="0" dirty="0" smtClean="0"/>
            <a:t> XP</a:t>
          </a:r>
          <a:endParaRPr lang="fr-FR" dirty="0"/>
        </a:p>
      </dgm:t>
    </dgm:pt>
    <dgm:pt modelId="{CD433458-B022-44B8-99BA-73B3B47672B5}" type="parTrans" cxnId="{167647BB-5069-48EC-B475-3D487DC53C38}">
      <dgm:prSet/>
      <dgm:spPr/>
      <dgm:t>
        <a:bodyPr/>
        <a:lstStyle/>
        <a:p>
          <a:endParaRPr lang="fr-FR"/>
        </a:p>
      </dgm:t>
    </dgm:pt>
    <dgm:pt modelId="{401307DC-5DF8-4959-BCD7-9465EFD5D8BE}" type="sibTrans" cxnId="{167647BB-5069-48EC-B475-3D487DC53C38}">
      <dgm:prSet/>
      <dgm:spPr/>
      <dgm:t>
        <a:bodyPr/>
        <a:lstStyle/>
        <a:p>
          <a:endParaRPr lang="fr-FR"/>
        </a:p>
      </dgm:t>
    </dgm:pt>
    <dgm:pt modelId="{BF81FEC8-89D0-49C5-8CE2-70CEE65F5DA5}">
      <dgm:prSet/>
      <dgm:spPr/>
      <dgm:t>
        <a:bodyPr/>
        <a:lstStyle/>
        <a:p>
          <a:pPr rtl="0"/>
          <a:r>
            <a:rPr lang="en-US" noProof="0" smtClean="0"/>
            <a:t>Plateforme x86</a:t>
          </a:r>
          <a:endParaRPr lang="en-US" noProof="0" dirty="0"/>
        </a:p>
      </dgm:t>
    </dgm:pt>
    <dgm:pt modelId="{F329B8D1-E8BC-4A01-8CE5-3DA355437051}" type="parTrans" cxnId="{6D7206E7-1E9A-407B-AB34-F8CAB0E23E6E}">
      <dgm:prSet/>
      <dgm:spPr/>
      <dgm:t>
        <a:bodyPr/>
        <a:lstStyle/>
        <a:p>
          <a:endParaRPr lang="fr-FR"/>
        </a:p>
      </dgm:t>
    </dgm:pt>
    <dgm:pt modelId="{CDE8B630-552B-4219-AF51-A1BB60CF1000}" type="sibTrans" cxnId="{6D7206E7-1E9A-407B-AB34-F8CAB0E23E6E}">
      <dgm:prSet/>
      <dgm:spPr/>
      <dgm:t>
        <a:bodyPr/>
        <a:lstStyle/>
        <a:p>
          <a:endParaRPr lang="fr-FR"/>
        </a:p>
      </dgm:t>
    </dgm:pt>
    <dgm:pt modelId="{ED30608D-840C-4F3B-9B47-A6BC3DD1EB68}">
      <dgm:prSet/>
      <dgm:spPr/>
      <dgm:t>
        <a:bodyPr/>
        <a:lstStyle/>
        <a:p>
          <a:pPr rtl="0"/>
          <a:r>
            <a:rPr lang="en-US" noProof="0" smtClean="0"/>
            <a:t>Supports périphériques standards : PnP, USB,…</a:t>
          </a:r>
          <a:endParaRPr lang="en-US" noProof="0" dirty="0"/>
        </a:p>
      </dgm:t>
    </dgm:pt>
    <dgm:pt modelId="{E0EAF512-174D-40EC-BE86-6A790DF92353}" type="parTrans" cxnId="{57BD7D85-CC3E-4B64-B6FC-7D4CCFEA9464}">
      <dgm:prSet/>
      <dgm:spPr/>
      <dgm:t>
        <a:bodyPr/>
        <a:lstStyle/>
        <a:p>
          <a:endParaRPr lang="fr-FR"/>
        </a:p>
      </dgm:t>
    </dgm:pt>
    <dgm:pt modelId="{37B4F2E3-0A60-4C9D-94DD-78678787ED7D}" type="sibTrans" cxnId="{57BD7D85-CC3E-4B64-B6FC-7D4CCFEA9464}">
      <dgm:prSet/>
      <dgm:spPr/>
      <dgm:t>
        <a:bodyPr/>
        <a:lstStyle/>
        <a:p>
          <a:endParaRPr lang="fr-FR"/>
        </a:p>
      </dgm:t>
    </dgm:pt>
    <dgm:pt modelId="{02A6CA6F-94DD-45C4-99D5-8DF5B24CCBBE}">
      <dgm:prSet/>
      <dgm:spPr/>
      <dgm:t>
        <a:bodyPr/>
        <a:lstStyle/>
        <a:p>
          <a:pPr rtl="0"/>
          <a:r>
            <a:rPr lang="en-US" noProof="0" dirty="0" err="1" smtClean="0"/>
            <a:t>Modulaire</a:t>
          </a:r>
          <a:endParaRPr lang="en-US" noProof="0" dirty="0"/>
        </a:p>
      </dgm:t>
    </dgm:pt>
    <dgm:pt modelId="{AE226BDE-9AC0-4A60-92BE-8BEFADE06FA4}" type="parTrans" cxnId="{E9060222-E07E-4D35-B750-56CCFC66E112}">
      <dgm:prSet/>
      <dgm:spPr/>
      <dgm:t>
        <a:bodyPr/>
        <a:lstStyle/>
        <a:p>
          <a:endParaRPr lang="fr-FR"/>
        </a:p>
      </dgm:t>
    </dgm:pt>
    <dgm:pt modelId="{CF9C975C-C6A3-4DC1-93AD-89C26DA21E53}" type="sibTrans" cxnId="{E9060222-E07E-4D35-B750-56CCFC66E112}">
      <dgm:prSet/>
      <dgm:spPr/>
      <dgm:t>
        <a:bodyPr/>
        <a:lstStyle/>
        <a:p>
          <a:endParaRPr lang="fr-FR"/>
        </a:p>
      </dgm:t>
    </dgm:pt>
    <dgm:pt modelId="{B3F4652C-8915-4439-A2E0-7D4ED45E2F23}">
      <dgm:prSet/>
      <dgm:spPr/>
      <dgm:t>
        <a:bodyPr/>
        <a:lstStyle/>
        <a:p>
          <a:pPr rtl="0"/>
          <a:r>
            <a:rPr lang="en-US" noProof="0" smtClean="0"/>
            <a:t>12,000+ compsants</a:t>
          </a:r>
          <a:endParaRPr lang="en-US" noProof="0" dirty="0"/>
        </a:p>
      </dgm:t>
    </dgm:pt>
    <dgm:pt modelId="{9C522E9F-3C7F-4826-BA84-F2B88D9F33EC}" type="parTrans" cxnId="{69FB7002-E744-40C5-8478-28FED6B533E1}">
      <dgm:prSet/>
      <dgm:spPr/>
      <dgm:t>
        <a:bodyPr/>
        <a:lstStyle/>
        <a:p>
          <a:endParaRPr lang="fr-FR"/>
        </a:p>
      </dgm:t>
    </dgm:pt>
    <dgm:pt modelId="{2F0D9A9B-9B8B-4514-9105-D6750E968A1F}" type="sibTrans" cxnId="{69FB7002-E744-40C5-8478-28FED6B533E1}">
      <dgm:prSet/>
      <dgm:spPr/>
      <dgm:t>
        <a:bodyPr/>
        <a:lstStyle/>
        <a:p>
          <a:endParaRPr lang="fr-FR"/>
        </a:p>
      </dgm:t>
    </dgm:pt>
    <dgm:pt modelId="{BA8B3F75-071D-463D-8EDB-26D837FFDA9F}">
      <dgm:prSet/>
      <dgm:spPr/>
      <dgm:t>
        <a:bodyPr/>
        <a:lstStyle/>
        <a:p>
          <a:pPr rtl="0"/>
          <a:r>
            <a:rPr lang="en-US" noProof="0" smtClean="0"/>
            <a:t>Taille réduite : 64 Mo RAM pour le système  + 1 application</a:t>
          </a:r>
          <a:endParaRPr lang="en-US" noProof="0" dirty="0"/>
        </a:p>
      </dgm:t>
    </dgm:pt>
    <dgm:pt modelId="{18881CA5-B0DD-4CC2-AA92-7B47D691B56E}" type="parTrans" cxnId="{A050883F-E4D6-4384-86EA-6DE6FB1BE1F6}">
      <dgm:prSet/>
      <dgm:spPr/>
      <dgm:t>
        <a:bodyPr/>
        <a:lstStyle/>
        <a:p>
          <a:endParaRPr lang="fr-FR"/>
        </a:p>
      </dgm:t>
    </dgm:pt>
    <dgm:pt modelId="{0828C299-E232-418D-B0D3-66414DE6A600}" type="sibTrans" cxnId="{A050883F-E4D6-4384-86EA-6DE6FB1BE1F6}">
      <dgm:prSet/>
      <dgm:spPr/>
      <dgm:t>
        <a:bodyPr/>
        <a:lstStyle/>
        <a:p>
          <a:endParaRPr lang="fr-FR"/>
        </a:p>
      </dgm:t>
    </dgm:pt>
    <dgm:pt modelId="{FB896C8A-3074-4903-B3B7-02CF66F84F9E}">
      <dgm:prSet/>
      <dgm:spPr/>
      <dgm:t>
        <a:bodyPr/>
        <a:lstStyle/>
        <a:p>
          <a:pPr rtl="0"/>
          <a:r>
            <a:rPr lang="en-US" noProof="0" dirty="0" err="1" smtClean="0"/>
            <a:t>Robuste</a:t>
          </a:r>
          <a:endParaRPr lang="en-US" noProof="0" dirty="0"/>
        </a:p>
      </dgm:t>
    </dgm:pt>
    <dgm:pt modelId="{498C6856-27C6-4D2C-B842-46E2DDEC75CD}" type="parTrans" cxnId="{4AF270BC-18A8-4C4B-AF65-E97B72E3501F}">
      <dgm:prSet/>
      <dgm:spPr/>
      <dgm:t>
        <a:bodyPr/>
        <a:lstStyle/>
        <a:p>
          <a:endParaRPr lang="fr-FR"/>
        </a:p>
      </dgm:t>
    </dgm:pt>
    <dgm:pt modelId="{1DCA9B38-757C-4935-965C-0A2FD20636E8}" type="sibTrans" cxnId="{4AF270BC-18A8-4C4B-AF65-E97B72E3501F}">
      <dgm:prSet/>
      <dgm:spPr/>
      <dgm:t>
        <a:bodyPr/>
        <a:lstStyle/>
        <a:p>
          <a:endParaRPr lang="fr-FR"/>
        </a:p>
      </dgm:t>
    </dgm:pt>
    <dgm:pt modelId="{FB6EE65C-B980-4B16-824C-99058FB7AEE9}">
      <dgm:prSet/>
      <dgm:spPr/>
      <dgm:t>
        <a:bodyPr/>
        <a:lstStyle/>
        <a:p>
          <a:pPr rtl="0"/>
          <a:r>
            <a:rPr lang="en-US" noProof="0" smtClean="0"/>
            <a:t>Basé sur Windows XP SP3</a:t>
          </a:r>
          <a:endParaRPr lang="en-US" noProof="0" dirty="0"/>
        </a:p>
      </dgm:t>
    </dgm:pt>
    <dgm:pt modelId="{81E67000-3E03-4AA6-B7BE-7C6792B90674}" type="parTrans" cxnId="{15BC4EDD-1E58-4506-8719-BBC853B51AA9}">
      <dgm:prSet/>
      <dgm:spPr/>
      <dgm:t>
        <a:bodyPr/>
        <a:lstStyle/>
        <a:p>
          <a:endParaRPr lang="fr-FR"/>
        </a:p>
      </dgm:t>
    </dgm:pt>
    <dgm:pt modelId="{3E9CCB15-7BB9-4178-9329-A3C0E37070F3}" type="sibTrans" cxnId="{15BC4EDD-1E58-4506-8719-BBC853B51AA9}">
      <dgm:prSet/>
      <dgm:spPr/>
      <dgm:t>
        <a:bodyPr/>
        <a:lstStyle/>
        <a:p>
          <a:endParaRPr lang="fr-FR"/>
        </a:p>
      </dgm:t>
    </dgm:pt>
    <dgm:pt modelId="{3B53F391-7D23-4ACF-B0EF-F9F6175B22D9}">
      <dgm:prSet/>
      <dgm:spPr/>
      <dgm:t>
        <a:bodyPr/>
        <a:lstStyle/>
        <a:p>
          <a:pPr rtl="0"/>
          <a:r>
            <a:rPr lang="en-US" noProof="0" smtClean="0"/>
            <a:t>Sécurité accrue</a:t>
          </a:r>
          <a:br>
            <a:rPr lang="en-US" noProof="0" smtClean="0"/>
          </a:br>
          <a:r>
            <a:rPr lang="en-US" noProof="0" smtClean="0"/>
            <a:t>(EWF, FBWF, DUA…)</a:t>
          </a:r>
          <a:endParaRPr lang="en-US" noProof="0" dirty="0"/>
        </a:p>
      </dgm:t>
    </dgm:pt>
    <dgm:pt modelId="{4350B49A-8044-43C5-AC7D-615FFC8216BD}" type="parTrans" cxnId="{F7A27C0E-233B-4923-B977-C0B8D5514932}">
      <dgm:prSet/>
      <dgm:spPr/>
      <dgm:t>
        <a:bodyPr/>
        <a:lstStyle/>
        <a:p>
          <a:endParaRPr lang="fr-FR"/>
        </a:p>
      </dgm:t>
    </dgm:pt>
    <dgm:pt modelId="{1DF08E24-939C-427F-87CB-155043E0D0FF}" type="sibTrans" cxnId="{F7A27C0E-233B-4923-B977-C0B8D5514932}">
      <dgm:prSet/>
      <dgm:spPr/>
      <dgm:t>
        <a:bodyPr/>
        <a:lstStyle/>
        <a:p>
          <a:endParaRPr lang="fr-FR"/>
        </a:p>
      </dgm:t>
    </dgm:pt>
    <dgm:pt modelId="{B646DBD4-2CBC-44A7-BE87-BD8EFC6290CC}">
      <dgm:prSet/>
      <dgm:spPr/>
      <dgm:t>
        <a:bodyPr/>
        <a:lstStyle/>
        <a:p>
          <a:r>
            <a:rPr lang="en-US" noProof="0" dirty="0" err="1" smtClean="0"/>
            <a:t>Outils</a:t>
          </a:r>
          <a:endParaRPr lang="en-US" noProof="0" dirty="0"/>
        </a:p>
      </dgm:t>
    </dgm:pt>
    <dgm:pt modelId="{8908F2E4-0C9F-48DD-8C9E-7D65DC91DF50}" type="parTrans" cxnId="{683BE324-93FF-4B04-B325-C83FA56570B0}">
      <dgm:prSet/>
      <dgm:spPr/>
      <dgm:t>
        <a:bodyPr/>
        <a:lstStyle/>
        <a:p>
          <a:endParaRPr lang="fr-FR"/>
        </a:p>
      </dgm:t>
    </dgm:pt>
    <dgm:pt modelId="{BC916B24-CF9C-4559-8563-4C97C0C291B2}" type="sibTrans" cxnId="{683BE324-93FF-4B04-B325-C83FA56570B0}">
      <dgm:prSet/>
      <dgm:spPr/>
      <dgm:t>
        <a:bodyPr/>
        <a:lstStyle/>
        <a:p>
          <a:endParaRPr lang="fr-FR"/>
        </a:p>
      </dgm:t>
    </dgm:pt>
    <dgm:pt modelId="{A932C5A1-7B9B-4E78-A527-318FCD511661}">
      <dgm:prSet/>
      <dgm:spPr/>
      <dgm:t>
        <a:bodyPr/>
        <a:lstStyle/>
        <a:p>
          <a:pPr rtl="0"/>
          <a:r>
            <a:rPr lang="en-US" b="1" u="none" noProof="0" smtClean="0"/>
            <a:t>Image OS :</a:t>
          </a:r>
          <a:r>
            <a:rPr lang="en-US" noProof="0" smtClean="0"/>
            <a:t> Target Designer, Component Designer</a:t>
          </a:r>
          <a:endParaRPr lang="en-US" noProof="0" dirty="0"/>
        </a:p>
      </dgm:t>
    </dgm:pt>
    <dgm:pt modelId="{C538CBB7-7000-4C61-9B86-3A325D255E0C}" type="parTrans" cxnId="{010EEF19-2C4E-4963-AB96-9B3518579B04}">
      <dgm:prSet/>
      <dgm:spPr/>
      <dgm:t>
        <a:bodyPr/>
        <a:lstStyle/>
        <a:p>
          <a:endParaRPr lang="fr-FR"/>
        </a:p>
      </dgm:t>
    </dgm:pt>
    <dgm:pt modelId="{F1CDC8BD-75A2-483B-A679-AC2D616AE571}" type="sibTrans" cxnId="{010EEF19-2C4E-4963-AB96-9B3518579B04}">
      <dgm:prSet/>
      <dgm:spPr/>
      <dgm:t>
        <a:bodyPr/>
        <a:lstStyle/>
        <a:p>
          <a:endParaRPr lang="fr-FR"/>
        </a:p>
      </dgm:t>
    </dgm:pt>
    <dgm:pt modelId="{72DDA956-F361-4D5A-9317-ACD261232236}">
      <dgm:prSet/>
      <dgm:spPr/>
      <dgm:t>
        <a:bodyPr/>
        <a:lstStyle/>
        <a:p>
          <a:pPr rtl="0"/>
          <a:r>
            <a:rPr lang="en-US" b="1" noProof="0" smtClean="0"/>
            <a:t>Applications :</a:t>
          </a:r>
          <a:r>
            <a:rPr lang="en-US" noProof="0" smtClean="0"/>
            <a:t> API full Win32, .NET 3.5</a:t>
          </a:r>
          <a:endParaRPr lang="en-US" noProof="0" dirty="0"/>
        </a:p>
      </dgm:t>
    </dgm:pt>
    <dgm:pt modelId="{A080E4B6-3D19-4FC4-9B7C-976C203C5292}" type="parTrans" cxnId="{CEAF3D75-9E98-4DB9-A91C-7D575C54313E}">
      <dgm:prSet/>
      <dgm:spPr/>
      <dgm:t>
        <a:bodyPr/>
        <a:lstStyle/>
        <a:p>
          <a:endParaRPr lang="fr-FR"/>
        </a:p>
      </dgm:t>
    </dgm:pt>
    <dgm:pt modelId="{BD167025-5359-411F-87B1-0A56840BC4C2}" type="sibTrans" cxnId="{CEAF3D75-9E98-4DB9-A91C-7D575C54313E}">
      <dgm:prSet/>
      <dgm:spPr/>
      <dgm:t>
        <a:bodyPr/>
        <a:lstStyle/>
        <a:p>
          <a:endParaRPr lang="fr-FR"/>
        </a:p>
      </dgm:t>
    </dgm:pt>
    <dgm:pt modelId="{59D99369-96E1-41E8-84A8-8E0498BDB7F6}" type="pres">
      <dgm:prSet presAssocID="{09DBF0CA-071D-493A-B09F-989C8E493235}" presName="Name0" presStyleCnt="0">
        <dgm:presLayoutVars>
          <dgm:chPref val="3"/>
          <dgm:dir/>
          <dgm:animLvl val="lvl"/>
          <dgm:resizeHandles/>
        </dgm:presLayoutVars>
      </dgm:prSet>
      <dgm:spPr/>
      <dgm:t>
        <a:bodyPr/>
        <a:lstStyle/>
        <a:p>
          <a:endParaRPr lang="fr-FR"/>
        </a:p>
      </dgm:t>
    </dgm:pt>
    <dgm:pt modelId="{6FBDC47B-64D7-4D14-898E-E03D914E59C2}" type="pres">
      <dgm:prSet presAssocID="{959C7977-30EF-47A9-A9D1-73C66A945F7A}" presName="horFlow" presStyleCnt="0"/>
      <dgm:spPr/>
    </dgm:pt>
    <dgm:pt modelId="{E3A0644A-8C3E-4312-9F46-E67A302014C8}" type="pres">
      <dgm:prSet presAssocID="{959C7977-30EF-47A9-A9D1-73C66A945F7A}" presName="bigChev" presStyleLbl="node1" presStyleIdx="0" presStyleCnt="4"/>
      <dgm:spPr/>
      <dgm:t>
        <a:bodyPr/>
        <a:lstStyle/>
        <a:p>
          <a:endParaRPr lang="fr-FR"/>
        </a:p>
      </dgm:t>
    </dgm:pt>
    <dgm:pt modelId="{18B916B4-C4B7-4B14-B811-C497C4B94887}" type="pres">
      <dgm:prSet presAssocID="{F329B8D1-E8BC-4A01-8CE5-3DA355437051}" presName="parTrans" presStyleCnt="0"/>
      <dgm:spPr/>
    </dgm:pt>
    <dgm:pt modelId="{FFF2C88D-999A-454F-825F-DCD1575095C1}" type="pres">
      <dgm:prSet presAssocID="{BF81FEC8-89D0-49C5-8CE2-70CEE65F5DA5}" presName="node" presStyleLbl="alignAccFollowNode1" presStyleIdx="0" presStyleCnt="8">
        <dgm:presLayoutVars>
          <dgm:bulletEnabled val="1"/>
        </dgm:presLayoutVars>
      </dgm:prSet>
      <dgm:spPr/>
      <dgm:t>
        <a:bodyPr/>
        <a:lstStyle/>
        <a:p>
          <a:endParaRPr lang="fr-FR"/>
        </a:p>
      </dgm:t>
    </dgm:pt>
    <dgm:pt modelId="{AECEFFD3-8559-4856-AD71-E524C12AC0BE}" type="pres">
      <dgm:prSet presAssocID="{CDE8B630-552B-4219-AF51-A1BB60CF1000}" presName="sibTrans" presStyleCnt="0"/>
      <dgm:spPr/>
    </dgm:pt>
    <dgm:pt modelId="{42F99EAB-11A3-49F2-895C-BAECDB2B26A9}" type="pres">
      <dgm:prSet presAssocID="{ED30608D-840C-4F3B-9B47-A6BC3DD1EB68}" presName="node" presStyleLbl="alignAccFollowNode1" presStyleIdx="1" presStyleCnt="8">
        <dgm:presLayoutVars>
          <dgm:bulletEnabled val="1"/>
        </dgm:presLayoutVars>
      </dgm:prSet>
      <dgm:spPr/>
      <dgm:t>
        <a:bodyPr/>
        <a:lstStyle/>
        <a:p>
          <a:endParaRPr lang="fr-FR"/>
        </a:p>
      </dgm:t>
    </dgm:pt>
    <dgm:pt modelId="{48B199A7-EECD-443F-99C5-92E14DEB9034}" type="pres">
      <dgm:prSet presAssocID="{959C7977-30EF-47A9-A9D1-73C66A945F7A}" presName="vSp" presStyleCnt="0"/>
      <dgm:spPr/>
    </dgm:pt>
    <dgm:pt modelId="{03D0D3A5-ECEC-47BA-9B2C-AF7A00ED7901}" type="pres">
      <dgm:prSet presAssocID="{02A6CA6F-94DD-45C4-99D5-8DF5B24CCBBE}" presName="horFlow" presStyleCnt="0"/>
      <dgm:spPr/>
    </dgm:pt>
    <dgm:pt modelId="{F9BA9A9E-2408-45B9-8576-35448E669630}" type="pres">
      <dgm:prSet presAssocID="{02A6CA6F-94DD-45C4-99D5-8DF5B24CCBBE}" presName="bigChev" presStyleLbl="node1" presStyleIdx="1" presStyleCnt="4"/>
      <dgm:spPr/>
      <dgm:t>
        <a:bodyPr/>
        <a:lstStyle/>
        <a:p>
          <a:endParaRPr lang="fr-FR"/>
        </a:p>
      </dgm:t>
    </dgm:pt>
    <dgm:pt modelId="{AB490AB9-913A-4ACB-A10E-BB6100393B21}" type="pres">
      <dgm:prSet presAssocID="{9C522E9F-3C7F-4826-BA84-F2B88D9F33EC}" presName="parTrans" presStyleCnt="0"/>
      <dgm:spPr/>
    </dgm:pt>
    <dgm:pt modelId="{BFFFB4AA-158B-4B59-8646-7B7853DBD764}" type="pres">
      <dgm:prSet presAssocID="{B3F4652C-8915-4439-A2E0-7D4ED45E2F23}" presName="node" presStyleLbl="alignAccFollowNode1" presStyleIdx="2" presStyleCnt="8">
        <dgm:presLayoutVars>
          <dgm:bulletEnabled val="1"/>
        </dgm:presLayoutVars>
      </dgm:prSet>
      <dgm:spPr/>
      <dgm:t>
        <a:bodyPr/>
        <a:lstStyle/>
        <a:p>
          <a:endParaRPr lang="fr-FR"/>
        </a:p>
      </dgm:t>
    </dgm:pt>
    <dgm:pt modelId="{6F6BBC0C-9C2B-489F-BFF8-E12F99166C72}" type="pres">
      <dgm:prSet presAssocID="{2F0D9A9B-9B8B-4514-9105-D6750E968A1F}" presName="sibTrans" presStyleCnt="0"/>
      <dgm:spPr/>
    </dgm:pt>
    <dgm:pt modelId="{85BF104A-BBD5-4BD3-8C83-A0615CF8D4AD}" type="pres">
      <dgm:prSet presAssocID="{BA8B3F75-071D-463D-8EDB-26D837FFDA9F}" presName="node" presStyleLbl="alignAccFollowNode1" presStyleIdx="3" presStyleCnt="8">
        <dgm:presLayoutVars>
          <dgm:bulletEnabled val="1"/>
        </dgm:presLayoutVars>
      </dgm:prSet>
      <dgm:spPr/>
      <dgm:t>
        <a:bodyPr/>
        <a:lstStyle/>
        <a:p>
          <a:endParaRPr lang="fr-FR"/>
        </a:p>
      </dgm:t>
    </dgm:pt>
    <dgm:pt modelId="{420EF2BF-9D57-4218-AB3B-016CC9F42DB3}" type="pres">
      <dgm:prSet presAssocID="{02A6CA6F-94DD-45C4-99D5-8DF5B24CCBBE}" presName="vSp" presStyleCnt="0"/>
      <dgm:spPr/>
    </dgm:pt>
    <dgm:pt modelId="{40C64B47-E34E-4063-9343-A77CE6F194B5}" type="pres">
      <dgm:prSet presAssocID="{FB896C8A-3074-4903-B3B7-02CF66F84F9E}" presName="horFlow" presStyleCnt="0"/>
      <dgm:spPr/>
    </dgm:pt>
    <dgm:pt modelId="{524517E8-298A-4C4D-ADD5-2DAD00011FAA}" type="pres">
      <dgm:prSet presAssocID="{FB896C8A-3074-4903-B3B7-02CF66F84F9E}" presName="bigChev" presStyleLbl="node1" presStyleIdx="2" presStyleCnt="4"/>
      <dgm:spPr/>
      <dgm:t>
        <a:bodyPr/>
        <a:lstStyle/>
        <a:p>
          <a:endParaRPr lang="fr-FR"/>
        </a:p>
      </dgm:t>
    </dgm:pt>
    <dgm:pt modelId="{F8E2FBC9-9917-4933-B29D-2AEB49BE060E}" type="pres">
      <dgm:prSet presAssocID="{81E67000-3E03-4AA6-B7BE-7C6792B90674}" presName="parTrans" presStyleCnt="0"/>
      <dgm:spPr/>
    </dgm:pt>
    <dgm:pt modelId="{84309671-A8E9-4CCB-8F60-0E80F91D0AE7}" type="pres">
      <dgm:prSet presAssocID="{FB6EE65C-B980-4B16-824C-99058FB7AEE9}" presName="node" presStyleLbl="alignAccFollowNode1" presStyleIdx="4" presStyleCnt="8">
        <dgm:presLayoutVars>
          <dgm:bulletEnabled val="1"/>
        </dgm:presLayoutVars>
      </dgm:prSet>
      <dgm:spPr/>
      <dgm:t>
        <a:bodyPr/>
        <a:lstStyle/>
        <a:p>
          <a:endParaRPr lang="fr-FR"/>
        </a:p>
      </dgm:t>
    </dgm:pt>
    <dgm:pt modelId="{A916C759-0276-428E-ACCB-881036C505E7}" type="pres">
      <dgm:prSet presAssocID="{3E9CCB15-7BB9-4178-9329-A3C0E37070F3}" presName="sibTrans" presStyleCnt="0"/>
      <dgm:spPr/>
    </dgm:pt>
    <dgm:pt modelId="{3F559F51-BD77-4818-926E-FD0224A723A6}" type="pres">
      <dgm:prSet presAssocID="{3B53F391-7D23-4ACF-B0EF-F9F6175B22D9}" presName="node" presStyleLbl="alignAccFollowNode1" presStyleIdx="5" presStyleCnt="8">
        <dgm:presLayoutVars>
          <dgm:bulletEnabled val="1"/>
        </dgm:presLayoutVars>
      </dgm:prSet>
      <dgm:spPr/>
      <dgm:t>
        <a:bodyPr/>
        <a:lstStyle/>
        <a:p>
          <a:endParaRPr lang="fr-FR"/>
        </a:p>
      </dgm:t>
    </dgm:pt>
    <dgm:pt modelId="{75F0DC02-F178-4D73-B851-B82587817157}" type="pres">
      <dgm:prSet presAssocID="{FB896C8A-3074-4903-B3B7-02CF66F84F9E}" presName="vSp" presStyleCnt="0"/>
      <dgm:spPr/>
    </dgm:pt>
    <dgm:pt modelId="{090FBC11-F693-4929-B5DB-D4BF75C32A83}" type="pres">
      <dgm:prSet presAssocID="{B646DBD4-2CBC-44A7-BE87-BD8EFC6290CC}" presName="horFlow" presStyleCnt="0"/>
      <dgm:spPr/>
    </dgm:pt>
    <dgm:pt modelId="{38B04142-28E1-4ACF-857E-DCA91C1FA77A}" type="pres">
      <dgm:prSet presAssocID="{B646DBD4-2CBC-44A7-BE87-BD8EFC6290CC}" presName="bigChev" presStyleLbl="node1" presStyleIdx="3" presStyleCnt="4"/>
      <dgm:spPr/>
      <dgm:t>
        <a:bodyPr/>
        <a:lstStyle/>
        <a:p>
          <a:endParaRPr lang="fr-FR"/>
        </a:p>
      </dgm:t>
    </dgm:pt>
    <dgm:pt modelId="{31A510D9-11D4-451B-A0F7-E0654A105865}" type="pres">
      <dgm:prSet presAssocID="{C538CBB7-7000-4C61-9B86-3A325D255E0C}" presName="parTrans" presStyleCnt="0"/>
      <dgm:spPr/>
    </dgm:pt>
    <dgm:pt modelId="{3A44BC03-69F6-46E9-8651-E74A89CF8AF3}" type="pres">
      <dgm:prSet presAssocID="{A932C5A1-7B9B-4E78-A527-318FCD511661}" presName="node" presStyleLbl="alignAccFollowNode1" presStyleIdx="6" presStyleCnt="8">
        <dgm:presLayoutVars>
          <dgm:bulletEnabled val="1"/>
        </dgm:presLayoutVars>
      </dgm:prSet>
      <dgm:spPr/>
      <dgm:t>
        <a:bodyPr/>
        <a:lstStyle/>
        <a:p>
          <a:endParaRPr lang="fr-FR"/>
        </a:p>
      </dgm:t>
    </dgm:pt>
    <dgm:pt modelId="{6CD79339-0465-441D-B9C5-4D2AAF505626}" type="pres">
      <dgm:prSet presAssocID="{F1CDC8BD-75A2-483B-A679-AC2D616AE571}" presName="sibTrans" presStyleCnt="0"/>
      <dgm:spPr/>
    </dgm:pt>
    <dgm:pt modelId="{31DE269B-134B-4E72-AB22-5575A7E922E2}" type="pres">
      <dgm:prSet presAssocID="{72DDA956-F361-4D5A-9317-ACD261232236}" presName="node" presStyleLbl="alignAccFollowNode1" presStyleIdx="7" presStyleCnt="8">
        <dgm:presLayoutVars>
          <dgm:bulletEnabled val="1"/>
        </dgm:presLayoutVars>
      </dgm:prSet>
      <dgm:spPr/>
      <dgm:t>
        <a:bodyPr/>
        <a:lstStyle/>
        <a:p>
          <a:endParaRPr lang="fr-FR"/>
        </a:p>
      </dgm:t>
    </dgm:pt>
  </dgm:ptLst>
  <dgm:cxnLst>
    <dgm:cxn modelId="{A7095D8E-744C-4157-8EDF-707BF1CF35DF}" type="presOf" srcId="{FB6EE65C-B980-4B16-824C-99058FB7AEE9}" destId="{84309671-A8E9-4CCB-8F60-0E80F91D0AE7}" srcOrd="0" destOrd="0" presId="urn:microsoft.com/office/officeart/2005/8/layout/lProcess3"/>
    <dgm:cxn modelId="{F7A27C0E-233B-4923-B977-C0B8D5514932}" srcId="{FB896C8A-3074-4903-B3B7-02CF66F84F9E}" destId="{3B53F391-7D23-4ACF-B0EF-F9F6175B22D9}" srcOrd="1" destOrd="0" parTransId="{4350B49A-8044-43C5-AC7D-615FFC8216BD}" sibTransId="{1DF08E24-939C-427F-87CB-155043E0D0FF}"/>
    <dgm:cxn modelId="{E9060222-E07E-4D35-B750-56CCFC66E112}" srcId="{09DBF0CA-071D-493A-B09F-989C8E493235}" destId="{02A6CA6F-94DD-45C4-99D5-8DF5B24CCBBE}" srcOrd="1" destOrd="0" parTransId="{AE226BDE-9AC0-4A60-92BE-8BEFADE06FA4}" sibTransId="{CF9C975C-C6A3-4DC1-93AD-89C26DA21E53}"/>
    <dgm:cxn modelId="{4BF08430-81C4-494D-B36A-346BAD5C76EC}" type="presOf" srcId="{09DBF0CA-071D-493A-B09F-989C8E493235}" destId="{59D99369-96E1-41E8-84A8-8E0498BDB7F6}" srcOrd="0" destOrd="0" presId="urn:microsoft.com/office/officeart/2005/8/layout/lProcess3"/>
    <dgm:cxn modelId="{15BC4EDD-1E58-4506-8719-BBC853B51AA9}" srcId="{FB896C8A-3074-4903-B3B7-02CF66F84F9E}" destId="{FB6EE65C-B980-4B16-824C-99058FB7AEE9}" srcOrd="0" destOrd="0" parTransId="{81E67000-3E03-4AA6-B7BE-7C6792B90674}" sibTransId="{3E9CCB15-7BB9-4178-9329-A3C0E37070F3}"/>
    <dgm:cxn modelId="{9AE9DF25-2D42-4305-9111-AAA7BFFFF879}" type="presOf" srcId="{B646DBD4-2CBC-44A7-BE87-BD8EFC6290CC}" destId="{38B04142-28E1-4ACF-857E-DCA91C1FA77A}" srcOrd="0" destOrd="0" presId="urn:microsoft.com/office/officeart/2005/8/layout/lProcess3"/>
    <dgm:cxn modelId="{683BE324-93FF-4B04-B325-C83FA56570B0}" srcId="{09DBF0CA-071D-493A-B09F-989C8E493235}" destId="{B646DBD4-2CBC-44A7-BE87-BD8EFC6290CC}" srcOrd="3" destOrd="0" parTransId="{8908F2E4-0C9F-48DD-8C9E-7D65DC91DF50}" sibTransId="{BC916B24-CF9C-4559-8563-4C97C0C291B2}"/>
    <dgm:cxn modelId="{167647BB-5069-48EC-B475-3D487DC53C38}" srcId="{09DBF0CA-071D-493A-B09F-989C8E493235}" destId="{959C7977-30EF-47A9-A9D1-73C66A945F7A}" srcOrd="0" destOrd="0" parTransId="{CD433458-B022-44B8-99BA-73B3B47672B5}" sibTransId="{401307DC-5DF8-4959-BCD7-9465EFD5D8BE}"/>
    <dgm:cxn modelId="{CEAF3D75-9E98-4DB9-A91C-7D575C54313E}" srcId="{B646DBD4-2CBC-44A7-BE87-BD8EFC6290CC}" destId="{72DDA956-F361-4D5A-9317-ACD261232236}" srcOrd="1" destOrd="0" parTransId="{A080E4B6-3D19-4FC4-9B7C-976C203C5292}" sibTransId="{BD167025-5359-411F-87B1-0A56840BC4C2}"/>
    <dgm:cxn modelId="{496E4BA8-5C82-450F-BF14-A36F93B8886D}" type="presOf" srcId="{02A6CA6F-94DD-45C4-99D5-8DF5B24CCBBE}" destId="{F9BA9A9E-2408-45B9-8576-35448E669630}" srcOrd="0" destOrd="0" presId="urn:microsoft.com/office/officeart/2005/8/layout/lProcess3"/>
    <dgm:cxn modelId="{FA195B66-66C0-4EAD-BA9C-37CFE478C318}" type="presOf" srcId="{A932C5A1-7B9B-4E78-A527-318FCD511661}" destId="{3A44BC03-69F6-46E9-8651-E74A89CF8AF3}" srcOrd="0" destOrd="0" presId="urn:microsoft.com/office/officeart/2005/8/layout/lProcess3"/>
    <dgm:cxn modelId="{8786C205-161B-4903-9371-FAA633D4743E}" type="presOf" srcId="{BF81FEC8-89D0-49C5-8CE2-70CEE65F5DA5}" destId="{FFF2C88D-999A-454F-825F-DCD1575095C1}" srcOrd="0" destOrd="0" presId="urn:microsoft.com/office/officeart/2005/8/layout/lProcess3"/>
    <dgm:cxn modelId="{A050883F-E4D6-4384-86EA-6DE6FB1BE1F6}" srcId="{02A6CA6F-94DD-45C4-99D5-8DF5B24CCBBE}" destId="{BA8B3F75-071D-463D-8EDB-26D837FFDA9F}" srcOrd="1" destOrd="0" parTransId="{18881CA5-B0DD-4CC2-AA92-7B47D691B56E}" sibTransId="{0828C299-E232-418D-B0D3-66414DE6A600}"/>
    <dgm:cxn modelId="{6D7206E7-1E9A-407B-AB34-F8CAB0E23E6E}" srcId="{959C7977-30EF-47A9-A9D1-73C66A945F7A}" destId="{BF81FEC8-89D0-49C5-8CE2-70CEE65F5DA5}" srcOrd="0" destOrd="0" parTransId="{F329B8D1-E8BC-4A01-8CE5-3DA355437051}" sibTransId="{CDE8B630-552B-4219-AF51-A1BB60CF1000}"/>
    <dgm:cxn modelId="{8859B4CB-D5ED-433E-BEF2-72B84CF2D1FB}" type="presOf" srcId="{B3F4652C-8915-4439-A2E0-7D4ED45E2F23}" destId="{BFFFB4AA-158B-4B59-8646-7B7853DBD764}" srcOrd="0" destOrd="0" presId="urn:microsoft.com/office/officeart/2005/8/layout/lProcess3"/>
    <dgm:cxn modelId="{170691B4-F554-498A-9DA2-945C33DE3E39}" type="presOf" srcId="{3B53F391-7D23-4ACF-B0EF-F9F6175B22D9}" destId="{3F559F51-BD77-4818-926E-FD0224A723A6}" srcOrd="0" destOrd="0" presId="urn:microsoft.com/office/officeart/2005/8/layout/lProcess3"/>
    <dgm:cxn modelId="{57BD7D85-CC3E-4B64-B6FC-7D4CCFEA9464}" srcId="{959C7977-30EF-47A9-A9D1-73C66A945F7A}" destId="{ED30608D-840C-4F3B-9B47-A6BC3DD1EB68}" srcOrd="1" destOrd="0" parTransId="{E0EAF512-174D-40EC-BE86-6A790DF92353}" sibTransId="{37B4F2E3-0A60-4C9D-94DD-78678787ED7D}"/>
    <dgm:cxn modelId="{D4B4EE31-7FCF-49CA-968D-49D84F22CB2B}" type="presOf" srcId="{ED30608D-840C-4F3B-9B47-A6BC3DD1EB68}" destId="{42F99EAB-11A3-49F2-895C-BAECDB2B26A9}" srcOrd="0" destOrd="0" presId="urn:microsoft.com/office/officeart/2005/8/layout/lProcess3"/>
    <dgm:cxn modelId="{4AF270BC-18A8-4C4B-AF65-E97B72E3501F}" srcId="{09DBF0CA-071D-493A-B09F-989C8E493235}" destId="{FB896C8A-3074-4903-B3B7-02CF66F84F9E}" srcOrd="2" destOrd="0" parTransId="{498C6856-27C6-4D2C-B842-46E2DDEC75CD}" sibTransId="{1DCA9B38-757C-4935-965C-0A2FD20636E8}"/>
    <dgm:cxn modelId="{E788FF50-C51A-44A5-8413-B9E3E1E0A23F}" type="presOf" srcId="{FB896C8A-3074-4903-B3B7-02CF66F84F9E}" destId="{524517E8-298A-4C4D-ADD5-2DAD00011FAA}" srcOrd="0" destOrd="0" presId="urn:microsoft.com/office/officeart/2005/8/layout/lProcess3"/>
    <dgm:cxn modelId="{BA5559F2-9059-4D79-B38A-B5640F6B6DAA}" type="presOf" srcId="{BA8B3F75-071D-463D-8EDB-26D837FFDA9F}" destId="{85BF104A-BBD5-4BD3-8C83-A0615CF8D4AD}" srcOrd="0" destOrd="0" presId="urn:microsoft.com/office/officeart/2005/8/layout/lProcess3"/>
    <dgm:cxn modelId="{1038915E-6FEB-4D49-A53B-C599C705BA38}" type="presOf" srcId="{959C7977-30EF-47A9-A9D1-73C66A945F7A}" destId="{E3A0644A-8C3E-4312-9F46-E67A302014C8}" srcOrd="0" destOrd="0" presId="urn:microsoft.com/office/officeart/2005/8/layout/lProcess3"/>
    <dgm:cxn modelId="{010EEF19-2C4E-4963-AB96-9B3518579B04}" srcId="{B646DBD4-2CBC-44A7-BE87-BD8EFC6290CC}" destId="{A932C5A1-7B9B-4E78-A527-318FCD511661}" srcOrd="0" destOrd="0" parTransId="{C538CBB7-7000-4C61-9B86-3A325D255E0C}" sibTransId="{F1CDC8BD-75A2-483B-A679-AC2D616AE571}"/>
    <dgm:cxn modelId="{69FB7002-E744-40C5-8478-28FED6B533E1}" srcId="{02A6CA6F-94DD-45C4-99D5-8DF5B24CCBBE}" destId="{B3F4652C-8915-4439-A2E0-7D4ED45E2F23}" srcOrd="0" destOrd="0" parTransId="{9C522E9F-3C7F-4826-BA84-F2B88D9F33EC}" sibTransId="{2F0D9A9B-9B8B-4514-9105-D6750E968A1F}"/>
    <dgm:cxn modelId="{7CC14597-F96A-48FB-BE14-08900F96806D}" type="presOf" srcId="{72DDA956-F361-4D5A-9317-ACD261232236}" destId="{31DE269B-134B-4E72-AB22-5575A7E922E2}" srcOrd="0" destOrd="0" presId="urn:microsoft.com/office/officeart/2005/8/layout/lProcess3"/>
    <dgm:cxn modelId="{C8ED3478-AC22-41A8-8D52-7122A415CBE3}" type="presParOf" srcId="{59D99369-96E1-41E8-84A8-8E0498BDB7F6}" destId="{6FBDC47B-64D7-4D14-898E-E03D914E59C2}" srcOrd="0" destOrd="0" presId="urn:microsoft.com/office/officeart/2005/8/layout/lProcess3"/>
    <dgm:cxn modelId="{B1FFB5C4-0DAA-4ACF-A37D-8BD65BD2282A}" type="presParOf" srcId="{6FBDC47B-64D7-4D14-898E-E03D914E59C2}" destId="{E3A0644A-8C3E-4312-9F46-E67A302014C8}" srcOrd="0" destOrd="0" presId="urn:microsoft.com/office/officeart/2005/8/layout/lProcess3"/>
    <dgm:cxn modelId="{623E0415-E61A-4F62-8DA2-8D0D28074E56}" type="presParOf" srcId="{6FBDC47B-64D7-4D14-898E-E03D914E59C2}" destId="{18B916B4-C4B7-4B14-B811-C497C4B94887}" srcOrd="1" destOrd="0" presId="urn:microsoft.com/office/officeart/2005/8/layout/lProcess3"/>
    <dgm:cxn modelId="{07CBA767-8AD5-4288-8302-34303348EC1A}" type="presParOf" srcId="{6FBDC47B-64D7-4D14-898E-E03D914E59C2}" destId="{FFF2C88D-999A-454F-825F-DCD1575095C1}" srcOrd="2" destOrd="0" presId="urn:microsoft.com/office/officeart/2005/8/layout/lProcess3"/>
    <dgm:cxn modelId="{D8FC80C5-93EF-42BF-A17A-50DA192D48A7}" type="presParOf" srcId="{6FBDC47B-64D7-4D14-898E-E03D914E59C2}" destId="{AECEFFD3-8559-4856-AD71-E524C12AC0BE}" srcOrd="3" destOrd="0" presId="urn:microsoft.com/office/officeart/2005/8/layout/lProcess3"/>
    <dgm:cxn modelId="{64EB6B56-3F7C-4251-A3E7-F75530F48E81}" type="presParOf" srcId="{6FBDC47B-64D7-4D14-898E-E03D914E59C2}" destId="{42F99EAB-11A3-49F2-895C-BAECDB2B26A9}" srcOrd="4" destOrd="0" presId="urn:microsoft.com/office/officeart/2005/8/layout/lProcess3"/>
    <dgm:cxn modelId="{898B69E3-91CA-4F72-A1D2-2C23C2701AC2}" type="presParOf" srcId="{59D99369-96E1-41E8-84A8-8E0498BDB7F6}" destId="{48B199A7-EECD-443F-99C5-92E14DEB9034}" srcOrd="1" destOrd="0" presId="urn:microsoft.com/office/officeart/2005/8/layout/lProcess3"/>
    <dgm:cxn modelId="{9893DC8C-4B17-406B-85B6-4C761A398235}" type="presParOf" srcId="{59D99369-96E1-41E8-84A8-8E0498BDB7F6}" destId="{03D0D3A5-ECEC-47BA-9B2C-AF7A00ED7901}" srcOrd="2" destOrd="0" presId="urn:microsoft.com/office/officeart/2005/8/layout/lProcess3"/>
    <dgm:cxn modelId="{98875BC7-3703-4BA1-9BD2-CD2FE6A16AF1}" type="presParOf" srcId="{03D0D3A5-ECEC-47BA-9B2C-AF7A00ED7901}" destId="{F9BA9A9E-2408-45B9-8576-35448E669630}" srcOrd="0" destOrd="0" presId="urn:microsoft.com/office/officeart/2005/8/layout/lProcess3"/>
    <dgm:cxn modelId="{00B414C0-17A7-41B9-A11F-4BFD7D337771}" type="presParOf" srcId="{03D0D3A5-ECEC-47BA-9B2C-AF7A00ED7901}" destId="{AB490AB9-913A-4ACB-A10E-BB6100393B21}" srcOrd="1" destOrd="0" presId="urn:microsoft.com/office/officeart/2005/8/layout/lProcess3"/>
    <dgm:cxn modelId="{C5EB74B9-1B67-4F6C-A707-A810F8004BAC}" type="presParOf" srcId="{03D0D3A5-ECEC-47BA-9B2C-AF7A00ED7901}" destId="{BFFFB4AA-158B-4B59-8646-7B7853DBD764}" srcOrd="2" destOrd="0" presId="urn:microsoft.com/office/officeart/2005/8/layout/lProcess3"/>
    <dgm:cxn modelId="{BB4D0255-D3AA-4F83-A23A-958178AFFDD0}" type="presParOf" srcId="{03D0D3A5-ECEC-47BA-9B2C-AF7A00ED7901}" destId="{6F6BBC0C-9C2B-489F-BFF8-E12F99166C72}" srcOrd="3" destOrd="0" presId="urn:microsoft.com/office/officeart/2005/8/layout/lProcess3"/>
    <dgm:cxn modelId="{F25A3E91-0743-46DF-95D4-2E6A15B85FEB}" type="presParOf" srcId="{03D0D3A5-ECEC-47BA-9B2C-AF7A00ED7901}" destId="{85BF104A-BBD5-4BD3-8C83-A0615CF8D4AD}" srcOrd="4" destOrd="0" presId="urn:microsoft.com/office/officeart/2005/8/layout/lProcess3"/>
    <dgm:cxn modelId="{75C29140-9FD7-4F59-884E-EA6BA59275EC}" type="presParOf" srcId="{59D99369-96E1-41E8-84A8-8E0498BDB7F6}" destId="{420EF2BF-9D57-4218-AB3B-016CC9F42DB3}" srcOrd="3" destOrd="0" presId="urn:microsoft.com/office/officeart/2005/8/layout/lProcess3"/>
    <dgm:cxn modelId="{69696AF6-0760-47EF-8E30-07615205F27E}" type="presParOf" srcId="{59D99369-96E1-41E8-84A8-8E0498BDB7F6}" destId="{40C64B47-E34E-4063-9343-A77CE6F194B5}" srcOrd="4" destOrd="0" presId="urn:microsoft.com/office/officeart/2005/8/layout/lProcess3"/>
    <dgm:cxn modelId="{62B67FF5-8179-44C4-8317-95CF99752DED}" type="presParOf" srcId="{40C64B47-E34E-4063-9343-A77CE6F194B5}" destId="{524517E8-298A-4C4D-ADD5-2DAD00011FAA}" srcOrd="0" destOrd="0" presId="urn:microsoft.com/office/officeart/2005/8/layout/lProcess3"/>
    <dgm:cxn modelId="{84FE2D4C-A6B0-4E0C-B7FD-1019D7A03870}" type="presParOf" srcId="{40C64B47-E34E-4063-9343-A77CE6F194B5}" destId="{F8E2FBC9-9917-4933-B29D-2AEB49BE060E}" srcOrd="1" destOrd="0" presId="urn:microsoft.com/office/officeart/2005/8/layout/lProcess3"/>
    <dgm:cxn modelId="{1CA2929F-4CA2-497E-AE5B-63D1292F40EE}" type="presParOf" srcId="{40C64B47-E34E-4063-9343-A77CE6F194B5}" destId="{84309671-A8E9-4CCB-8F60-0E80F91D0AE7}" srcOrd="2" destOrd="0" presId="urn:microsoft.com/office/officeart/2005/8/layout/lProcess3"/>
    <dgm:cxn modelId="{B1468FCB-CE38-4608-979B-124B28FD275F}" type="presParOf" srcId="{40C64B47-E34E-4063-9343-A77CE6F194B5}" destId="{A916C759-0276-428E-ACCB-881036C505E7}" srcOrd="3" destOrd="0" presId="urn:microsoft.com/office/officeart/2005/8/layout/lProcess3"/>
    <dgm:cxn modelId="{941F2C3D-D9CD-4867-9A6A-B3C265D92BA0}" type="presParOf" srcId="{40C64B47-E34E-4063-9343-A77CE6F194B5}" destId="{3F559F51-BD77-4818-926E-FD0224A723A6}" srcOrd="4" destOrd="0" presId="urn:microsoft.com/office/officeart/2005/8/layout/lProcess3"/>
    <dgm:cxn modelId="{19A5E820-8476-4C80-8B60-FE47A81462D1}" type="presParOf" srcId="{59D99369-96E1-41E8-84A8-8E0498BDB7F6}" destId="{75F0DC02-F178-4D73-B851-B82587817157}" srcOrd="5" destOrd="0" presId="urn:microsoft.com/office/officeart/2005/8/layout/lProcess3"/>
    <dgm:cxn modelId="{D716433F-AC6A-401F-88A8-AC937D46216E}" type="presParOf" srcId="{59D99369-96E1-41E8-84A8-8E0498BDB7F6}" destId="{090FBC11-F693-4929-B5DB-D4BF75C32A83}" srcOrd="6" destOrd="0" presId="urn:microsoft.com/office/officeart/2005/8/layout/lProcess3"/>
    <dgm:cxn modelId="{7FBCE1BD-1911-4E76-AE26-A39C7C8A02C5}" type="presParOf" srcId="{090FBC11-F693-4929-B5DB-D4BF75C32A83}" destId="{38B04142-28E1-4ACF-857E-DCA91C1FA77A}" srcOrd="0" destOrd="0" presId="urn:microsoft.com/office/officeart/2005/8/layout/lProcess3"/>
    <dgm:cxn modelId="{7A567323-3307-4862-B2E6-116B481A54C2}" type="presParOf" srcId="{090FBC11-F693-4929-B5DB-D4BF75C32A83}" destId="{31A510D9-11D4-451B-A0F7-E0654A105865}" srcOrd="1" destOrd="0" presId="urn:microsoft.com/office/officeart/2005/8/layout/lProcess3"/>
    <dgm:cxn modelId="{BAB92023-59D1-47B7-9169-B78E3FA4313C}" type="presParOf" srcId="{090FBC11-F693-4929-B5DB-D4BF75C32A83}" destId="{3A44BC03-69F6-46E9-8651-E74A89CF8AF3}" srcOrd="2" destOrd="0" presId="urn:microsoft.com/office/officeart/2005/8/layout/lProcess3"/>
    <dgm:cxn modelId="{CA8E9E23-F8FE-4B79-8D1C-2610648A803C}" type="presParOf" srcId="{090FBC11-F693-4929-B5DB-D4BF75C32A83}" destId="{6CD79339-0465-441D-B9C5-4D2AAF505626}" srcOrd="3" destOrd="0" presId="urn:microsoft.com/office/officeart/2005/8/layout/lProcess3"/>
    <dgm:cxn modelId="{22ADDB34-41B3-4506-B98C-A8C4666B5611}" type="presParOf" srcId="{090FBC11-F693-4929-B5DB-D4BF75C32A83}" destId="{31DE269B-134B-4E72-AB22-5575A7E922E2}" srcOrd="4" destOrd="0" presId="urn:microsoft.com/office/officeart/2005/8/layout/lProcess3"/>
  </dgm:cxnLst>
  <dgm:bg/>
  <dgm:whole/>
</dgm:dataModel>
</file>

<file path=ppt/diagrams/data4.xml><?xml version="1.0" encoding="utf-8"?>
<dgm:dataModel xmlns:dgm="http://schemas.openxmlformats.org/drawingml/2006/diagram" xmlns:a="http://schemas.openxmlformats.org/drawingml/2006/main">
  <dgm:ptLst>
    <dgm:pt modelId="{09DBF0CA-071D-493A-B09F-989C8E493235}" type="doc">
      <dgm:prSet loTypeId="urn:microsoft.com/office/officeart/2005/8/layout/lProcess3" loCatId="process" qsTypeId="urn:microsoft.com/office/officeart/2005/8/quickstyle/simple4" qsCatId="simple" csTypeId="urn:microsoft.com/office/officeart/2005/8/colors/accent4_2" csCatId="accent4" phldr="1"/>
      <dgm:spPr/>
      <dgm:t>
        <a:bodyPr/>
        <a:lstStyle/>
        <a:p>
          <a:endParaRPr lang="fr-FR"/>
        </a:p>
      </dgm:t>
    </dgm:pt>
    <dgm:pt modelId="{959C7977-30EF-47A9-A9D1-73C66A945F7A}">
      <dgm:prSet/>
      <dgm:spPr/>
      <dgm:t>
        <a:bodyPr/>
        <a:lstStyle/>
        <a:p>
          <a:pPr rtl="0"/>
          <a:r>
            <a:rPr lang="en-US" noProof="0" dirty="0" smtClean="0"/>
            <a:t>Nouveau </a:t>
          </a:r>
          <a:r>
            <a:rPr lang="en-US" noProof="0" dirty="0" err="1" smtClean="0"/>
            <a:t>Noyau</a:t>
          </a:r>
          <a:r>
            <a:rPr lang="en-US" noProof="0" dirty="0" smtClean="0"/>
            <a:t> CE 6.0</a:t>
          </a:r>
          <a:endParaRPr lang="fr-FR" dirty="0"/>
        </a:p>
      </dgm:t>
    </dgm:pt>
    <dgm:pt modelId="{401307DC-5DF8-4959-BCD7-9465EFD5D8BE}" type="sibTrans" cxnId="{167647BB-5069-48EC-B475-3D487DC53C38}">
      <dgm:prSet/>
      <dgm:spPr/>
      <dgm:t>
        <a:bodyPr/>
        <a:lstStyle/>
        <a:p>
          <a:endParaRPr lang="fr-FR"/>
        </a:p>
      </dgm:t>
    </dgm:pt>
    <dgm:pt modelId="{CD433458-B022-44B8-99BA-73B3B47672B5}" type="parTrans" cxnId="{167647BB-5069-48EC-B475-3D487DC53C38}">
      <dgm:prSet/>
      <dgm:spPr/>
      <dgm:t>
        <a:bodyPr/>
        <a:lstStyle/>
        <a:p>
          <a:endParaRPr lang="fr-FR"/>
        </a:p>
      </dgm:t>
    </dgm:pt>
    <dgm:pt modelId="{B6BEBC60-F5DC-4092-BDED-C876333948F8}">
      <dgm:prSet/>
      <dgm:spPr/>
      <dgm:t>
        <a:bodyPr/>
        <a:lstStyle/>
        <a:p>
          <a:pPr rtl="0"/>
          <a:r>
            <a:rPr lang="en-US" noProof="0" dirty="0" smtClean="0">
              <a:solidFill>
                <a:schemeClr val="bg1"/>
              </a:solidFill>
            </a:rPr>
            <a:t>X86, ARM, MIPS, SH4</a:t>
          </a:r>
          <a:endParaRPr lang="en-US" noProof="0" dirty="0">
            <a:solidFill>
              <a:schemeClr val="bg1"/>
            </a:solidFill>
          </a:endParaRPr>
        </a:p>
      </dgm:t>
    </dgm:pt>
    <dgm:pt modelId="{9650A1FE-BEDD-452F-90E9-7F3C5A5F6484}" type="parTrans" cxnId="{2E360B1C-405B-4483-AF14-6BD862C4052E}">
      <dgm:prSet/>
      <dgm:spPr/>
      <dgm:t>
        <a:bodyPr/>
        <a:lstStyle/>
        <a:p>
          <a:endParaRPr lang="fr-FR"/>
        </a:p>
      </dgm:t>
    </dgm:pt>
    <dgm:pt modelId="{26AF6395-5F8B-4C4F-97A9-8CB5B5771C1E}" type="sibTrans" cxnId="{2E360B1C-405B-4483-AF14-6BD862C4052E}">
      <dgm:prSet/>
      <dgm:spPr/>
      <dgm:t>
        <a:bodyPr/>
        <a:lstStyle/>
        <a:p>
          <a:endParaRPr lang="fr-FR"/>
        </a:p>
      </dgm:t>
    </dgm:pt>
    <dgm:pt modelId="{EEE10FF0-CD51-43B0-9ED4-CD08F585161F}">
      <dgm:prSet/>
      <dgm:spPr/>
      <dgm:t>
        <a:bodyPr/>
        <a:lstStyle/>
        <a:p>
          <a:pPr rtl="0"/>
          <a:r>
            <a:rPr lang="en-US" noProof="0" dirty="0" smtClean="0">
              <a:solidFill>
                <a:schemeClr val="bg1"/>
              </a:solidFill>
            </a:rPr>
            <a:t>Temps </a:t>
          </a:r>
          <a:r>
            <a:rPr lang="en-US" noProof="0" dirty="0" err="1" smtClean="0">
              <a:solidFill>
                <a:schemeClr val="bg1"/>
              </a:solidFill>
            </a:rPr>
            <a:t>réel</a:t>
          </a:r>
          <a:r>
            <a:rPr lang="en-US" noProof="0" dirty="0" smtClean="0">
              <a:solidFill>
                <a:schemeClr val="bg1"/>
              </a:solidFill>
            </a:rPr>
            <a:t> </a:t>
          </a:r>
          <a:r>
            <a:rPr lang="en-US" noProof="0" dirty="0" err="1" smtClean="0">
              <a:solidFill>
                <a:schemeClr val="bg1"/>
              </a:solidFill>
            </a:rPr>
            <a:t>dur</a:t>
          </a:r>
          <a:r>
            <a:rPr lang="en-US" noProof="0" dirty="0" smtClean="0">
              <a:solidFill>
                <a:schemeClr val="bg1"/>
              </a:solidFill>
            </a:rPr>
            <a:t>, </a:t>
          </a:r>
          <a:r>
            <a:rPr lang="en-US" noProof="0" dirty="0" err="1" smtClean="0">
              <a:solidFill>
                <a:schemeClr val="bg1"/>
              </a:solidFill>
            </a:rPr>
            <a:t>préemptif</a:t>
          </a:r>
          <a:endParaRPr lang="en-US" noProof="0" dirty="0">
            <a:solidFill>
              <a:schemeClr val="bg1"/>
            </a:solidFill>
          </a:endParaRPr>
        </a:p>
      </dgm:t>
    </dgm:pt>
    <dgm:pt modelId="{683BB606-70DE-477F-AFCE-F3D74258642D}" type="parTrans" cxnId="{8703BC35-7CF5-4B0B-B129-FD47767C0B6E}">
      <dgm:prSet/>
      <dgm:spPr/>
      <dgm:t>
        <a:bodyPr/>
        <a:lstStyle/>
        <a:p>
          <a:endParaRPr lang="fr-FR"/>
        </a:p>
      </dgm:t>
    </dgm:pt>
    <dgm:pt modelId="{7CFA2767-E885-48A3-853D-D59E99286E07}" type="sibTrans" cxnId="{8703BC35-7CF5-4B0B-B129-FD47767C0B6E}">
      <dgm:prSet/>
      <dgm:spPr/>
      <dgm:t>
        <a:bodyPr/>
        <a:lstStyle/>
        <a:p>
          <a:endParaRPr lang="fr-FR"/>
        </a:p>
      </dgm:t>
    </dgm:pt>
    <dgm:pt modelId="{DCD08E30-E295-4093-B177-7E98FACF360C}">
      <dgm:prSet/>
      <dgm:spPr/>
      <dgm:t>
        <a:bodyPr/>
        <a:lstStyle/>
        <a:p>
          <a:pPr rtl="0"/>
          <a:r>
            <a:rPr lang="en-US" noProof="0" dirty="0" err="1" smtClean="0"/>
            <a:t>Modulaire</a:t>
          </a:r>
          <a:endParaRPr lang="en-US" noProof="0" dirty="0"/>
        </a:p>
      </dgm:t>
    </dgm:pt>
    <dgm:pt modelId="{85BA2DB5-6837-4472-A339-4347DAA1A6FF}" type="parTrans" cxnId="{28E83CD6-405E-4993-899A-2951176F82FD}">
      <dgm:prSet/>
      <dgm:spPr/>
      <dgm:t>
        <a:bodyPr/>
        <a:lstStyle/>
        <a:p>
          <a:endParaRPr lang="fr-FR"/>
        </a:p>
      </dgm:t>
    </dgm:pt>
    <dgm:pt modelId="{F19C581F-6C6F-45E2-95ED-A5C98C45AB48}" type="sibTrans" cxnId="{28E83CD6-405E-4993-899A-2951176F82FD}">
      <dgm:prSet/>
      <dgm:spPr/>
      <dgm:t>
        <a:bodyPr/>
        <a:lstStyle/>
        <a:p>
          <a:endParaRPr lang="fr-FR"/>
        </a:p>
      </dgm:t>
    </dgm:pt>
    <dgm:pt modelId="{C907335E-5E29-403F-A839-E3055EF53B50}">
      <dgm:prSet/>
      <dgm:spPr/>
      <dgm:t>
        <a:bodyPr/>
        <a:lstStyle/>
        <a:p>
          <a:pPr rtl="0"/>
          <a:r>
            <a:rPr lang="en-US" noProof="0" dirty="0" smtClean="0">
              <a:solidFill>
                <a:schemeClr val="bg1"/>
              </a:solidFill>
            </a:rPr>
            <a:t>700+ </a:t>
          </a:r>
          <a:r>
            <a:rPr lang="en-US" noProof="0" dirty="0" err="1" smtClean="0">
              <a:solidFill>
                <a:schemeClr val="bg1"/>
              </a:solidFill>
            </a:rPr>
            <a:t>composants</a:t>
          </a:r>
          <a:endParaRPr lang="en-US" noProof="0" dirty="0">
            <a:solidFill>
              <a:schemeClr val="bg1"/>
            </a:solidFill>
          </a:endParaRPr>
        </a:p>
      </dgm:t>
    </dgm:pt>
    <dgm:pt modelId="{8145655E-A1A0-41C2-897B-CD95CDD361A3}" type="parTrans" cxnId="{B1665EA0-92E5-4420-B6B3-5195CC7BA671}">
      <dgm:prSet/>
      <dgm:spPr/>
      <dgm:t>
        <a:bodyPr/>
        <a:lstStyle/>
        <a:p>
          <a:endParaRPr lang="fr-FR"/>
        </a:p>
      </dgm:t>
    </dgm:pt>
    <dgm:pt modelId="{E414676E-E06E-4ED4-AF0C-A8220DCCB679}" type="sibTrans" cxnId="{B1665EA0-92E5-4420-B6B3-5195CC7BA671}">
      <dgm:prSet/>
      <dgm:spPr/>
      <dgm:t>
        <a:bodyPr/>
        <a:lstStyle/>
        <a:p>
          <a:endParaRPr lang="fr-FR"/>
        </a:p>
      </dgm:t>
    </dgm:pt>
    <dgm:pt modelId="{39284147-BC6C-4B95-BD3C-87BD10C08E80}">
      <dgm:prSet/>
      <dgm:spPr/>
      <dgm:t>
        <a:bodyPr/>
        <a:lstStyle/>
        <a:p>
          <a:pPr rtl="0"/>
          <a:r>
            <a:rPr lang="en-US" noProof="0" dirty="0" err="1" smtClean="0">
              <a:solidFill>
                <a:schemeClr val="bg1"/>
              </a:solidFill>
            </a:rPr>
            <a:t>Modèle</a:t>
          </a:r>
          <a:r>
            <a:rPr lang="en-US" noProof="0" dirty="0" smtClean="0">
              <a:solidFill>
                <a:schemeClr val="bg1"/>
              </a:solidFill>
            </a:rPr>
            <a:t> de driver avec forte abstraction du Hardware</a:t>
          </a:r>
          <a:endParaRPr lang="en-US" noProof="0" dirty="0">
            <a:solidFill>
              <a:schemeClr val="bg1"/>
            </a:solidFill>
          </a:endParaRPr>
        </a:p>
      </dgm:t>
    </dgm:pt>
    <dgm:pt modelId="{773AD286-5568-4187-85E7-E86E466430DF}" type="parTrans" cxnId="{466F1C54-23A5-4032-99C8-B5A117942099}">
      <dgm:prSet/>
      <dgm:spPr/>
      <dgm:t>
        <a:bodyPr/>
        <a:lstStyle/>
        <a:p>
          <a:endParaRPr lang="fr-FR"/>
        </a:p>
      </dgm:t>
    </dgm:pt>
    <dgm:pt modelId="{552C59E2-1D8C-421A-AC7C-DBE4413ABF80}" type="sibTrans" cxnId="{466F1C54-23A5-4032-99C8-B5A117942099}">
      <dgm:prSet/>
      <dgm:spPr/>
      <dgm:t>
        <a:bodyPr/>
        <a:lstStyle/>
        <a:p>
          <a:endParaRPr lang="fr-FR"/>
        </a:p>
      </dgm:t>
    </dgm:pt>
    <dgm:pt modelId="{E6D749A7-768A-424B-ABEB-AED43C56163A}">
      <dgm:prSet/>
      <dgm:spPr/>
      <dgm:t>
        <a:bodyPr/>
        <a:lstStyle/>
        <a:p>
          <a:pPr rtl="0"/>
          <a:r>
            <a:rPr lang="en-US" noProof="0" dirty="0" smtClean="0"/>
            <a:t>Léger</a:t>
          </a:r>
          <a:endParaRPr lang="en-US" noProof="0" dirty="0"/>
        </a:p>
      </dgm:t>
    </dgm:pt>
    <dgm:pt modelId="{D61D9082-8882-473A-B12D-C6EEC4E65DD5}" type="parTrans" cxnId="{00A1F839-E223-4DA0-8F1E-747ECD622AFB}">
      <dgm:prSet/>
      <dgm:spPr/>
      <dgm:t>
        <a:bodyPr/>
        <a:lstStyle/>
        <a:p>
          <a:endParaRPr lang="fr-FR"/>
        </a:p>
      </dgm:t>
    </dgm:pt>
    <dgm:pt modelId="{FF9F6B09-79EE-4931-B46A-49C942383CF9}" type="sibTrans" cxnId="{00A1F839-E223-4DA0-8F1E-747ECD622AFB}">
      <dgm:prSet/>
      <dgm:spPr/>
      <dgm:t>
        <a:bodyPr/>
        <a:lstStyle/>
        <a:p>
          <a:endParaRPr lang="fr-FR"/>
        </a:p>
      </dgm:t>
    </dgm:pt>
    <dgm:pt modelId="{80C29648-FEA5-49C2-AE81-6A0B7C4689D4}">
      <dgm:prSet/>
      <dgm:spPr/>
      <dgm:t>
        <a:bodyPr/>
        <a:lstStyle/>
        <a:p>
          <a:pPr rtl="0"/>
          <a:r>
            <a:rPr lang="en-US" noProof="0" dirty="0" err="1" smtClean="0">
              <a:solidFill>
                <a:schemeClr val="bg1"/>
              </a:solidFill>
            </a:rPr>
            <a:t>Gestion</a:t>
          </a:r>
          <a:r>
            <a:rPr lang="en-US" noProof="0" dirty="0" smtClean="0">
              <a:solidFill>
                <a:schemeClr val="bg1"/>
              </a:solidFill>
            </a:rPr>
            <a:t> </a:t>
          </a:r>
          <a:r>
            <a:rPr lang="en-US" noProof="0" dirty="0" err="1" smtClean="0">
              <a:solidFill>
                <a:schemeClr val="bg1"/>
              </a:solidFill>
            </a:rPr>
            <a:t>avancée</a:t>
          </a:r>
          <a:r>
            <a:rPr lang="en-US" noProof="0" dirty="0" smtClean="0">
              <a:solidFill>
                <a:schemeClr val="bg1"/>
              </a:solidFill>
            </a:rPr>
            <a:t> de </a:t>
          </a:r>
          <a:r>
            <a:rPr lang="en-US" noProof="0" dirty="0" err="1" smtClean="0">
              <a:solidFill>
                <a:schemeClr val="bg1"/>
              </a:solidFill>
            </a:rPr>
            <a:t>l’énergie</a:t>
          </a:r>
          <a:endParaRPr lang="en-US" noProof="0" dirty="0">
            <a:solidFill>
              <a:schemeClr val="bg1"/>
            </a:solidFill>
          </a:endParaRPr>
        </a:p>
      </dgm:t>
    </dgm:pt>
    <dgm:pt modelId="{9E76FC07-470F-48BE-BF91-CFB1396E05D2}" type="parTrans" cxnId="{774D3946-0B91-4F67-821E-B3F6D534760B}">
      <dgm:prSet/>
      <dgm:spPr/>
      <dgm:t>
        <a:bodyPr/>
        <a:lstStyle/>
        <a:p>
          <a:endParaRPr lang="fr-FR"/>
        </a:p>
      </dgm:t>
    </dgm:pt>
    <dgm:pt modelId="{CEFAF1D0-4810-49BC-ABA9-CB56662F10EC}" type="sibTrans" cxnId="{774D3946-0B91-4F67-821E-B3F6D534760B}">
      <dgm:prSet/>
      <dgm:spPr/>
      <dgm:t>
        <a:bodyPr/>
        <a:lstStyle/>
        <a:p>
          <a:endParaRPr lang="fr-FR"/>
        </a:p>
      </dgm:t>
    </dgm:pt>
    <dgm:pt modelId="{9FFE99BF-0F6F-4EB4-A702-6683DA10573E}">
      <dgm:prSet/>
      <dgm:spPr/>
      <dgm:t>
        <a:bodyPr/>
        <a:lstStyle/>
        <a:p>
          <a:pPr rtl="0"/>
          <a:r>
            <a:rPr lang="en-US" noProof="0" dirty="0" err="1" smtClean="0">
              <a:solidFill>
                <a:schemeClr val="bg1"/>
              </a:solidFill>
            </a:rPr>
            <a:t>Empreinte</a:t>
          </a:r>
          <a:r>
            <a:rPr lang="en-US" noProof="0" dirty="0" smtClean="0">
              <a:solidFill>
                <a:schemeClr val="bg1"/>
              </a:solidFill>
            </a:rPr>
            <a:t> </a:t>
          </a:r>
          <a:r>
            <a:rPr lang="en-US" noProof="0" dirty="0" err="1" smtClean="0">
              <a:solidFill>
                <a:schemeClr val="bg1"/>
              </a:solidFill>
            </a:rPr>
            <a:t>mémoire</a:t>
          </a:r>
          <a:r>
            <a:rPr lang="en-US" noProof="0" dirty="0" smtClean="0">
              <a:solidFill>
                <a:schemeClr val="bg1"/>
              </a:solidFill>
            </a:rPr>
            <a:t> </a:t>
          </a:r>
          <a:r>
            <a:rPr lang="en-US" noProof="0" dirty="0" err="1" smtClean="0">
              <a:solidFill>
                <a:schemeClr val="bg1"/>
              </a:solidFill>
            </a:rPr>
            <a:t>réduite</a:t>
          </a:r>
          <a:r>
            <a:rPr lang="en-US" noProof="0" dirty="0" smtClean="0">
              <a:solidFill>
                <a:schemeClr val="bg1"/>
              </a:solidFill>
            </a:rPr>
            <a:t> (min 300k)</a:t>
          </a:r>
          <a:endParaRPr lang="en-US" noProof="0" dirty="0">
            <a:solidFill>
              <a:schemeClr val="bg1"/>
            </a:solidFill>
          </a:endParaRPr>
        </a:p>
      </dgm:t>
    </dgm:pt>
    <dgm:pt modelId="{549F86F2-951A-4352-9C25-565B53F8B24E}" type="parTrans" cxnId="{1F3E7FA5-08C9-4F74-BA77-9BBD6A9F071D}">
      <dgm:prSet/>
      <dgm:spPr/>
      <dgm:t>
        <a:bodyPr/>
        <a:lstStyle/>
        <a:p>
          <a:endParaRPr lang="fr-FR"/>
        </a:p>
      </dgm:t>
    </dgm:pt>
    <dgm:pt modelId="{6F3DB32D-918B-46CA-9CFB-DE68AB0BB62E}" type="sibTrans" cxnId="{1F3E7FA5-08C9-4F74-BA77-9BBD6A9F071D}">
      <dgm:prSet/>
      <dgm:spPr/>
      <dgm:t>
        <a:bodyPr/>
        <a:lstStyle/>
        <a:p>
          <a:endParaRPr lang="fr-FR"/>
        </a:p>
      </dgm:t>
    </dgm:pt>
    <dgm:pt modelId="{DDE2D834-5622-4A9B-A030-95E27CA452F7}">
      <dgm:prSet/>
      <dgm:spPr/>
      <dgm:t>
        <a:bodyPr/>
        <a:lstStyle/>
        <a:p>
          <a:pPr rtl="0"/>
          <a:r>
            <a:rPr lang="en-US" noProof="0" dirty="0" err="1" smtClean="0"/>
            <a:t>Outils</a:t>
          </a:r>
          <a:endParaRPr lang="en-US" noProof="0" dirty="0"/>
        </a:p>
      </dgm:t>
    </dgm:pt>
    <dgm:pt modelId="{64FF40AB-CCF5-4362-9C37-AF2EEAA22B09}" type="parTrans" cxnId="{DE94B6F9-993D-473F-8B1A-F697F4DFFBAB}">
      <dgm:prSet/>
      <dgm:spPr/>
      <dgm:t>
        <a:bodyPr/>
        <a:lstStyle/>
        <a:p>
          <a:endParaRPr lang="fr-FR"/>
        </a:p>
      </dgm:t>
    </dgm:pt>
    <dgm:pt modelId="{ED0AC69B-B559-4306-B2AB-B60C170BEF6C}" type="sibTrans" cxnId="{DE94B6F9-993D-473F-8B1A-F697F4DFFBAB}">
      <dgm:prSet/>
      <dgm:spPr/>
      <dgm:t>
        <a:bodyPr/>
        <a:lstStyle/>
        <a:p>
          <a:endParaRPr lang="fr-FR"/>
        </a:p>
      </dgm:t>
    </dgm:pt>
    <dgm:pt modelId="{58ACDB3E-D66B-4717-BC91-B195234C5B12}">
      <dgm:prSet/>
      <dgm:spPr/>
      <dgm:t>
        <a:bodyPr/>
        <a:lstStyle/>
        <a:p>
          <a:pPr rtl="0"/>
          <a:r>
            <a:rPr lang="en-US" b="1" u="none" noProof="0" dirty="0" err="1" smtClean="0">
              <a:solidFill>
                <a:schemeClr val="bg1"/>
              </a:solidFill>
            </a:rPr>
            <a:t>Noyau</a:t>
          </a:r>
          <a:r>
            <a:rPr lang="en-US" b="1" u="none" noProof="0" dirty="0" smtClean="0">
              <a:solidFill>
                <a:schemeClr val="bg1"/>
              </a:solidFill>
            </a:rPr>
            <a:t> :</a:t>
          </a:r>
          <a:r>
            <a:rPr lang="en-US" u="none" noProof="0" dirty="0" smtClean="0">
              <a:solidFill>
                <a:schemeClr val="bg1"/>
              </a:solidFill>
            </a:rPr>
            <a:t> </a:t>
          </a:r>
          <a:r>
            <a:rPr lang="en-US" noProof="0" dirty="0" smtClean="0">
              <a:solidFill>
                <a:schemeClr val="bg1"/>
              </a:solidFill>
            </a:rPr>
            <a:t>VS2005 + Platform Builder: </a:t>
          </a:r>
          <a:br>
            <a:rPr lang="en-US" noProof="0" dirty="0" smtClean="0">
              <a:solidFill>
                <a:schemeClr val="bg1"/>
              </a:solidFill>
            </a:rPr>
          </a:br>
          <a:r>
            <a:rPr lang="en-US" noProof="0" dirty="0" smtClean="0">
              <a:solidFill>
                <a:schemeClr val="bg1"/>
              </a:solidFill>
            </a:rPr>
            <a:t>Cross debugging + Emulator</a:t>
          </a:r>
          <a:endParaRPr lang="en-US" noProof="0" dirty="0">
            <a:solidFill>
              <a:schemeClr val="bg1"/>
            </a:solidFill>
          </a:endParaRPr>
        </a:p>
      </dgm:t>
    </dgm:pt>
    <dgm:pt modelId="{06E636DA-C82E-4DD2-B03E-F55157EE12F0}" type="parTrans" cxnId="{978CF934-E2AB-4D3A-9DB8-BB3F0C4E9912}">
      <dgm:prSet/>
      <dgm:spPr/>
      <dgm:t>
        <a:bodyPr/>
        <a:lstStyle/>
        <a:p>
          <a:endParaRPr lang="fr-FR"/>
        </a:p>
      </dgm:t>
    </dgm:pt>
    <dgm:pt modelId="{9A27582F-E1AC-447C-822C-967DD6DA0DB4}" type="sibTrans" cxnId="{978CF934-E2AB-4D3A-9DB8-BB3F0C4E9912}">
      <dgm:prSet/>
      <dgm:spPr/>
      <dgm:t>
        <a:bodyPr/>
        <a:lstStyle/>
        <a:p>
          <a:endParaRPr lang="fr-FR"/>
        </a:p>
      </dgm:t>
    </dgm:pt>
    <dgm:pt modelId="{041BE009-36F2-4E69-B3CF-3D7C5EEB4C47}">
      <dgm:prSet/>
      <dgm:spPr/>
      <dgm:t>
        <a:bodyPr/>
        <a:lstStyle/>
        <a:p>
          <a:pPr rtl="0"/>
          <a:r>
            <a:rPr lang="en-US" b="1" u="none" noProof="0" dirty="0" smtClean="0">
              <a:solidFill>
                <a:schemeClr val="bg1"/>
              </a:solidFill>
            </a:rPr>
            <a:t>Applications :</a:t>
          </a:r>
          <a:r>
            <a:rPr lang="en-US" u="sng" noProof="0" dirty="0" smtClean="0">
              <a:solidFill>
                <a:schemeClr val="bg1"/>
              </a:solidFill>
            </a:rPr>
            <a:t> </a:t>
          </a:r>
          <a:r>
            <a:rPr lang="en-US" noProof="0" dirty="0" smtClean="0">
              <a:solidFill>
                <a:schemeClr val="bg1"/>
              </a:solidFill>
            </a:rPr>
            <a:t>VS2005, Win32, .NET CF:</a:t>
          </a:r>
          <a:br>
            <a:rPr lang="en-US" noProof="0" dirty="0" smtClean="0">
              <a:solidFill>
                <a:schemeClr val="bg1"/>
              </a:solidFill>
            </a:rPr>
          </a:br>
          <a:r>
            <a:rPr lang="en-US" noProof="0" dirty="0" smtClean="0">
              <a:solidFill>
                <a:schemeClr val="bg1"/>
              </a:solidFill>
            </a:rPr>
            <a:t>Cross debugging + Emulator</a:t>
          </a:r>
          <a:endParaRPr lang="en-US" noProof="0" dirty="0">
            <a:solidFill>
              <a:schemeClr val="bg1"/>
            </a:solidFill>
          </a:endParaRPr>
        </a:p>
      </dgm:t>
    </dgm:pt>
    <dgm:pt modelId="{672D0E2E-3089-414F-87F0-CFBCE041DE7A}" type="parTrans" cxnId="{90675264-C5CE-4DCA-9B96-6262FF12EFD2}">
      <dgm:prSet/>
      <dgm:spPr/>
      <dgm:t>
        <a:bodyPr/>
        <a:lstStyle/>
        <a:p>
          <a:endParaRPr lang="fr-FR"/>
        </a:p>
      </dgm:t>
    </dgm:pt>
    <dgm:pt modelId="{50E1AB22-0F4E-4AD3-AFB8-AD5C5AF0BD44}" type="sibTrans" cxnId="{90675264-C5CE-4DCA-9B96-6262FF12EFD2}">
      <dgm:prSet/>
      <dgm:spPr/>
      <dgm:t>
        <a:bodyPr/>
        <a:lstStyle/>
        <a:p>
          <a:endParaRPr lang="fr-FR"/>
        </a:p>
      </dgm:t>
    </dgm:pt>
    <dgm:pt modelId="{59D99369-96E1-41E8-84A8-8E0498BDB7F6}" type="pres">
      <dgm:prSet presAssocID="{09DBF0CA-071D-493A-B09F-989C8E493235}" presName="Name0" presStyleCnt="0">
        <dgm:presLayoutVars>
          <dgm:chPref val="3"/>
          <dgm:dir/>
          <dgm:animLvl val="lvl"/>
          <dgm:resizeHandles/>
        </dgm:presLayoutVars>
      </dgm:prSet>
      <dgm:spPr/>
      <dgm:t>
        <a:bodyPr/>
        <a:lstStyle/>
        <a:p>
          <a:endParaRPr lang="fr-FR"/>
        </a:p>
      </dgm:t>
    </dgm:pt>
    <dgm:pt modelId="{6FBDC47B-64D7-4D14-898E-E03D914E59C2}" type="pres">
      <dgm:prSet presAssocID="{959C7977-30EF-47A9-A9D1-73C66A945F7A}" presName="horFlow" presStyleCnt="0"/>
      <dgm:spPr/>
    </dgm:pt>
    <dgm:pt modelId="{E3A0644A-8C3E-4312-9F46-E67A302014C8}" type="pres">
      <dgm:prSet presAssocID="{959C7977-30EF-47A9-A9D1-73C66A945F7A}" presName="bigChev" presStyleLbl="node1" presStyleIdx="0" presStyleCnt="4"/>
      <dgm:spPr/>
      <dgm:t>
        <a:bodyPr/>
        <a:lstStyle/>
        <a:p>
          <a:endParaRPr lang="fr-FR"/>
        </a:p>
      </dgm:t>
    </dgm:pt>
    <dgm:pt modelId="{CB757E0C-06F9-477E-9CCF-A269F2C3918D}" type="pres">
      <dgm:prSet presAssocID="{9650A1FE-BEDD-452F-90E9-7F3C5A5F6484}" presName="parTrans" presStyleCnt="0"/>
      <dgm:spPr/>
    </dgm:pt>
    <dgm:pt modelId="{085FD71F-AA99-4EFC-BD2B-B21F2DAE2502}" type="pres">
      <dgm:prSet presAssocID="{B6BEBC60-F5DC-4092-BDED-C876333948F8}" presName="node" presStyleLbl="alignAccFollowNode1" presStyleIdx="0" presStyleCnt="8">
        <dgm:presLayoutVars>
          <dgm:bulletEnabled val="1"/>
        </dgm:presLayoutVars>
      </dgm:prSet>
      <dgm:spPr/>
      <dgm:t>
        <a:bodyPr/>
        <a:lstStyle/>
        <a:p>
          <a:endParaRPr lang="fr-FR"/>
        </a:p>
      </dgm:t>
    </dgm:pt>
    <dgm:pt modelId="{F28ED8AF-9D54-4388-8B09-56FFAD2F7774}" type="pres">
      <dgm:prSet presAssocID="{26AF6395-5F8B-4C4F-97A9-8CB5B5771C1E}" presName="sibTrans" presStyleCnt="0"/>
      <dgm:spPr/>
    </dgm:pt>
    <dgm:pt modelId="{981F0BC6-E177-4A96-BC3C-594442F5789E}" type="pres">
      <dgm:prSet presAssocID="{EEE10FF0-CD51-43B0-9ED4-CD08F585161F}" presName="node" presStyleLbl="alignAccFollowNode1" presStyleIdx="1" presStyleCnt="8">
        <dgm:presLayoutVars>
          <dgm:bulletEnabled val="1"/>
        </dgm:presLayoutVars>
      </dgm:prSet>
      <dgm:spPr/>
      <dgm:t>
        <a:bodyPr/>
        <a:lstStyle/>
        <a:p>
          <a:endParaRPr lang="fr-FR"/>
        </a:p>
      </dgm:t>
    </dgm:pt>
    <dgm:pt modelId="{48B199A7-EECD-443F-99C5-92E14DEB9034}" type="pres">
      <dgm:prSet presAssocID="{959C7977-30EF-47A9-A9D1-73C66A945F7A}" presName="vSp" presStyleCnt="0"/>
      <dgm:spPr/>
    </dgm:pt>
    <dgm:pt modelId="{C1B0BF99-E5AA-4371-ACEF-B2C94B6F3C18}" type="pres">
      <dgm:prSet presAssocID="{DCD08E30-E295-4093-B177-7E98FACF360C}" presName="horFlow" presStyleCnt="0"/>
      <dgm:spPr/>
    </dgm:pt>
    <dgm:pt modelId="{5B827EF5-682E-4E05-A4FE-F24154BC9784}" type="pres">
      <dgm:prSet presAssocID="{DCD08E30-E295-4093-B177-7E98FACF360C}" presName="bigChev" presStyleLbl="node1" presStyleIdx="1" presStyleCnt="4"/>
      <dgm:spPr/>
      <dgm:t>
        <a:bodyPr/>
        <a:lstStyle/>
        <a:p>
          <a:endParaRPr lang="fr-FR"/>
        </a:p>
      </dgm:t>
    </dgm:pt>
    <dgm:pt modelId="{BB79F2AC-CA7B-481A-B158-BF72A9A4A040}" type="pres">
      <dgm:prSet presAssocID="{8145655E-A1A0-41C2-897B-CD95CDD361A3}" presName="parTrans" presStyleCnt="0"/>
      <dgm:spPr/>
    </dgm:pt>
    <dgm:pt modelId="{AD800823-42B0-4D11-8B6E-19EAFE87B0A3}" type="pres">
      <dgm:prSet presAssocID="{C907335E-5E29-403F-A839-E3055EF53B50}" presName="node" presStyleLbl="alignAccFollowNode1" presStyleIdx="2" presStyleCnt="8">
        <dgm:presLayoutVars>
          <dgm:bulletEnabled val="1"/>
        </dgm:presLayoutVars>
      </dgm:prSet>
      <dgm:spPr/>
      <dgm:t>
        <a:bodyPr/>
        <a:lstStyle/>
        <a:p>
          <a:endParaRPr lang="fr-FR"/>
        </a:p>
      </dgm:t>
    </dgm:pt>
    <dgm:pt modelId="{4A566448-A7A0-4084-B77C-C834392F09FB}" type="pres">
      <dgm:prSet presAssocID="{E414676E-E06E-4ED4-AF0C-A8220DCCB679}" presName="sibTrans" presStyleCnt="0"/>
      <dgm:spPr/>
    </dgm:pt>
    <dgm:pt modelId="{2E860102-A600-4AEA-8FBC-F66AB006F72D}" type="pres">
      <dgm:prSet presAssocID="{39284147-BC6C-4B95-BD3C-87BD10C08E80}" presName="node" presStyleLbl="alignAccFollowNode1" presStyleIdx="3" presStyleCnt="8">
        <dgm:presLayoutVars>
          <dgm:bulletEnabled val="1"/>
        </dgm:presLayoutVars>
      </dgm:prSet>
      <dgm:spPr/>
      <dgm:t>
        <a:bodyPr/>
        <a:lstStyle/>
        <a:p>
          <a:endParaRPr lang="fr-FR"/>
        </a:p>
      </dgm:t>
    </dgm:pt>
    <dgm:pt modelId="{A4FC48B9-1C7B-4108-8390-6A540C1A0711}" type="pres">
      <dgm:prSet presAssocID="{DCD08E30-E295-4093-B177-7E98FACF360C}" presName="vSp" presStyleCnt="0"/>
      <dgm:spPr/>
    </dgm:pt>
    <dgm:pt modelId="{324B1C8A-BA91-4AD8-B25F-F0D2E2EFE5C8}" type="pres">
      <dgm:prSet presAssocID="{E6D749A7-768A-424B-ABEB-AED43C56163A}" presName="horFlow" presStyleCnt="0"/>
      <dgm:spPr/>
    </dgm:pt>
    <dgm:pt modelId="{FB9CD9A0-15FF-4E36-B220-30E19EBAD982}" type="pres">
      <dgm:prSet presAssocID="{E6D749A7-768A-424B-ABEB-AED43C56163A}" presName="bigChev" presStyleLbl="node1" presStyleIdx="2" presStyleCnt="4"/>
      <dgm:spPr/>
      <dgm:t>
        <a:bodyPr/>
        <a:lstStyle/>
        <a:p>
          <a:endParaRPr lang="fr-FR"/>
        </a:p>
      </dgm:t>
    </dgm:pt>
    <dgm:pt modelId="{036F5DE1-A65E-4187-B929-33507836BFD4}" type="pres">
      <dgm:prSet presAssocID="{9E76FC07-470F-48BE-BF91-CFB1396E05D2}" presName="parTrans" presStyleCnt="0"/>
      <dgm:spPr/>
    </dgm:pt>
    <dgm:pt modelId="{F855EF6B-71F7-4968-92C2-69E0432CCD6D}" type="pres">
      <dgm:prSet presAssocID="{80C29648-FEA5-49C2-AE81-6A0B7C4689D4}" presName="node" presStyleLbl="alignAccFollowNode1" presStyleIdx="4" presStyleCnt="8">
        <dgm:presLayoutVars>
          <dgm:bulletEnabled val="1"/>
        </dgm:presLayoutVars>
      </dgm:prSet>
      <dgm:spPr/>
      <dgm:t>
        <a:bodyPr/>
        <a:lstStyle/>
        <a:p>
          <a:endParaRPr lang="fr-FR"/>
        </a:p>
      </dgm:t>
    </dgm:pt>
    <dgm:pt modelId="{59A1EA1F-23D8-4FD4-AC32-970486571EA9}" type="pres">
      <dgm:prSet presAssocID="{CEFAF1D0-4810-49BC-ABA9-CB56662F10EC}" presName="sibTrans" presStyleCnt="0"/>
      <dgm:spPr/>
    </dgm:pt>
    <dgm:pt modelId="{FAD7C045-DF58-4BF4-944F-B874133F7ECB}" type="pres">
      <dgm:prSet presAssocID="{9FFE99BF-0F6F-4EB4-A702-6683DA10573E}" presName="node" presStyleLbl="alignAccFollowNode1" presStyleIdx="5" presStyleCnt="8">
        <dgm:presLayoutVars>
          <dgm:bulletEnabled val="1"/>
        </dgm:presLayoutVars>
      </dgm:prSet>
      <dgm:spPr/>
      <dgm:t>
        <a:bodyPr/>
        <a:lstStyle/>
        <a:p>
          <a:endParaRPr lang="fr-FR"/>
        </a:p>
      </dgm:t>
    </dgm:pt>
    <dgm:pt modelId="{F42DECBF-CE3E-4636-B36E-E2789A91C8EE}" type="pres">
      <dgm:prSet presAssocID="{E6D749A7-768A-424B-ABEB-AED43C56163A}" presName="vSp" presStyleCnt="0"/>
      <dgm:spPr/>
    </dgm:pt>
    <dgm:pt modelId="{455ACE41-A0B7-4917-B681-E2B96BD19516}" type="pres">
      <dgm:prSet presAssocID="{DDE2D834-5622-4A9B-A030-95E27CA452F7}" presName="horFlow" presStyleCnt="0"/>
      <dgm:spPr/>
    </dgm:pt>
    <dgm:pt modelId="{90E96525-4EEB-44D9-B247-E7BDB5D757BA}" type="pres">
      <dgm:prSet presAssocID="{DDE2D834-5622-4A9B-A030-95E27CA452F7}" presName="bigChev" presStyleLbl="node1" presStyleIdx="3" presStyleCnt="4"/>
      <dgm:spPr/>
      <dgm:t>
        <a:bodyPr/>
        <a:lstStyle/>
        <a:p>
          <a:endParaRPr lang="fr-FR"/>
        </a:p>
      </dgm:t>
    </dgm:pt>
    <dgm:pt modelId="{06C1A2CE-310F-4ACB-A797-4945236DDC42}" type="pres">
      <dgm:prSet presAssocID="{06E636DA-C82E-4DD2-B03E-F55157EE12F0}" presName="parTrans" presStyleCnt="0"/>
      <dgm:spPr/>
    </dgm:pt>
    <dgm:pt modelId="{BFD2884B-1955-4A59-A599-47DE58AB8229}" type="pres">
      <dgm:prSet presAssocID="{58ACDB3E-D66B-4717-BC91-B195234C5B12}" presName="node" presStyleLbl="alignAccFollowNode1" presStyleIdx="6" presStyleCnt="8">
        <dgm:presLayoutVars>
          <dgm:bulletEnabled val="1"/>
        </dgm:presLayoutVars>
      </dgm:prSet>
      <dgm:spPr/>
      <dgm:t>
        <a:bodyPr/>
        <a:lstStyle/>
        <a:p>
          <a:endParaRPr lang="fr-FR"/>
        </a:p>
      </dgm:t>
    </dgm:pt>
    <dgm:pt modelId="{337BB7BF-4804-4F80-A59B-5AE3A670B080}" type="pres">
      <dgm:prSet presAssocID="{9A27582F-E1AC-447C-822C-967DD6DA0DB4}" presName="sibTrans" presStyleCnt="0"/>
      <dgm:spPr/>
    </dgm:pt>
    <dgm:pt modelId="{105A43D3-376F-4F30-ABF1-DCBAF49293F5}" type="pres">
      <dgm:prSet presAssocID="{041BE009-36F2-4E69-B3CF-3D7C5EEB4C47}" presName="node" presStyleLbl="alignAccFollowNode1" presStyleIdx="7" presStyleCnt="8">
        <dgm:presLayoutVars>
          <dgm:bulletEnabled val="1"/>
        </dgm:presLayoutVars>
      </dgm:prSet>
      <dgm:spPr/>
      <dgm:t>
        <a:bodyPr/>
        <a:lstStyle/>
        <a:p>
          <a:endParaRPr lang="fr-FR"/>
        </a:p>
      </dgm:t>
    </dgm:pt>
  </dgm:ptLst>
  <dgm:cxnLst>
    <dgm:cxn modelId="{DE94B6F9-993D-473F-8B1A-F697F4DFFBAB}" srcId="{09DBF0CA-071D-493A-B09F-989C8E493235}" destId="{DDE2D834-5622-4A9B-A030-95E27CA452F7}" srcOrd="3" destOrd="0" parTransId="{64FF40AB-CCF5-4362-9C37-AF2EEAA22B09}" sibTransId="{ED0AC69B-B559-4306-B2AB-B60C170BEF6C}"/>
    <dgm:cxn modelId="{978CF934-E2AB-4D3A-9DB8-BB3F0C4E9912}" srcId="{DDE2D834-5622-4A9B-A030-95E27CA452F7}" destId="{58ACDB3E-D66B-4717-BC91-B195234C5B12}" srcOrd="0" destOrd="0" parTransId="{06E636DA-C82E-4DD2-B03E-F55157EE12F0}" sibTransId="{9A27582F-E1AC-447C-822C-967DD6DA0DB4}"/>
    <dgm:cxn modelId="{8703BC35-7CF5-4B0B-B129-FD47767C0B6E}" srcId="{959C7977-30EF-47A9-A9D1-73C66A945F7A}" destId="{EEE10FF0-CD51-43B0-9ED4-CD08F585161F}" srcOrd="1" destOrd="0" parTransId="{683BB606-70DE-477F-AFCE-F3D74258642D}" sibTransId="{7CFA2767-E885-48A3-853D-D59E99286E07}"/>
    <dgm:cxn modelId="{B1665EA0-92E5-4420-B6B3-5195CC7BA671}" srcId="{DCD08E30-E295-4093-B177-7E98FACF360C}" destId="{C907335E-5E29-403F-A839-E3055EF53B50}" srcOrd="0" destOrd="0" parTransId="{8145655E-A1A0-41C2-897B-CD95CDD361A3}" sibTransId="{E414676E-E06E-4ED4-AF0C-A8220DCCB679}"/>
    <dgm:cxn modelId="{EDBF531D-8983-4E54-942D-DC903F018F4D}" type="presOf" srcId="{09DBF0CA-071D-493A-B09F-989C8E493235}" destId="{59D99369-96E1-41E8-84A8-8E0498BDB7F6}" srcOrd="0" destOrd="0" presId="urn:microsoft.com/office/officeart/2005/8/layout/lProcess3"/>
    <dgm:cxn modelId="{774D3946-0B91-4F67-821E-B3F6D534760B}" srcId="{E6D749A7-768A-424B-ABEB-AED43C56163A}" destId="{80C29648-FEA5-49C2-AE81-6A0B7C4689D4}" srcOrd="0" destOrd="0" parTransId="{9E76FC07-470F-48BE-BF91-CFB1396E05D2}" sibTransId="{CEFAF1D0-4810-49BC-ABA9-CB56662F10EC}"/>
    <dgm:cxn modelId="{8E2167FF-E562-490C-8B06-94051745641F}" type="presOf" srcId="{959C7977-30EF-47A9-A9D1-73C66A945F7A}" destId="{E3A0644A-8C3E-4312-9F46-E67A302014C8}" srcOrd="0" destOrd="0" presId="urn:microsoft.com/office/officeart/2005/8/layout/lProcess3"/>
    <dgm:cxn modelId="{90675264-C5CE-4DCA-9B96-6262FF12EFD2}" srcId="{DDE2D834-5622-4A9B-A030-95E27CA452F7}" destId="{041BE009-36F2-4E69-B3CF-3D7C5EEB4C47}" srcOrd="1" destOrd="0" parTransId="{672D0E2E-3089-414F-87F0-CFBCE041DE7A}" sibTransId="{50E1AB22-0F4E-4AD3-AFB8-AD5C5AF0BD44}"/>
    <dgm:cxn modelId="{71626C81-9287-4339-8797-6E471B153A39}" type="presOf" srcId="{39284147-BC6C-4B95-BD3C-87BD10C08E80}" destId="{2E860102-A600-4AEA-8FBC-F66AB006F72D}" srcOrd="0" destOrd="0" presId="urn:microsoft.com/office/officeart/2005/8/layout/lProcess3"/>
    <dgm:cxn modelId="{CDD60D8E-F103-494E-80A6-955404FAF21D}" type="presOf" srcId="{E6D749A7-768A-424B-ABEB-AED43C56163A}" destId="{FB9CD9A0-15FF-4E36-B220-30E19EBAD982}" srcOrd="0" destOrd="0" presId="urn:microsoft.com/office/officeart/2005/8/layout/lProcess3"/>
    <dgm:cxn modelId="{167647BB-5069-48EC-B475-3D487DC53C38}" srcId="{09DBF0CA-071D-493A-B09F-989C8E493235}" destId="{959C7977-30EF-47A9-A9D1-73C66A945F7A}" srcOrd="0" destOrd="0" parTransId="{CD433458-B022-44B8-99BA-73B3B47672B5}" sibTransId="{401307DC-5DF8-4959-BCD7-9465EFD5D8BE}"/>
    <dgm:cxn modelId="{17BFB173-05E6-4740-B5C2-C971C376B312}" type="presOf" srcId="{C907335E-5E29-403F-A839-E3055EF53B50}" destId="{AD800823-42B0-4D11-8B6E-19EAFE87B0A3}" srcOrd="0" destOrd="0" presId="urn:microsoft.com/office/officeart/2005/8/layout/lProcess3"/>
    <dgm:cxn modelId="{81AA5988-B61B-487F-B1BA-ECFA52EDA296}" type="presOf" srcId="{58ACDB3E-D66B-4717-BC91-B195234C5B12}" destId="{BFD2884B-1955-4A59-A599-47DE58AB8229}" srcOrd="0" destOrd="0" presId="urn:microsoft.com/office/officeart/2005/8/layout/lProcess3"/>
    <dgm:cxn modelId="{00A1F839-E223-4DA0-8F1E-747ECD622AFB}" srcId="{09DBF0CA-071D-493A-B09F-989C8E493235}" destId="{E6D749A7-768A-424B-ABEB-AED43C56163A}" srcOrd="2" destOrd="0" parTransId="{D61D9082-8882-473A-B12D-C6EEC4E65DD5}" sibTransId="{FF9F6B09-79EE-4931-B46A-49C942383CF9}"/>
    <dgm:cxn modelId="{1F3E7FA5-08C9-4F74-BA77-9BBD6A9F071D}" srcId="{E6D749A7-768A-424B-ABEB-AED43C56163A}" destId="{9FFE99BF-0F6F-4EB4-A702-6683DA10573E}" srcOrd="1" destOrd="0" parTransId="{549F86F2-951A-4352-9C25-565B53F8B24E}" sibTransId="{6F3DB32D-918B-46CA-9CFB-DE68AB0BB62E}"/>
    <dgm:cxn modelId="{28E83CD6-405E-4993-899A-2951176F82FD}" srcId="{09DBF0CA-071D-493A-B09F-989C8E493235}" destId="{DCD08E30-E295-4093-B177-7E98FACF360C}" srcOrd="1" destOrd="0" parTransId="{85BA2DB5-6837-4472-A339-4347DAA1A6FF}" sibTransId="{F19C581F-6C6F-45E2-95ED-A5C98C45AB48}"/>
    <dgm:cxn modelId="{2E360B1C-405B-4483-AF14-6BD862C4052E}" srcId="{959C7977-30EF-47A9-A9D1-73C66A945F7A}" destId="{B6BEBC60-F5DC-4092-BDED-C876333948F8}" srcOrd="0" destOrd="0" parTransId="{9650A1FE-BEDD-452F-90E9-7F3C5A5F6484}" sibTransId="{26AF6395-5F8B-4C4F-97A9-8CB5B5771C1E}"/>
    <dgm:cxn modelId="{468B2195-84A9-40AF-AB62-7F2B0ABA4D0C}" type="presOf" srcId="{B6BEBC60-F5DC-4092-BDED-C876333948F8}" destId="{085FD71F-AA99-4EFC-BD2B-B21F2DAE2502}" srcOrd="0" destOrd="0" presId="urn:microsoft.com/office/officeart/2005/8/layout/lProcess3"/>
    <dgm:cxn modelId="{A875AFC9-515C-40D5-9D7A-70593D344D8D}" type="presOf" srcId="{EEE10FF0-CD51-43B0-9ED4-CD08F585161F}" destId="{981F0BC6-E177-4A96-BC3C-594442F5789E}" srcOrd="0" destOrd="0" presId="urn:microsoft.com/office/officeart/2005/8/layout/lProcess3"/>
    <dgm:cxn modelId="{746E195D-A51B-41BB-B03B-B87F5F23B205}" type="presOf" srcId="{9FFE99BF-0F6F-4EB4-A702-6683DA10573E}" destId="{FAD7C045-DF58-4BF4-944F-B874133F7ECB}" srcOrd="0" destOrd="0" presId="urn:microsoft.com/office/officeart/2005/8/layout/lProcess3"/>
    <dgm:cxn modelId="{A7F18F4A-207D-42A9-9E98-DB142261CA61}" type="presOf" srcId="{DDE2D834-5622-4A9B-A030-95E27CA452F7}" destId="{90E96525-4EEB-44D9-B247-E7BDB5D757BA}" srcOrd="0" destOrd="0" presId="urn:microsoft.com/office/officeart/2005/8/layout/lProcess3"/>
    <dgm:cxn modelId="{41ADADD9-8610-4DF9-BA70-223E0F8D7383}" type="presOf" srcId="{DCD08E30-E295-4093-B177-7E98FACF360C}" destId="{5B827EF5-682E-4E05-A4FE-F24154BC9784}" srcOrd="0" destOrd="0" presId="urn:microsoft.com/office/officeart/2005/8/layout/lProcess3"/>
    <dgm:cxn modelId="{8EB7874B-AE26-4FFD-8667-D11BE80D69F0}" type="presOf" srcId="{041BE009-36F2-4E69-B3CF-3D7C5EEB4C47}" destId="{105A43D3-376F-4F30-ABF1-DCBAF49293F5}" srcOrd="0" destOrd="0" presId="urn:microsoft.com/office/officeart/2005/8/layout/lProcess3"/>
    <dgm:cxn modelId="{68772572-59F2-4484-8CAA-DF958FE1AE68}" type="presOf" srcId="{80C29648-FEA5-49C2-AE81-6A0B7C4689D4}" destId="{F855EF6B-71F7-4968-92C2-69E0432CCD6D}" srcOrd="0" destOrd="0" presId="urn:microsoft.com/office/officeart/2005/8/layout/lProcess3"/>
    <dgm:cxn modelId="{466F1C54-23A5-4032-99C8-B5A117942099}" srcId="{DCD08E30-E295-4093-B177-7E98FACF360C}" destId="{39284147-BC6C-4B95-BD3C-87BD10C08E80}" srcOrd="1" destOrd="0" parTransId="{773AD286-5568-4187-85E7-E86E466430DF}" sibTransId="{552C59E2-1D8C-421A-AC7C-DBE4413ABF80}"/>
    <dgm:cxn modelId="{D37F9FA3-541F-4B35-8C68-90478AEDC0AD}" type="presParOf" srcId="{59D99369-96E1-41E8-84A8-8E0498BDB7F6}" destId="{6FBDC47B-64D7-4D14-898E-E03D914E59C2}" srcOrd="0" destOrd="0" presId="urn:microsoft.com/office/officeart/2005/8/layout/lProcess3"/>
    <dgm:cxn modelId="{8A68C8E2-AC63-423E-AEE3-91C7493CA8FC}" type="presParOf" srcId="{6FBDC47B-64D7-4D14-898E-E03D914E59C2}" destId="{E3A0644A-8C3E-4312-9F46-E67A302014C8}" srcOrd="0" destOrd="0" presId="urn:microsoft.com/office/officeart/2005/8/layout/lProcess3"/>
    <dgm:cxn modelId="{237E1133-26F7-4C94-931C-160B522DFAEB}" type="presParOf" srcId="{6FBDC47B-64D7-4D14-898E-E03D914E59C2}" destId="{CB757E0C-06F9-477E-9CCF-A269F2C3918D}" srcOrd="1" destOrd="0" presId="urn:microsoft.com/office/officeart/2005/8/layout/lProcess3"/>
    <dgm:cxn modelId="{992B022B-CDC7-4629-98F7-88C02EDC2A89}" type="presParOf" srcId="{6FBDC47B-64D7-4D14-898E-E03D914E59C2}" destId="{085FD71F-AA99-4EFC-BD2B-B21F2DAE2502}" srcOrd="2" destOrd="0" presId="urn:microsoft.com/office/officeart/2005/8/layout/lProcess3"/>
    <dgm:cxn modelId="{E51F71C6-68D3-4326-B095-5F54E2B964A2}" type="presParOf" srcId="{6FBDC47B-64D7-4D14-898E-E03D914E59C2}" destId="{F28ED8AF-9D54-4388-8B09-56FFAD2F7774}" srcOrd="3" destOrd="0" presId="urn:microsoft.com/office/officeart/2005/8/layout/lProcess3"/>
    <dgm:cxn modelId="{381C47F6-F260-470A-A7D3-B57C64825974}" type="presParOf" srcId="{6FBDC47B-64D7-4D14-898E-E03D914E59C2}" destId="{981F0BC6-E177-4A96-BC3C-594442F5789E}" srcOrd="4" destOrd="0" presId="urn:microsoft.com/office/officeart/2005/8/layout/lProcess3"/>
    <dgm:cxn modelId="{D6246214-44C6-43A9-B1FA-5D881B5411B1}" type="presParOf" srcId="{59D99369-96E1-41E8-84A8-8E0498BDB7F6}" destId="{48B199A7-EECD-443F-99C5-92E14DEB9034}" srcOrd="1" destOrd="0" presId="urn:microsoft.com/office/officeart/2005/8/layout/lProcess3"/>
    <dgm:cxn modelId="{7B1C388C-C128-4FF7-96E2-6C3891334BC4}" type="presParOf" srcId="{59D99369-96E1-41E8-84A8-8E0498BDB7F6}" destId="{C1B0BF99-E5AA-4371-ACEF-B2C94B6F3C18}" srcOrd="2" destOrd="0" presId="urn:microsoft.com/office/officeart/2005/8/layout/lProcess3"/>
    <dgm:cxn modelId="{7B815953-527C-4CEC-A81E-91F4647004BA}" type="presParOf" srcId="{C1B0BF99-E5AA-4371-ACEF-B2C94B6F3C18}" destId="{5B827EF5-682E-4E05-A4FE-F24154BC9784}" srcOrd="0" destOrd="0" presId="urn:microsoft.com/office/officeart/2005/8/layout/lProcess3"/>
    <dgm:cxn modelId="{3C4293B6-0FE0-4C5E-B8B7-B8F960C5CDAA}" type="presParOf" srcId="{C1B0BF99-E5AA-4371-ACEF-B2C94B6F3C18}" destId="{BB79F2AC-CA7B-481A-B158-BF72A9A4A040}" srcOrd="1" destOrd="0" presId="urn:microsoft.com/office/officeart/2005/8/layout/lProcess3"/>
    <dgm:cxn modelId="{4C36EF19-14D5-4514-A042-49AB8765B067}" type="presParOf" srcId="{C1B0BF99-E5AA-4371-ACEF-B2C94B6F3C18}" destId="{AD800823-42B0-4D11-8B6E-19EAFE87B0A3}" srcOrd="2" destOrd="0" presId="urn:microsoft.com/office/officeart/2005/8/layout/lProcess3"/>
    <dgm:cxn modelId="{3B5D906B-8741-43D6-8971-9DA01D22532F}" type="presParOf" srcId="{C1B0BF99-E5AA-4371-ACEF-B2C94B6F3C18}" destId="{4A566448-A7A0-4084-B77C-C834392F09FB}" srcOrd="3" destOrd="0" presId="urn:microsoft.com/office/officeart/2005/8/layout/lProcess3"/>
    <dgm:cxn modelId="{ADABA989-5D50-4D17-9ECA-870B9C00C749}" type="presParOf" srcId="{C1B0BF99-E5AA-4371-ACEF-B2C94B6F3C18}" destId="{2E860102-A600-4AEA-8FBC-F66AB006F72D}" srcOrd="4" destOrd="0" presId="urn:microsoft.com/office/officeart/2005/8/layout/lProcess3"/>
    <dgm:cxn modelId="{B5F67B44-6D3B-4089-B371-8D75BBBE5BAD}" type="presParOf" srcId="{59D99369-96E1-41E8-84A8-8E0498BDB7F6}" destId="{A4FC48B9-1C7B-4108-8390-6A540C1A0711}" srcOrd="3" destOrd="0" presId="urn:microsoft.com/office/officeart/2005/8/layout/lProcess3"/>
    <dgm:cxn modelId="{C3F47595-180E-4915-B7E4-695F2D3D547E}" type="presParOf" srcId="{59D99369-96E1-41E8-84A8-8E0498BDB7F6}" destId="{324B1C8A-BA91-4AD8-B25F-F0D2E2EFE5C8}" srcOrd="4" destOrd="0" presId="urn:microsoft.com/office/officeart/2005/8/layout/lProcess3"/>
    <dgm:cxn modelId="{F6378357-6DA4-4A4F-80BF-A515697BC4AB}" type="presParOf" srcId="{324B1C8A-BA91-4AD8-B25F-F0D2E2EFE5C8}" destId="{FB9CD9A0-15FF-4E36-B220-30E19EBAD982}" srcOrd="0" destOrd="0" presId="urn:microsoft.com/office/officeart/2005/8/layout/lProcess3"/>
    <dgm:cxn modelId="{773513CF-2D46-41DF-82EB-D1551044BBB1}" type="presParOf" srcId="{324B1C8A-BA91-4AD8-B25F-F0D2E2EFE5C8}" destId="{036F5DE1-A65E-4187-B929-33507836BFD4}" srcOrd="1" destOrd="0" presId="urn:microsoft.com/office/officeart/2005/8/layout/lProcess3"/>
    <dgm:cxn modelId="{80020FA4-483F-4CF5-B524-48F6CD7ECA5C}" type="presParOf" srcId="{324B1C8A-BA91-4AD8-B25F-F0D2E2EFE5C8}" destId="{F855EF6B-71F7-4968-92C2-69E0432CCD6D}" srcOrd="2" destOrd="0" presId="urn:microsoft.com/office/officeart/2005/8/layout/lProcess3"/>
    <dgm:cxn modelId="{5FF7FB98-EBD7-45C1-838D-6E8C05CDC79F}" type="presParOf" srcId="{324B1C8A-BA91-4AD8-B25F-F0D2E2EFE5C8}" destId="{59A1EA1F-23D8-4FD4-AC32-970486571EA9}" srcOrd="3" destOrd="0" presId="urn:microsoft.com/office/officeart/2005/8/layout/lProcess3"/>
    <dgm:cxn modelId="{7873FBE2-ABC8-42AB-81B1-5164B2A72456}" type="presParOf" srcId="{324B1C8A-BA91-4AD8-B25F-F0D2E2EFE5C8}" destId="{FAD7C045-DF58-4BF4-944F-B874133F7ECB}" srcOrd="4" destOrd="0" presId="urn:microsoft.com/office/officeart/2005/8/layout/lProcess3"/>
    <dgm:cxn modelId="{4C774920-87BC-4FA3-91C1-C2FB08E70CDB}" type="presParOf" srcId="{59D99369-96E1-41E8-84A8-8E0498BDB7F6}" destId="{F42DECBF-CE3E-4636-B36E-E2789A91C8EE}" srcOrd="5" destOrd="0" presId="urn:microsoft.com/office/officeart/2005/8/layout/lProcess3"/>
    <dgm:cxn modelId="{F4D56EA9-4361-41D5-ACAC-62553819EA4F}" type="presParOf" srcId="{59D99369-96E1-41E8-84A8-8E0498BDB7F6}" destId="{455ACE41-A0B7-4917-B681-E2B96BD19516}" srcOrd="6" destOrd="0" presId="urn:microsoft.com/office/officeart/2005/8/layout/lProcess3"/>
    <dgm:cxn modelId="{493CE5E0-1BD0-4077-9364-7AE14D0FD165}" type="presParOf" srcId="{455ACE41-A0B7-4917-B681-E2B96BD19516}" destId="{90E96525-4EEB-44D9-B247-E7BDB5D757BA}" srcOrd="0" destOrd="0" presId="urn:microsoft.com/office/officeart/2005/8/layout/lProcess3"/>
    <dgm:cxn modelId="{A01EE9C2-DCF1-49DB-8AA9-BC1EBA2BB062}" type="presParOf" srcId="{455ACE41-A0B7-4917-B681-E2B96BD19516}" destId="{06C1A2CE-310F-4ACB-A797-4945236DDC42}" srcOrd="1" destOrd="0" presId="urn:microsoft.com/office/officeart/2005/8/layout/lProcess3"/>
    <dgm:cxn modelId="{554C72B4-1917-41BC-950F-7ED3748EF3F2}" type="presParOf" srcId="{455ACE41-A0B7-4917-B681-E2B96BD19516}" destId="{BFD2884B-1955-4A59-A599-47DE58AB8229}" srcOrd="2" destOrd="0" presId="urn:microsoft.com/office/officeart/2005/8/layout/lProcess3"/>
    <dgm:cxn modelId="{09BC3C18-BFCF-475E-8061-4FDF030617C2}" type="presParOf" srcId="{455ACE41-A0B7-4917-B681-E2B96BD19516}" destId="{337BB7BF-4804-4F80-A59B-5AE3A670B080}" srcOrd="3" destOrd="0" presId="urn:microsoft.com/office/officeart/2005/8/layout/lProcess3"/>
    <dgm:cxn modelId="{C6821D5B-DA08-4E3F-9F30-FB1D3597618F}" type="presParOf" srcId="{455ACE41-A0B7-4917-B681-E2B96BD19516}" destId="{105A43D3-376F-4F30-ABF1-DCBAF49293F5}" srcOrd="4" destOrd="0" presId="urn:microsoft.com/office/officeart/2005/8/layout/lProcess3"/>
  </dgm:cxnLst>
  <dgm:bg/>
  <dgm:whole/>
</dgm:dataModel>
</file>

<file path=ppt/diagrams/data5.xml><?xml version="1.0" encoding="utf-8"?>
<dgm:dataModel xmlns:dgm="http://schemas.openxmlformats.org/drawingml/2006/diagram" xmlns:a="http://schemas.openxmlformats.org/drawingml/2006/main">
  <dgm:ptLst>
    <dgm:pt modelId="{09DBF0CA-071D-493A-B09F-989C8E493235}" type="doc">
      <dgm:prSet loTypeId="urn:microsoft.com/office/officeart/2005/8/layout/lProcess3" loCatId="process" qsTypeId="urn:microsoft.com/office/officeart/2005/8/quickstyle/simple4" qsCatId="simple" csTypeId="urn:microsoft.com/office/officeart/2005/8/colors/accent4_2" csCatId="accent4" phldr="1"/>
      <dgm:spPr/>
      <dgm:t>
        <a:bodyPr/>
        <a:lstStyle/>
        <a:p>
          <a:endParaRPr lang="fr-FR"/>
        </a:p>
      </dgm:t>
    </dgm:pt>
    <dgm:pt modelId="{959C7977-30EF-47A9-A9D1-73C66A945F7A}">
      <dgm:prSet/>
      <dgm:spPr/>
      <dgm:t>
        <a:bodyPr/>
        <a:lstStyle/>
        <a:p>
          <a:pPr rtl="0"/>
          <a:r>
            <a:rPr lang="en-US" dirty="0" smtClean="0"/>
            <a:t>.NET </a:t>
          </a:r>
          <a:r>
            <a:rPr lang="en-US" dirty="0" err="1" smtClean="0"/>
            <a:t>léger</a:t>
          </a:r>
          <a:r>
            <a:rPr lang="en-US" dirty="0" smtClean="0"/>
            <a:t> et bootable</a:t>
          </a:r>
          <a:endParaRPr lang="fr-FR" dirty="0"/>
        </a:p>
      </dgm:t>
    </dgm:pt>
    <dgm:pt modelId="{CD433458-B022-44B8-99BA-73B3B47672B5}" type="parTrans" cxnId="{167647BB-5069-48EC-B475-3D487DC53C38}">
      <dgm:prSet/>
      <dgm:spPr/>
      <dgm:t>
        <a:bodyPr/>
        <a:lstStyle/>
        <a:p>
          <a:endParaRPr lang="fr-FR"/>
        </a:p>
      </dgm:t>
    </dgm:pt>
    <dgm:pt modelId="{401307DC-5DF8-4959-BCD7-9465EFD5D8BE}" type="sibTrans" cxnId="{167647BB-5069-48EC-B475-3D487DC53C38}">
      <dgm:prSet/>
      <dgm:spPr/>
      <dgm:t>
        <a:bodyPr/>
        <a:lstStyle/>
        <a:p>
          <a:endParaRPr lang="fr-FR"/>
        </a:p>
      </dgm:t>
    </dgm:pt>
    <dgm:pt modelId="{59503338-11A3-47B2-A6DB-6667E9880E7D}">
      <dgm:prSet/>
      <dgm:spPr/>
      <dgm:t>
        <a:bodyPr/>
        <a:lstStyle/>
        <a:p>
          <a:pPr rtl="0"/>
          <a:r>
            <a:rPr lang="en-US" dirty="0" smtClean="0">
              <a:solidFill>
                <a:schemeClr val="bg1"/>
              </a:solidFill>
            </a:rPr>
            <a:t>Petit (&lt;256K RAM) </a:t>
          </a:r>
          <a:br>
            <a:rPr lang="en-US" dirty="0" smtClean="0">
              <a:solidFill>
                <a:schemeClr val="bg1"/>
              </a:solidFill>
            </a:rPr>
          </a:br>
          <a:r>
            <a:rPr lang="en-US" dirty="0" smtClean="0">
              <a:solidFill>
                <a:schemeClr val="bg1"/>
              </a:solidFill>
            </a:rPr>
            <a:t>&amp; </a:t>
          </a:r>
          <a:r>
            <a:rPr lang="en-US" dirty="0" err="1" smtClean="0">
              <a:solidFill>
                <a:schemeClr val="bg1"/>
              </a:solidFill>
            </a:rPr>
            <a:t>performant</a:t>
          </a:r>
          <a:endParaRPr lang="en-US" dirty="0">
            <a:solidFill>
              <a:schemeClr val="bg1"/>
            </a:solidFill>
          </a:endParaRPr>
        </a:p>
      </dgm:t>
    </dgm:pt>
    <dgm:pt modelId="{1E98AF95-1F99-40DA-9F79-5FC72058C627}" type="parTrans" cxnId="{23A42DEC-752A-41EB-B33E-33AAE32DE93D}">
      <dgm:prSet/>
      <dgm:spPr/>
      <dgm:t>
        <a:bodyPr/>
        <a:lstStyle/>
        <a:p>
          <a:endParaRPr lang="fr-FR"/>
        </a:p>
      </dgm:t>
    </dgm:pt>
    <dgm:pt modelId="{DA8DBE22-FFEF-45EA-AA91-D21333FB28B4}" type="sibTrans" cxnId="{23A42DEC-752A-41EB-B33E-33AAE32DE93D}">
      <dgm:prSet/>
      <dgm:spPr/>
      <dgm:t>
        <a:bodyPr/>
        <a:lstStyle/>
        <a:p>
          <a:endParaRPr lang="fr-FR"/>
        </a:p>
      </dgm:t>
    </dgm:pt>
    <dgm:pt modelId="{C1D4A78C-89EF-47DA-A571-3970D95786D4}">
      <dgm:prSet/>
      <dgm:spPr/>
      <dgm:t>
        <a:bodyPr/>
        <a:lstStyle/>
        <a:p>
          <a:pPr rtl="0"/>
          <a:r>
            <a:rPr lang="en-US" dirty="0" smtClean="0">
              <a:solidFill>
                <a:schemeClr val="bg1"/>
              </a:solidFill>
            </a:rPr>
            <a:t>CPU 32-Bit avec </a:t>
          </a:r>
          <a:r>
            <a:rPr lang="en-US" dirty="0" err="1" smtClean="0">
              <a:solidFill>
                <a:schemeClr val="bg1"/>
              </a:solidFill>
            </a:rPr>
            <a:t>ou</a:t>
          </a:r>
          <a:r>
            <a:rPr lang="en-US" dirty="0" smtClean="0">
              <a:solidFill>
                <a:schemeClr val="bg1"/>
              </a:solidFill>
            </a:rPr>
            <a:t> sans MMU</a:t>
          </a:r>
          <a:endParaRPr lang="en-US" dirty="0">
            <a:solidFill>
              <a:schemeClr val="bg1"/>
            </a:solidFill>
          </a:endParaRPr>
        </a:p>
      </dgm:t>
    </dgm:pt>
    <dgm:pt modelId="{5856B91B-426B-46DF-9635-BAEC3F8E9E3A}" type="parTrans" cxnId="{E060FD07-B238-4714-B828-8298E9FE4B91}">
      <dgm:prSet/>
      <dgm:spPr/>
      <dgm:t>
        <a:bodyPr/>
        <a:lstStyle/>
        <a:p>
          <a:endParaRPr lang="fr-FR"/>
        </a:p>
      </dgm:t>
    </dgm:pt>
    <dgm:pt modelId="{69BF6A00-75CB-41C5-86F3-1903B842B6A7}" type="sibTrans" cxnId="{E060FD07-B238-4714-B828-8298E9FE4B91}">
      <dgm:prSet/>
      <dgm:spPr/>
      <dgm:t>
        <a:bodyPr/>
        <a:lstStyle/>
        <a:p>
          <a:endParaRPr lang="fr-FR"/>
        </a:p>
      </dgm:t>
    </dgm:pt>
    <dgm:pt modelId="{D813910D-EED3-4E34-A150-6C12C6D7767C}">
      <dgm:prSet/>
      <dgm:spPr/>
      <dgm:t>
        <a:bodyPr/>
        <a:lstStyle/>
        <a:p>
          <a:pPr rtl="0"/>
          <a:r>
            <a:rPr lang="en-US" dirty="0" smtClean="0">
              <a:solidFill>
                <a:schemeClr val="bg1"/>
              </a:solidFill>
            </a:rPr>
            <a:t>Portable</a:t>
          </a:r>
          <a:endParaRPr lang="en-US" dirty="0">
            <a:solidFill>
              <a:schemeClr val="bg1"/>
            </a:solidFill>
          </a:endParaRPr>
        </a:p>
      </dgm:t>
    </dgm:pt>
    <dgm:pt modelId="{29AA1839-B164-4A1F-A40C-05F3829E0A72}" type="parTrans" cxnId="{726B3586-BCE4-43BC-9656-D677BA7B0CE0}">
      <dgm:prSet/>
      <dgm:spPr/>
      <dgm:t>
        <a:bodyPr/>
        <a:lstStyle/>
        <a:p>
          <a:endParaRPr lang="fr-FR"/>
        </a:p>
      </dgm:t>
    </dgm:pt>
    <dgm:pt modelId="{DFEC684A-7D0B-4580-A6ED-A109E7F3D015}" type="sibTrans" cxnId="{726B3586-BCE4-43BC-9656-D677BA7B0CE0}">
      <dgm:prSet/>
      <dgm:spPr/>
      <dgm:t>
        <a:bodyPr/>
        <a:lstStyle/>
        <a:p>
          <a:endParaRPr lang="fr-FR"/>
        </a:p>
      </dgm:t>
    </dgm:pt>
    <dgm:pt modelId="{7E2CA96D-E3CF-4658-9AAA-BB7E58BF6305}">
      <dgm:prSet/>
      <dgm:spPr/>
      <dgm:t>
        <a:bodyPr/>
        <a:lstStyle/>
        <a:p>
          <a:pPr rtl="0"/>
          <a:r>
            <a:rPr lang="en-US" dirty="0" err="1" smtClean="0"/>
            <a:t>Robuste</a:t>
          </a:r>
          <a:endParaRPr lang="en-US" dirty="0"/>
        </a:p>
      </dgm:t>
    </dgm:pt>
    <dgm:pt modelId="{1DA39B6E-70D5-419D-B10B-6083A3BAA35A}" type="parTrans" cxnId="{E4A5D28E-214E-4248-9F66-6868A8C16CCF}">
      <dgm:prSet/>
      <dgm:spPr/>
      <dgm:t>
        <a:bodyPr/>
        <a:lstStyle/>
        <a:p>
          <a:endParaRPr lang="fr-FR"/>
        </a:p>
      </dgm:t>
    </dgm:pt>
    <dgm:pt modelId="{62E01032-8B46-4FB8-A75E-1A8AD10CA539}" type="sibTrans" cxnId="{E4A5D28E-214E-4248-9F66-6868A8C16CCF}">
      <dgm:prSet/>
      <dgm:spPr/>
      <dgm:t>
        <a:bodyPr/>
        <a:lstStyle/>
        <a:p>
          <a:endParaRPr lang="fr-FR"/>
        </a:p>
      </dgm:t>
    </dgm:pt>
    <dgm:pt modelId="{964F2100-70C2-4FBE-93CC-D3C2B375EF84}">
      <dgm:prSet/>
      <dgm:spPr/>
      <dgm:t>
        <a:bodyPr/>
        <a:lstStyle/>
        <a:p>
          <a:pPr rtl="0"/>
          <a:r>
            <a:rPr lang="en-US" dirty="0" err="1" smtClean="0">
              <a:solidFill>
                <a:schemeClr val="bg1"/>
              </a:solidFill>
            </a:rPr>
            <a:t>Aucun</a:t>
          </a:r>
          <a:r>
            <a:rPr lang="en-US" dirty="0" smtClean="0">
              <a:solidFill>
                <a:schemeClr val="bg1"/>
              </a:solidFill>
            </a:rPr>
            <a:t> </a:t>
          </a:r>
          <a:r>
            <a:rPr lang="en-US" dirty="0" err="1" smtClean="0">
              <a:solidFill>
                <a:schemeClr val="bg1"/>
              </a:solidFill>
            </a:rPr>
            <a:t>accès</a:t>
          </a:r>
          <a:r>
            <a:rPr lang="en-US" dirty="0" smtClean="0">
              <a:solidFill>
                <a:schemeClr val="bg1"/>
              </a:solidFill>
            </a:rPr>
            <a:t> direct au HW </a:t>
          </a:r>
          <a:r>
            <a:rPr lang="en-US" dirty="0" err="1" smtClean="0">
              <a:solidFill>
                <a:schemeClr val="bg1"/>
              </a:solidFill>
            </a:rPr>
            <a:t>depuis</a:t>
          </a:r>
          <a:r>
            <a:rPr lang="en-US" dirty="0" smtClean="0">
              <a:solidFill>
                <a:schemeClr val="bg1"/>
              </a:solidFill>
            </a:rPr>
            <a:t> les applications</a:t>
          </a:r>
          <a:endParaRPr lang="en-US" dirty="0">
            <a:solidFill>
              <a:schemeClr val="bg1"/>
            </a:solidFill>
          </a:endParaRPr>
        </a:p>
      </dgm:t>
    </dgm:pt>
    <dgm:pt modelId="{A0BAF82A-8BF9-4BC9-AF7B-3C1B8F6FA88D}" type="parTrans" cxnId="{3B9B7DBB-4466-4008-BDB4-95715F879B14}">
      <dgm:prSet/>
      <dgm:spPr/>
      <dgm:t>
        <a:bodyPr/>
        <a:lstStyle/>
        <a:p>
          <a:endParaRPr lang="fr-FR"/>
        </a:p>
      </dgm:t>
    </dgm:pt>
    <dgm:pt modelId="{46C6A5A4-6602-4F4B-BB3E-44B8FECCCF6A}" type="sibTrans" cxnId="{3B9B7DBB-4466-4008-BDB4-95715F879B14}">
      <dgm:prSet/>
      <dgm:spPr/>
      <dgm:t>
        <a:bodyPr/>
        <a:lstStyle/>
        <a:p>
          <a:endParaRPr lang="fr-FR"/>
        </a:p>
      </dgm:t>
    </dgm:pt>
    <dgm:pt modelId="{880DB7E7-604D-4FC0-86A4-B6513DD06057}">
      <dgm:prSet/>
      <dgm:spPr/>
      <dgm:t>
        <a:bodyPr/>
        <a:lstStyle/>
        <a:p>
          <a:pPr rtl="0"/>
          <a:r>
            <a:rPr lang="en-US" dirty="0" err="1" smtClean="0">
              <a:solidFill>
                <a:schemeClr val="bg1"/>
              </a:solidFill>
            </a:rPr>
            <a:t>Uniquement</a:t>
          </a:r>
          <a:r>
            <a:rPr lang="en-US" dirty="0" smtClean="0">
              <a:solidFill>
                <a:schemeClr val="bg1"/>
              </a:solidFill>
            </a:rPr>
            <a:t> des assemblies </a:t>
          </a:r>
          <a:r>
            <a:rPr lang="en-US" dirty="0" err="1" smtClean="0">
              <a:solidFill>
                <a:schemeClr val="bg1"/>
              </a:solidFill>
            </a:rPr>
            <a:t>signées</a:t>
          </a:r>
          <a:endParaRPr lang="en-US" dirty="0">
            <a:solidFill>
              <a:schemeClr val="bg1"/>
            </a:solidFill>
          </a:endParaRPr>
        </a:p>
      </dgm:t>
    </dgm:pt>
    <dgm:pt modelId="{6990990C-2EF1-47FE-BEED-649365B4AB56}" type="parTrans" cxnId="{26DAF466-0008-40C8-BA29-990CD238A1DE}">
      <dgm:prSet/>
      <dgm:spPr/>
      <dgm:t>
        <a:bodyPr/>
        <a:lstStyle/>
        <a:p>
          <a:endParaRPr lang="fr-FR"/>
        </a:p>
      </dgm:t>
    </dgm:pt>
    <dgm:pt modelId="{B9F48C9C-0759-4E79-9BBC-23520808FD3B}" type="sibTrans" cxnId="{26DAF466-0008-40C8-BA29-990CD238A1DE}">
      <dgm:prSet/>
      <dgm:spPr/>
      <dgm:t>
        <a:bodyPr/>
        <a:lstStyle/>
        <a:p>
          <a:endParaRPr lang="fr-FR"/>
        </a:p>
      </dgm:t>
    </dgm:pt>
    <dgm:pt modelId="{B1162F3A-58A4-4F55-809A-870CFDF5FF62}">
      <dgm:prSet/>
      <dgm:spPr/>
      <dgm:t>
        <a:bodyPr/>
        <a:lstStyle/>
        <a:p>
          <a:pPr rtl="0"/>
          <a:r>
            <a:rPr lang="en-US" dirty="0" err="1" smtClean="0"/>
            <a:t>Outils</a:t>
          </a:r>
          <a:endParaRPr lang="en-US" dirty="0"/>
        </a:p>
      </dgm:t>
    </dgm:pt>
    <dgm:pt modelId="{B42727B7-D208-432A-918A-C762759C60A0}" type="parTrans" cxnId="{8F105161-6DEC-49B0-8977-ADABD1C92932}">
      <dgm:prSet/>
      <dgm:spPr/>
      <dgm:t>
        <a:bodyPr/>
        <a:lstStyle/>
        <a:p>
          <a:endParaRPr lang="fr-FR"/>
        </a:p>
      </dgm:t>
    </dgm:pt>
    <dgm:pt modelId="{23C34AE1-C9BC-4836-976C-B518522E6C85}" type="sibTrans" cxnId="{8F105161-6DEC-49B0-8977-ADABD1C92932}">
      <dgm:prSet/>
      <dgm:spPr/>
      <dgm:t>
        <a:bodyPr/>
        <a:lstStyle/>
        <a:p>
          <a:endParaRPr lang="fr-FR"/>
        </a:p>
      </dgm:t>
    </dgm:pt>
    <dgm:pt modelId="{01520BA9-5F00-4BDD-A269-96B03F2E7AB7}">
      <dgm:prSet/>
      <dgm:spPr/>
      <dgm:t>
        <a:bodyPr/>
        <a:lstStyle/>
        <a:p>
          <a:pPr rtl="0"/>
          <a:r>
            <a:rPr lang="en-US" dirty="0" smtClean="0">
              <a:solidFill>
                <a:schemeClr val="bg1"/>
              </a:solidFill>
            </a:rPr>
            <a:t>Visual Studio 2008</a:t>
          </a:r>
          <a:endParaRPr lang="en-US" dirty="0">
            <a:solidFill>
              <a:schemeClr val="bg1"/>
            </a:solidFill>
          </a:endParaRPr>
        </a:p>
      </dgm:t>
    </dgm:pt>
    <dgm:pt modelId="{A36CB5FA-7C1B-4EDB-9AFF-5506AEC6D48D}" type="parTrans" cxnId="{0D0A314A-829E-4433-B08F-903D76BB18F8}">
      <dgm:prSet/>
      <dgm:spPr/>
      <dgm:t>
        <a:bodyPr/>
        <a:lstStyle/>
        <a:p>
          <a:endParaRPr lang="fr-FR"/>
        </a:p>
      </dgm:t>
    </dgm:pt>
    <dgm:pt modelId="{54C201DB-2867-4515-BCDB-B15691C04D84}" type="sibTrans" cxnId="{0D0A314A-829E-4433-B08F-903D76BB18F8}">
      <dgm:prSet/>
      <dgm:spPr/>
      <dgm:t>
        <a:bodyPr/>
        <a:lstStyle/>
        <a:p>
          <a:endParaRPr lang="fr-FR"/>
        </a:p>
      </dgm:t>
    </dgm:pt>
    <dgm:pt modelId="{74DF46E5-1658-4462-89F8-7598118EFBF5}">
      <dgm:prSet/>
      <dgm:spPr/>
      <dgm:t>
        <a:bodyPr/>
        <a:lstStyle/>
        <a:p>
          <a:pPr rtl="0"/>
          <a:r>
            <a:rPr lang="en-US" dirty="0" smtClean="0">
              <a:solidFill>
                <a:schemeClr val="bg1"/>
              </a:solidFill>
            </a:rPr>
            <a:t>C#, </a:t>
          </a:r>
          <a:r>
            <a:rPr lang="en-US" dirty="0" err="1" smtClean="0">
              <a:solidFill>
                <a:schemeClr val="bg1"/>
              </a:solidFill>
            </a:rPr>
            <a:t>sous</a:t>
          </a:r>
          <a:r>
            <a:rPr lang="en-US" dirty="0" smtClean="0">
              <a:solidFill>
                <a:schemeClr val="bg1"/>
              </a:solidFill>
            </a:rPr>
            <a:t>-ensemble .NET</a:t>
          </a:r>
          <a:endParaRPr lang="en-US" dirty="0">
            <a:solidFill>
              <a:schemeClr val="bg1"/>
            </a:solidFill>
          </a:endParaRPr>
        </a:p>
      </dgm:t>
    </dgm:pt>
    <dgm:pt modelId="{23DD6119-A3B6-4D65-9159-5D67E1B24DF2}" type="parTrans" cxnId="{74D1DAB8-414F-4DC4-AC63-17FFC846BEF6}">
      <dgm:prSet/>
      <dgm:spPr/>
      <dgm:t>
        <a:bodyPr/>
        <a:lstStyle/>
        <a:p>
          <a:endParaRPr lang="fr-FR"/>
        </a:p>
      </dgm:t>
    </dgm:pt>
    <dgm:pt modelId="{61FB590A-F08E-4ABB-9A05-4A6021BCD5B4}" type="sibTrans" cxnId="{74D1DAB8-414F-4DC4-AC63-17FFC846BEF6}">
      <dgm:prSet/>
      <dgm:spPr/>
      <dgm:t>
        <a:bodyPr/>
        <a:lstStyle/>
        <a:p>
          <a:endParaRPr lang="fr-FR"/>
        </a:p>
      </dgm:t>
    </dgm:pt>
    <dgm:pt modelId="{ED0FAB34-1CA5-4ABD-B6FB-5D6269F6F1F1}">
      <dgm:prSet/>
      <dgm:spPr/>
      <dgm:t>
        <a:bodyPr/>
        <a:lstStyle/>
        <a:p>
          <a:pPr rtl="0"/>
          <a:r>
            <a:rPr lang="en-US" dirty="0" smtClean="0">
              <a:solidFill>
                <a:schemeClr val="bg1"/>
              </a:solidFill>
            </a:rPr>
            <a:t>Cross debugging, </a:t>
          </a:r>
          <a:r>
            <a:rPr lang="en-US" noProof="0" dirty="0" err="1" smtClean="0">
              <a:solidFill>
                <a:schemeClr val="bg1"/>
              </a:solidFill>
            </a:rPr>
            <a:t>émulateur</a:t>
          </a:r>
          <a:r>
            <a:rPr lang="en-US" noProof="0" dirty="0" smtClean="0">
              <a:solidFill>
                <a:schemeClr val="bg1"/>
              </a:solidFill>
            </a:rPr>
            <a:t> extensible</a:t>
          </a:r>
          <a:endParaRPr lang="en-US" dirty="0">
            <a:solidFill>
              <a:schemeClr val="bg1"/>
            </a:solidFill>
          </a:endParaRPr>
        </a:p>
      </dgm:t>
    </dgm:pt>
    <dgm:pt modelId="{EC244047-2B37-4E4C-B210-D53108945D4C}" type="parTrans" cxnId="{116D9A5D-BA53-48A0-ADB5-D0CCA1866D2E}">
      <dgm:prSet/>
      <dgm:spPr/>
      <dgm:t>
        <a:bodyPr/>
        <a:lstStyle/>
        <a:p>
          <a:endParaRPr lang="fr-FR"/>
        </a:p>
      </dgm:t>
    </dgm:pt>
    <dgm:pt modelId="{A9F7CEC5-6479-413B-8597-A2E05146D9A7}" type="sibTrans" cxnId="{116D9A5D-BA53-48A0-ADB5-D0CCA1866D2E}">
      <dgm:prSet/>
      <dgm:spPr/>
      <dgm:t>
        <a:bodyPr/>
        <a:lstStyle/>
        <a:p>
          <a:endParaRPr lang="fr-FR"/>
        </a:p>
      </dgm:t>
    </dgm:pt>
    <dgm:pt modelId="{A9DE9AD5-02F5-4650-90AD-6FF9F6F16F79}">
      <dgm:prSet/>
      <dgm:spPr/>
      <dgm:t>
        <a:bodyPr/>
        <a:lstStyle/>
        <a:p>
          <a:pPr rtl="0"/>
          <a:r>
            <a:rPr lang="en-US" dirty="0" smtClean="0"/>
            <a:t>Code </a:t>
          </a:r>
          <a:r>
            <a:rPr lang="en-US" dirty="0" err="1" smtClean="0"/>
            <a:t>.Net</a:t>
          </a:r>
          <a:endParaRPr lang="en-US" dirty="0"/>
        </a:p>
      </dgm:t>
    </dgm:pt>
    <dgm:pt modelId="{6A0BE756-3FD0-43C8-B04B-305510A5F252}" type="parTrans" cxnId="{53F84B2C-E200-47E3-A184-16BD1E0986EB}">
      <dgm:prSet/>
      <dgm:spPr/>
      <dgm:t>
        <a:bodyPr/>
        <a:lstStyle/>
        <a:p>
          <a:endParaRPr lang="fr-FR"/>
        </a:p>
      </dgm:t>
    </dgm:pt>
    <dgm:pt modelId="{22C18BAA-146D-4F3C-B531-D0D519F476F0}" type="sibTrans" cxnId="{53F84B2C-E200-47E3-A184-16BD1E0986EB}">
      <dgm:prSet/>
      <dgm:spPr/>
      <dgm:t>
        <a:bodyPr/>
        <a:lstStyle/>
        <a:p>
          <a:endParaRPr lang="fr-FR"/>
        </a:p>
      </dgm:t>
    </dgm:pt>
    <dgm:pt modelId="{EC1A2DE9-BCAF-4964-9213-AE9BD3836442}">
      <dgm:prSet/>
      <dgm:spPr/>
      <dgm:t>
        <a:bodyPr/>
        <a:lstStyle/>
        <a:p>
          <a:pPr rtl="0"/>
          <a:r>
            <a:rPr lang="en-US" dirty="0" smtClean="0">
              <a:solidFill>
                <a:schemeClr val="bg1"/>
              </a:solidFill>
            </a:rPr>
            <a:t>Pas </a:t>
          </a:r>
          <a:r>
            <a:rPr lang="en-US" dirty="0" err="1" smtClean="0">
              <a:solidFill>
                <a:schemeClr val="bg1"/>
              </a:solidFill>
            </a:rPr>
            <a:t>d’instructions</a:t>
          </a:r>
          <a:r>
            <a:rPr lang="en-US" dirty="0" smtClean="0">
              <a:solidFill>
                <a:schemeClr val="bg1"/>
              </a:solidFill>
            </a:rPr>
            <a:t> unsafe</a:t>
          </a:r>
          <a:endParaRPr lang="en-US" dirty="0">
            <a:solidFill>
              <a:schemeClr val="bg1"/>
            </a:solidFill>
          </a:endParaRPr>
        </a:p>
      </dgm:t>
    </dgm:pt>
    <dgm:pt modelId="{B18A6517-8655-42D7-B139-BE1F7D147A64}" type="parTrans" cxnId="{5A0BB44A-D802-43D3-9FA4-AA2006EBD2F7}">
      <dgm:prSet/>
      <dgm:spPr/>
      <dgm:t>
        <a:bodyPr/>
        <a:lstStyle/>
        <a:p>
          <a:endParaRPr lang="fr-FR"/>
        </a:p>
      </dgm:t>
    </dgm:pt>
    <dgm:pt modelId="{5AFDB515-6EC7-4751-A21F-FDFCE63946C6}" type="sibTrans" cxnId="{5A0BB44A-D802-43D3-9FA4-AA2006EBD2F7}">
      <dgm:prSet/>
      <dgm:spPr/>
      <dgm:t>
        <a:bodyPr/>
        <a:lstStyle/>
        <a:p>
          <a:endParaRPr lang="fr-FR"/>
        </a:p>
      </dgm:t>
    </dgm:pt>
    <dgm:pt modelId="{05922AF7-7E7B-4B09-8888-A06CF9ECB3EA}">
      <dgm:prSet/>
      <dgm:spPr/>
      <dgm:t>
        <a:bodyPr/>
        <a:lstStyle/>
        <a:p>
          <a:pPr rtl="0"/>
          <a:r>
            <a:rPr lang="en-US" dirty="0" smtClean="0">
              <a:solidFill>
                <a:schemeClr val="bg1"/>
              </a:solidFill>
            </a:rPr>
            <a:t>Garbage Collector</a:t>
          </a:r>
          <a:endParaRPr lang="en-US" dirty="0">
            <a:solidFill>
              <a:schemeClr val="bg1"/>
            </a:solidFill>
          </a:endParaRPr>
        </a:p>
      </dgm:t>
    </dgm:pt>
    <dgm:pt modelId="{C9B73CF5-150E-400A-9E7E-5A84AC034D07}" type="parTrans" cxnId="{E06A4DD8-BBD4-4B71-89C8-46D7DA087271}">
      <dgm:prSet/>
      <dgm:spPr/>
      <dgm:t>
        <a:bodyPr/>
        <a:lstStyle/>
        <a:p>
          <a:endParaRPr lang="fr-FR"/>
        </a:p>
      </dgm:t>
    </dgm:pt>
    <dgm:pt modelId="{80D89D59-D0FB-4F21-94E2-3E5E2D4B14E3}" type="sibTrans" cxnId="{E06A4DD8-BBD4-4B71-89C8-46D7DA087271}">
      <dgm:prSet/>
      <dgm:spPr/>
      <dgm:t>
        <a:bodyPr/>
        <a:lstStyle/>
        <a:p>
          <a:endParaRPr lang="fr-FR"/>
        </a:p>
      </dgm:t>
    </dgm:pt>
    <dgm:pt modelId="{F7482C59-D8A7-4137-B7AD-B26C03441837}">
      <dgm:prSet/>
      <dgm:spPr/>
      <dgm:t>
        <a:bodyPr/>
        <a:lstStyle/>
        <a:p>
          <a:r>
            <a:rPr lang="en-US" dirty="0" err="1" smtClean="0">
              <a:solidFill>
                <a:schemeClr val="bg1"/>
              </a:solidFill>
            </a:rPr>
            <a:t>Gestionnaire</a:t>
          </a:r>
          <a:r>
            <a:rPr lang="en-US" dirty="0" smtClean="0">
              <a:solidFill>
                <a:schemeClr val="bg1"/>
              </a:solidFill>
            </a:rPr>
            <a:t> </a:t>
          </a:r>
          <a:r>
            <a:rPr lang="en-US" dirty="0" err="1" smtClean="0">
              <a:solidFill>
                <a:schemeClr val="bg1"/>
              </a:solidFill>
            </a:rPr>
            <a:t>d’exceptions</a:t>
          </a:r>
          <a:endParaRPr lang="fr-FR" dirty="0"/>
        </a:p>
      </dgm:t>
    </dgm:pt>
    <dgm:pt modelId="{C31FADAF-DB5D-4EFF-8D73-C123B737876E}" type="parTrans" cxnId="{30523D48-3877-4378-853F-B2077961D693}">
      <dgm:prSet/>
      <dgm:spPr/>
      <dgm:t>
        <a:bodyPr/>
        <a:lstStyle/>
        <a:p>
          <a:endParaRPr lang="fr-FR"/>
        </a:p>
      </dgm:t>
    </dgm:pt>
    <dgm:pt modelId="{24F798B3-400A-4AD1-8447-F75898DBBDED}" type="sibTrans" cxnId="{30523D48-3877-4378-853F-B2077961D693}">
      <dgm:prSet/>
      <dgm:spPr/>
      <dgm:t>
        <a:bodyPr/>
        <a:lstStyle/>
        <a:p>
          <a:endParaRPr lang="fr-FR"/>
        </a:p>
      </dgm:t>
    </dgm:pt>
    <dgm:pt modelId="{59D99369-96E1-41E8-84A8-8E0498BDB7F6}" type="pres">
      <dgm:prSet presAssocID="{09DBF0CA-071D-493A-B09F-989C8E493235}" presName="Name0" presStyleCnt="0">
        <dgm:presLayoutVars>
          <dgm:chPref val="3"/>
          <dgm:dir/>
          <dgm:animLvl val="lvl"/>
          <dgm:resizeHandles/>
        </dgm:presLayoutVars>
      </dgm:prSet>
      <dgm:spPr/>
      <dgm:t>
        <a:bodyPr/>
        <a:lstStyle/>
        <a:p>
          <a:endParaRPr lang="fr-FR"/>
        </a:p>
      </dgm:t>
    </dgm:pt>
    <dgm:pt modelId="{6FBDC47B-64D7-4D14-898E-E03D914E59C2}" type="pres">
      <dgm:prSet presAssocID="{959C7977-30EF-47A9-A9D1-73C66A945F7A}" presName="horFlow" presStyleCnt="0"/>
      <dgm:spPr/>
    </dgm:pt>
    <dgm:pt modelId="{E3A0644A-8C3E-4312-9F46-E67A302014C8}" type="pres">
      <dgm:prSet presAssocID="{959C7977-30EF-47A9-A9D1-73C66A945F7A}" presName="bigChev" presStyleLbl="node1" presStyleIdx="0" presStyleCnt="4"/>
      <dgm:spPr/>
      <dgm:t>
        <a:bodyPr/>
        <a:lstStyle/>
        <a:p>
          <a:endParaRPr lang="fr-FR"/>
        </a:p>
      </dgm:t>
    </dgm:pt>
    <dgm:pt modelId="{EE53EF67-24B5-4C92-BF7A-848EE51CDFA3}" type="pres">
      <dgm:prSet presAssocID="{1E98AF95-1F99-40DA-9F79-5FC72058C627}" presName="parTrans" presStyleCnt="0"/>
      <dgm:spPr/>
    </dgm:pt>
    <dgm:pt modelId="{88F1AAE3-9BDA-4F9B-AEB3-74DCEA763FE2}" type="pres">
      <dgm:prSet presAssocID="{59503338-11A3-47B2-A6DB-6667E9880E7D}" presName="node" presStyleLbl="alignAccFollowNode1" presStyleIdx="0" presStyleCnt="11">
        <dgm:presLayoutVars>
          <dgm:bulletEnabled val="1"/>
        </dgm:presLayoutVars>
      </dgm:prSet>
      <dgm:spPr/>
      <dgm:t>
        <a:bodyPr/>
        <a:lstStyle/>
        <a:p>
          <a:endParaRPr lang="fr-FR"/>
        </a:p>
      </dgm:t>
    </dgm:pt>
    <dgm:pt modelId="{FE8AB302-D4FB-4194-8FB7-F6EA58B62D53}" type="pres">
      <dgm:prSet presAssocID="{DA8DBE22-FFEF-45EA-AA91-D21333FB28B4}" presName="sibTrans" presStyleCnt="0"/>
      <dgm:spPr/>
    </dgm:pt>
    <dgm:pt modelId="{EC9938A6-6951-4FB2-962A-D16C184760E2}" type="pres">
      <dgm:prSet presAssocID="{C1D4A78C-89EF-47DA-A571-3970D95786D4}" presName="node" presStyleLbl="alignAccFollowNode1" presStyleIdx="1" presStyleCnt="11">
        <dgm:presLayoutVars>
          <dgm:bulletEnabled val="1"/>
        </dgm:presLayoutVars>
      </dgm:prSet>
      <dgm:spPr/>
      <dgm:t>
        <a:bodyPr/>
        <a:lstStyle/>
        <a:p>
          <a:endParaRPr lang="fr-FR"/>
        </a:p>
      </dgm:t>
    </dgm:pt>
    <dgm:pt modelId="{B5594797-14BB-44A1-AE86-2F044EE5B76B}" type="pres">
      <dgm:prSet presAssocID="{69BF6A00-75CB-41C5-86F3-1903B842B6A7}" presName="sibTrans" presStyleCnt="0"/>
      <dgm:spPr/>
    </dgm:pt>
    <dgm:pt modelId="{03536DA6-FAC7-49E5-8AD4-5C3211334C1D}" type="pres">
      <dgm:prSet presAssocID="{D813910D-EED3-4E34-A150-6C12C6D7767C}" presName="node" presStyleLbl="alignAccFollowNode1" presStyleIdx="2" presStyleCnt="11">
        <dgm:presLayoutVars>
          <dgm:bulletEnabled val="1"/>
        </dgm:presLayoutVars>
      </dgm:prSet>
      <dgm:spPr/>
      <dgm:t>
        <a:bodyPr/>
        <a:lstStyle/>
        <a:p>
          <a:endParaRPr lang="fr-FR"/>
        </a:p>
      </dgm:t>
    </dgm:pt>
    <dgm:pt modelId="{48B199A7-EECD-443F-99C5-92E14DEB9034}" type="pres">
      <dgm:prSet presAssocID="{959C7977-30EF-47A9-A9D1-73C66A945F7A}" presName="vSp" presStyleCnt="0"/>
      <dgm:spPr/>
    </dgm:pt>
    <dgm:pt modelId="{606ABB18-0FBE-4F99-B477-791EDC2B46DB}" type="pres">
      <dgm:prSet presAssocID="{7E2CA96D-E3CF-4658-9AAA-BB7E58BF6305}" presName="horFlow" presStyleCnt="0"/>
      <dgm:spPr/>
    </dgm:pt>
    <dgm:pt modelId="{AEFBF9D6-F6D9-47FA-9CA3-DA68BC3BE4C1}" type="pres">
      <dgm:prSet presAssocID="{7E2CA96D-E3CF-4658-9AAA-BB7E58BF6305}" presName="bigChev" presStyleLbl="node1" presStyleIdx="1" presStyleCnt="4"/>
      <dgm:spPr/>
      <dgm:t>
        <a:bodyPr/>
        <a:lstStyle/>
        <a:p>
          <a:endParaRPr lang="fr-FR"/>
        </a:p>
      </dgm:t>
    </dgm:pt>
    <dgm:pt modelId="{0155D3E1-835A-4F1D-95F1-5DEE735A015B}" type="pres">
      <dgm:prSet presAssocID="{A0BAF82A-8BF9-4BC9-AF7B-3C1B8F6FA88D}" presName="parTrans" presStyleCnt="0"/>
      <dgm:spPr/>
    </dgm:pt>
    <dgm:pt modelId="{70835AD0-0233-4328-AE7C-CEC35FC171F7}" type="pres">
      <dgm:prSet presAssocID="{964F2100-70C2-4FBE-93CC-D3C2B375EF84}" presName="node" presStyleLbl="alignAccFollowNode1" presStyleIdx="3" presStyleCnt="11">
        <dgm:presLayoutVars>
          <dgm:bulletEnabled val="1"/>
        </dgm:presLayoutVars>
      </dgm:prSet>
      <dgm:spPr/>
      <dgm:t>
        <a:bodyPr/>
        <a:lstStyle/>
        <a:p>
          <a:endParaRPr lang="fr-FR"/>
        </a:p>
      </dgm:t>
    </dgm:pt>
    <dgm:pt modelId="{B33DA87C-971E-4DD6-801E-F548B75F9B7B}" type="pres">
      <dgm:prSet presAssocID="{46C6A5A4-6602-4F4B-BB3E-44B8FECCCF6A}" presName="sibTrans" presStyleCnt="0"/>
      <dgm:spPr/>
    </dgm:pt>
    <dgm:pt modelId="{3DC7C25F-A76B-4F7B-AEE8-AD4B47621199}" type="pres">
      <dgm:prSet presAssocID="{880DB7E7-604D-4FC0-86A4-B6513DD06057}" presName="node" presStyleLbl="alignAccFollowNode1" presStyleIdx="4" presStyleCnt="11">
        <dgm:presLayoutVars>
          <dgm:bulletEnabled val="1"/>
        </dgm:presLayoutVars>
      </dgm:prSet>
      <dgm:spPr/>
      <dgm:t>
        <a:bodyPr/>
        <a:lstStyle/>
        <a:p>
          <a:endParaRPr lang="fr-FR"/>
        </a:p>
      </dgm:t>
    </dgm:pt>
    <dgm:pt modelId="{6368EE19-D845-4B30-8959-DE1DF1400C5E}" type="pres">
      <dgm:prSet presAssocID="{7E2CA96D-E3CF-4658-9AAA-BB7E58BF6305}" presName="vSp" presStyleCnt="0"/>
      <dgm:spPr/>
    </dgm:pt>
    <dgm:pt modelId="{01DF5812-FACF-48C6-80EB-8B0E9E80490F}" type="pres">
      <dgm:prSet presAssocID="{B1162F3A-58A4-4F55-809A-870CFDF5FF62}" presName="horFlow" presStyleCnt="0"/>
      <dgm:spPr/>
    </dgm:pt>
    <dgm:pt modelId="{320E7D94-C69B-4B1A-8D90-3B9031B336F7}" type="pres">
      <dgm:prSet presAssocID="{B1162F3A-58A4-4F55-809A-870CFDF5FF62}" presName="bigChev" presStyleLbl="node1" presStyleIdx="2" presStyleCnt="4"/>
      <dgm:spPr/>
      <dgm:t>
        <a:bodyPr/>
        <a:lstStyle/>
        <a:p>
          <a:endParaRPr lang="fr-FR"/>
        </a:p>
      </dgm:t>
    </dgm:pt>
    <dgm:pt modelId="{4DD19EEF-F920-497C-B5F1-C12728EE571B}" type="pres">
      <dgm:prSet presAssocID="{A36CB5FA-7C1B-4EDB-9AFF-5506AEC6D48D}" presName="parTrans" presStyleCnt="0"/>
      <dgm:spPr/>
    </dgm:pt>
    <dgm:pt modelId="{1B2592C8-A310-42DE-B52B-A7778598E588}" type="pres">
      <dgm:prSet presAssocID="{01520BA9-5F00-4BDD-A269-96B03F2E7AB7}" presName="node" presStyleLbl="alignAccFollowNode1" presStyleIdx="5" presStyleCnt="11">
        <dgm:presLayoutVars>
          <dgm:bulletEnabled val="1"/>
        </dgm:presLayoutVars>
      </dgm:prSet>
      <dgm:spPr/>
      <dgm:t>
        <a:bodyPr/>
        <a:lstStyle/>
        <a:p>
          <a:endParaRPr lang="fr-FR"/>
        </a:p>
      </dgm:t>
    </dgm:pt>
    <dgm:pt modelId="{743B0D0D-E275-4E9A-85AE-4B90CA34C53D}" type="pres">
      <dgm:prSet presAssocID="{54C201DB-2867-4515-BCDB-B15691C04D84}" presName="sibTrans" presStyleCnt="0"/>
      <dgm:spPr/>
    </dgm:pt>
    <dgm:pt modelId="{6D98AE31-AC3D-4A99-991D-4A0EE5F2FBCA}" type="pres">
      <dgm:prSet presAssocID="{74DF46E5-1658-4462-89F8-7598118EFBF5}" presName="node" presStyleLbl="alignAccFollowNode1" presStyleIdx="6" presStyleCnt="11">
        <dgm:presLayoutVars>
          <dgm:bulletEnabled val="1"/>
        </dgm:presLayoutVars>
      </dgm:prSet>
      <dgm:spPr/>
      <dgm:t>
        <a:bodyPr/>
        <a:lstStyle/>
        <a:p>
          <a:endParaRPr lang="fr-FR"/>
        </a:p>
      </dgm:t>
    </dgm:pt>
    <dgm:pt modelId="{C7B69066-13F8-4FA5-A9B9-4A9DD251CEA3}" type="pres">
      <dgm:prSet presAssocID="{61FB590A-F08E-4ABB-9A05-4A6021BCD5B4}" presName="sibTrans" presStyleCnt="0"/>
      <dgm:spPr/>
    </dgm:pt>
    <dgm:pt modelId="{EE8693C9-8A6A-4B16-BCDF-62F2128CDAA1}" type="pres">
      <dgm:prSet presAssocID="{ED0FAB34-1CA5-4ABD-B6FB-5D6269F6F1F1}" presName="node" presStyleLbl="alignAccFollowNode1" presStyleIdx="7" presStyleCnt="11">
        <dgm:presLayoutVars>
          <dgm:bulletEnabled val="1"/>
        </dgm:presLayoutVars>
      </dgm:prSet>
      <dgm:spPr/>
      <dgm:t>
        <a:bodyPr/>
        <a:lstStyle/>
        <a:p>
          <a:endParaRPr lang="fr-FR"/>
        </a:p>
      </dgm:t>
    </dgm:pt>
    <dgm:pt modelId="{43122D23-ACAA-4E62-90DB-54A944247D07}" type="pres">
      <dgm:prSet presAssocID="{B1162F3A-58A4-4F55-809A-870CFDF5FF62}" presName="vSp" presStyleCnt="0"/>
      <dgm:spPr/>
    </dgm:pt>
    <dgm:pt modelId="{24DD4C6E-C17E-467D-AD5D-801E54C177CE}" type="pres">
      <dgm:prSet presAssocID="{A9DE9AD5-02F5-4650-90AD-6FF9F6F16F79}" presName="horFlow" presStyleCnt="0"/>
      <dgm:spPr/>
    </dgm:pt>
    <dgm:pt modelId="{A9754A7D-7683-4253-910F-2F56BB9DD4AF}" type="pres">
      <dgm:prSet presAssocID="{A9DE9AD5-02F5-4650-90AD-6FF9F6F16F79}" presName="bigChev" presStyleLbl="node1" presStyleIdx="3" presStyleCnt="4"/>
      <dgm:spPr/>
      <dgm:t>
        <a:bodyPr/>
        <a:lstStyle/>
        <a:p>
          <a:endParaRPr lang="fr-FR"/>
        </a:p>
      </dgm:t>
    </dgm:pt>
    <dgm:pt modelId="{DD431F08-96E1-40B9-BF1E-3B90AD22C2F0}" type="pres">
      <dgm:prSet presAssocID="{B18A6517-8655-42D7-B139-BE1F7D147A64}" presName="parTrans" presStyleCnt="0"/>
      <dgm:spPr/>
    </dgm:pt>
    <dgm:pt modelId="{D8380257-E0D6-49EE-9A77-1A5BA5E67DB2}" type="pres">
      <dgm:prSet presAssocID="{EC1A2DE9-BCAF-4964-9213-AE9BD3836442}" presName="node" presStyleLbl="alignAccFollowNode1" presStyleIdx="8" presStyleCnt="11">
        <dgm:presLayoutVars>
          <dgm:bulletEnabled val="1"/>
        </dgm:presLayoutVars>
      </dgm:prSet>
      <dgm:spPr/>
      <dgm:t>
        <a:bodyPr/>
        <a:lstStyle/>
        <a:p>
          <a:endParaRPr lang="fr-FR"/>
        </a:p>
      </dgm:t>
    </dgm:pt>
    <dgm:pt modelId="{A22D63DB-9ED8-4ADA-9729-4E42A3558B6F}" type="pres">
      <dgm:prSet presAssocID="{5AFDB515-6EC7-4751-A21F-FDFCE63946C6}" presName="sibTrans" presStyleCnt="0"/>
      <dgm:spPr/>
    </dgm:pt>
    <dgm:pt modelId="{1ADA3E67-EB98-4949-80C3-437B547111BD}" type="pres">
      <dgm:prSet presAssocID="{05922AF7-7E7B-4B09-8888-A06CF9ECB3EA}" presName="node" presStyleLbl="alignAccFollowNode1" presStyleIdx="9" presStyleCnt="11">
        <dgm:presLayoutVars>
          <dgm:bulletEnabled val="1"/>
        </dgm:presLayoutVars>
      </dgm:prSet>
      <dgm:spPr/>
      <dgm:t>
        <a:bodyPr/>
        <a:lstStyle/>
        <a:p>
          <a:endParaRPr lang="fr-FR"/>
        </a:p>
      </dgm:t>
    </dgm:pt>
    <dgm:pt modelId="{959C26A8-C945-4BBA-B7EE-459A98F475F7}" type="pres">
      <dgm:prSet presAssocID="{80D89D59-D0FB-4F21-94E2-3E5E2D4B14E3}" presName="sibTrans" presStyleCnt="0"/>
      <dgm:spPr/>
    </dgm:pt>
    <dgm:pt modelId="{C4530029-6500-4E20-9F24-B6195A763271}" type="pres">
      <dgm:prSet presAssocID="{F7482C59-D8A7-4137-B7AD-B26C03441837}" presName="node" presStyleLbl="alignAccFollowNode1" presStyleIdx="10" presStyleCnt="11">
        <dgm:presLayoutVars>
          <dgm:bulletEnabled val="1"/>
        </dgm:presLayoutVars>
      </dgm:prSet>
      <dgm:spPr/>
      <dgm:t>
        <a:bodyPr/>
        <a:lstStyle/>
        <a:p>
          <a:endParaRPr lang="fr-FR"/>
        </a:p>
      </dgm:t>
    </dgm:pt>
  </dgm:ptLst>
  <dgm:cxnLst>
    <dgm:cxn modelId="{217E7897-007A-40EF-990B-88804A80B675}" type="presOf" srcId="{09DBF0CA-071D-493A-B09F-989C8E493235}" destId="{59D99369-96E1-41E8-84A8-8E0498BDB7F6}" srcOrd="0" destOrd="0" presId="urn:microsoft.com/office/officeart/2005/8/layout/lProcess3"/>
    <dgm:cxn modelId="{0B85D7EB-FDA5-4B06-BD66-8998D512159E}" type="presOf" srcId="{964F2100-70C2-4FBE-93CC-D3C2B375EF84}" destId="{70835AD0-0233-4328-AE7C-CEC35FC171F7}" srcOrd="0" destOrd="0" presId="urn:microsoft.com/office/officeart/2005/8/layout/lProcess3"/>
    <dgm:cxn modelId="{EAE17333-90A6-4F4C-BB40-E4208EF2D5B9}" type="presOf" srcId="{880DB7E7-604D-4FC0-86A4-B6513DD06057}" destId="{3DC7C25F-A76B-4F7B-AEE8-AD4B47621199}" srcOrd="0" destOrd="0" presId="urn:microsoft.com/office/officeart/2005/8/layout/lProcess3"/>
    <dgm:cxn modelId="{C5B12656-E3CB-469F-9E5E-8DC0F8C85E0E}" type="presOf" srcId="{EC1A2DE9-BCAF-4964-9213-AE9BD3836442}" destId="{D8380257-E0D6-49EE-9A77-1A5BA5E67DB2}" srcOrd="0" destOrd="0" presId="urn:microsoft.com/office/officeart/2005/8/layout/lProcess3"/>
    <dgm:cxn modelId="{2EB09283-E3DC-4243-9584-0417DB7BC1FB}" type="presOf" srcId="{59503338-11A3-47B2-A6DB-6667E9880E7D}" destId="{88F1AAE3-9BDA-4F9B-AEB3-74DCEA763FE2}" srcOrd="0" destOrd="0" presId="urn:microsoft.com/office/officeart/2005/8/layout/lProcess3"/>
    <dgm:cxn modelId="{5A0BB44A-D802-43D3-9FA4-AA2006EBD2F7}" srcId="{A9DE9AD5-02F5-4650-90AD-6FF9F6F16F79}" destId="{EC1A2DE9-BCAF-4964-9213-AE9BD3836442}" srcOrd="0" destOrd="0" parTransId="{B18A6517-8655-42D7-B139-BE1F7D147A64}" sibTransId="{5AFDB515-6EC7-4751-A21F-FDFCE63946C6}"/>
    <dgm:cxn modelId="{A3D85D9A-7AFA-48C5-8F60-C7025D3DBAE2}" type="presOf" srcId="{B1162F3A-58A4-4F55-809A-870CFDF5FF62}" destId="{320E7D94-C69B-4B1A-8D90-3B9031B336F7}" srcOrd="0" destOrd="0" presId="urn:microsoft.com/office/officeart/2005/8/layout/lProcess3"/>
    <dgm:cxn modelId="{E06A4DD8-BBD4-4B71-89C8-46D7DA087271}" srcId="{A9DE9AD5-02F5-4650-90AD-6FF9F6F16F79}" destId="{05922AF7-7E7B-4B09-8888-A06CF9ECB3EA}" srcOrd="1" destOrd="0" parTransId="{C9B73CF5-150E-400A-9E7E-5A84AC034D07}" sibTransId="{80D89D59-D0FB-4F21-94E2-3E5E2D4B14E3}"/>
    <dgm:cxn modelId="{726B3586-BCE4-43BC-9656-D677BA7B0CE0}" srcId="{959C7977-30EF-47A9-A9D1-73C66A945F7A}" destId="{D813910D-EED3-4E34-A150-6C12C6D7767C}" srcOrd="2" destOrd="0" parTransId="{29AA1839-B164-4A1F-A40C-05F3829E0A72}" sibTransId="{DFEC684A-7D0B-4580-A6ED-A109E7F3D015}"/>
    <dgm:cxn modelId="{167647BB-5069-48EC-B475-3D487DC53C38}" srcId="{09DBF0CA-071D-493A-B09F-989C8E493235}" destId="{959C7977-30EF-47A9-A9D1-73C66A945F7A}" srcOrd="0" destOrd="0" parTransId="{CD433458-B022-44B8-99BA-73B3B47672B5}" sibTransId="{401307DC-5DF8-4959-BCD7-9465EFD5D8BE}"/>
    <dgm:cxn modelId="{EF66F999-0589-4380-BCBD-0A1831E6EB4A}" type="presOf" srcId="{A9DE9AD5-02F5-4650-90AD-6FF9F6F16F79}" destId="{A9754A7D-7683-4253-910F-2F56BB9DD4AF}" srcOrd="0" destOrd="0" presId="urn:microsoft.com/office/officeart/2005/8/layout/lProcess3"/>
    <dgm:cxn modelId="{30523D48-3877-4378-853F-B2077961D693}" srcId="{A9DE9AD5-02F5-4650-90AD-6FF9F6F16F79}" destId="{F7482C59-D8A7-4137-B7AD-B26C03441837}" srcOrd="2" destOrd="0" parTransId="{C31FADAF-DB5D-4EFF-8D73-C123B737876E}" sibTransId="{24F798B3-400A-4AD1-8447-F75898DBBDED}"/>
    <dgm:cxn modelId="{0D0A314A-829E-4433-B08F-903D76BB18F8}" srcId="{B1162F3A-58A4-4F55-809A-870CFDF5FF62}" destId="{01520BA9-5F00-4BDD-A269-96B03F2E7AB7}" srcOrd="0" destOrd="0" parTransId="{A36CB5FA-7C1B-4EDB-9AFF-5506AEC6D48D}" sibTransId="{54C201DB-2867-4515-BCDB-B15691C04D84}"/>
    <dgm:cxn modelId="{3B9B7DBB-4466-4008-BDB4-95715F879B14}" srcId="{7E2CA96D-E3CF-4658-9AAA-BB7E58BF6305}" destId="{964F2100-70C2-4FBE-93CC-D3C2B375EF84}" srcOrd="0" destOrd="0" parTransId="{A0BAF82A-8BF9-4BC9-AF7B-3C1B8F6FA88D}" sibTransId="{46C6A5A4-6602-4F4B-BB3E-44B8FECCCF6A}"/>
    <dgm:cxn modelId="{F024D269-A5A1-4D2A-B44B-D0D010FF7C4C}" type="presOf" srcId="{C1D4A78C-89EF-47DA-A571-3970D95786D4}" destId="{EC9938A6-6951-4FB2-962A-D16C184760E2}" srcOrd="0" destOrd="0" presId="urn:microsoft.com/office/officeart/2005/8/layout/lProcess3"/>
    <dgm:cxn modelId="{8F105161-6DEC-49B0-8977-ADABD1C92932}" srcId="{09DBF0CA-071D-493A-B09F-989C8E493235}" destId="{B1162F3A-58A4-4F55-809A-870CFDF5FF62}" srcOrd="2" destOrd="0" parTransId="{B42727B7-D208-432A-918A-C762759C60A0}" sibTransId="{23C34AE1-C9BC-4836-976C-B518522E6C85}"/>
    <dgm:cxn modelId="{A83D52CB-BC1C-47B3-8F7A-6DE2E5DCAB97}" type="presOf" srcId="{7E2CA96D-E3CF-4658-9AAA-BB7E58BF6305}" destId="{AEFBF9D6-F6D9-47FA-9CA3-DA68BC3BE4C1}" srcOrd="0" destOrd="0" presId="urn:microsoft.com/office/officeart/2005/8/layout/lProcess3"/>
    <dgm:cxn modelId="{E4A5D28E-214E-4248-9F66-6868A8C16CCF}" srcId="{09DBF0CA-071D-493A-B09F-989C8E493235}" destId="{7E2CA96D-E3CF-4658-9AAA-BB7E58BF6305}" srcOrd="1" destOrd="0" parTransId="{1DA39B6E-70D5-419D-B10B-6083A3BAA35A}" sibTransId="{62E01032-8B46-4FB8-A75E-1A8AD10CA539}"/>
    <dgm:cxn modelId="{780C6CC7-F6C6-4960-B352-3CB9115C21A1}" type="presOf" srcId="{F7482C59-D8A7-4137-B7AD-B26C03441837}" destId="{C4530029-6500-4E20-9F24-B6195A763271}" srcOrd="0" destOrd="0" presId="urn:microsoft.com/office/officeart/2005/8/layout/lProcess3"/>
    <dgm:cxn modelId="{C84EAE7E-1020-41E8-9EC7-B54CF9E357E7}" type="presOf" srcId="{959C7977-30EF-47A9-A9D1-73C66A945F7A}" destId="{E3A0644A-8C3E-4312-9F46-E67A302014C8}" srcOrd="0" destOrd="0" presId="urn:microsoft.com/office/officeart/2005/8/layout/lProcess3"/>
    <dgm:cxn modelId="{E060FD07-B238-4714-B828-8298E9FE4B91}" srcId="{959C7977-30EF-47A9-A9D1-73C66A945F7A}" destId="{C1D4A78C-89EF-47DA-A571-3970D95786D4}" srcOrd="1" destOrd="0" parTransId="{5856B91B-426B-46DF-9635-BAEC3F8E9E3A}" sibTransId="{69BF6A00-75CB-41C5-86F3-1903B842B6A7}"/>
    <dgm:cxn modelId="{0A8F1B03-C00E-44C1-B58A-6C59A1390DC7}" type="presOf" srcId="{05922AF7-7E7B-4B09-8888-A06CF9ECB3EA}" destId="{1ADA3E67-EB98-4949-80C3-437B547111BD}" srcOrd="0" destOrd="0" presId="urn:microsoft.com/office/officeart/2005/8/layout/lProcess3"/>
    <dgm:cxn modelId="{53F84B2C-E200-47E3-A184-16BD1E0986EB}" srcId="{09DBF0CA-071D-493A-B09F-989C8E493235}" destId="{A9DE9AD5-02F5-4650-90AD-6FF9F6F16F79}" srcOrd="3" destOrd="0" parTransId="{6A0BE756-3FD0-43C8-B04B-305510A5F252}" sibTransId="{22C18BAA-146D-4F3C-B531-D0D519F476F0}"/>
    <dgm:cxn modelId="{74D1DAB8-414F-4DC4-AC63-17FFC846BEF6}" srcId="{B1162F3A-58A4-4F55-809A-870CFDF5FF62}" destId="{74DF46E5-1658-4462-89F8-7598118EFBF5}" srcOrd="1" destOrd="0" parTransId="{23DD6119-A3B6-4D65-9159-5D67E1B24DF2}" sibTransId="{61FB590A-F08E-4ABB-9A05-4A6021BCD5B4}"/>
    <dgm:cxn modelId="{ACAE62E5-34F1-4F2E-B94A-EAE7951C301A}" type="presOf" srcId="{74DF46E5-1658-4462-89F8-7598118EFBF5}" destId="{6D98AE31-AC3D-4A99-991D-4A0EE5F2FBCA}" srcOrd="0" destOrd="0" presId="urn:microsoft.com/office/officeart/2005/8/layout/lProcess3"/>
    <dgm:cxn modelId="{4A6EACE2-6A5F-46B3-B5CF-FF4B12100511}" type="presOf" srcId="{ED0FAB34-1CA5-4ABD-B6FB-5D6269F6F1F1}" destId="{EE8693C9-8A6A-4B16-BCDF-62F2128CDAA1}" srcOrd="0" destOrd="0" presId="urn:microsoft.com/office/officeart/2005/8/layout/lProcess3"/>
    <dgm:cxn modelId="{116D9A5D-BA53-48A0-ADB5-D0CCA1866D2E}" srcId="{B1162F3A-58A4-4F55-809A-870CFDF5FF62}" destId="{ED0FAB34-1CA5-4ABD-B6FB-5D6269F6F1F1}" srcOrd="2" destOrd="0" parTransId="{EC244047-2B37-4E4C-B210-D53108945D4C}" sibTransId="{A9F7CEC5-6479-413B-8597-A2E05146D9A7}"/>
    <dgm:cxn modelId="{CD0B190C-2555-424E-9A1B-39A3C5159E4A}" type="presOf" srcId="{D813910D-EED3-4E34-A150-6C12C6D7767C}" destId="{03536DA6-FAC7-49E5-8AD4-5C3211334C1D}" srcOrd="0" destOrd="0" presId="urn:microsoft.com/office/officeart/2005/8/layout/lProcess3"/>
    <dgm:cxn modelId="{90B490C3-2026-4DE0-A433-1609253621E7}" type="presOf" srcId="{01520BA9-5F00-4BDD-A269-96B03F2E7AB7}" destId="{1B2592C8-A310-42DE-B52B-A7778598E588}" srcOrd="0" destOrd="0" presId="urn:microsoft.com/office/officeart/2005/8/layout/lProcess3"/>
    <dgm:cxn modelId="{23A42DEC-752A-41EB-B33E-33AAE32DE93D}" srcId="{959C7977-30EF-47A9-A9D1-73C66A945F7A}" destId="{59503338-11A3-47B2-A6DB-6667E9880E7D}" srcOrd="0" destOrd="0" parTransId="{1E98AF95-1F99-40DA-9F79-5FC72058C627}" sibTransId="{DA8DBE22-FFEF-45EA-AA91-D21333FB28B4}"/>
    <dgm:cxn modelId="{26DAF466-0008-40C8-BA29-990CD238A1DE}" srcId="{7E2CA96D-E3CF-4658-9AAA-BB7E58BF6305}" destId="{880DB7E7-604D-4FC0-86A4-B6513DD06057}" srcOrd="1" destOrd="0" parTransId="{6990990C-2EF1-47FE-BEED-649365B4AB56}" sibTransId="{B9F48C9C-0759-4E79-9BBC-23520808FD3B}"/>
    <dgm:cxn modelId="{87917A72-A232-4991-A254-5281459255F5}" type="presParOf" srcId="{59D99369-96E1-41E8-84A8-8E0498BDB7F6}" destId="{6FBDC47B-64D7-4D14-898E-E03D914E59C2}" srcOrd="0" destOrd="0" presId="urn:microsoft.com/office/officeart/2005/8/layout/lProcess3"/>
    <dgm:cxn modelId="{2F7B88BD-165E-4175-B10F-52A1EFFC2D68}" type="presParOf" srcId="{6FBDC47B-64D7-4D14-898E-E03D914E59C2}" destId="{E3A0644A-8C3E-4312-9F46-E67A302014C8}" srcOrd="0" destOrd="0" presId="urn:microsoft.com/office/officeart/2005/8/layout/lProcess3"/>
    <dgm:cxn modelId="{71488529-67CC-4B6F-BAD3-CA0390E52063}" type="presParOf" srcId="{6FBDC47B-64D7-4D14-898E-E03D914E59C2}" destId="{EE53EF67-24B5-4C92-BF7A-848EE51CDFA3}" srcOrd="1" destOrd="0" presId="urn:microsoft.com/office/officeart/2005/8/layout/lProcess3"/>
    <dgm:cxn modelId="{DDFD3925-3EB3-4D24-9B96-CACF906B3CD2}" type="presParOf" srcId="{6FBDC47B-64D7-4D14-898E-E03D914E59C2}" destId="{88F1AAE3-9BDA-4F9B-AEB3-74DCEA763FE2}" srcOrd="2" destOrd="0" presId="urn:microsoft.com/office/officeart/2005/8/layout/lProcess3"/>
    <dgm:cxn modelId="{5D8159CB-3251-4633-9FDB-009A485A360B}" type="presParOf" srcId="{6FBDC47B-64D7-4D14-898E-E03D914E59C2}" destId="{FE8AB302-D4FB-4194-8FB7-F6EA58B62D53}" srcOrd="3" destOrd="0" presId="urn:microsoft.com/office/officeart/2005/8/layout/lProcess3"/>
    <dgm:cxn modelId="{0B35A17B-5219-4908-84C7-989311FBF4B1}" type="presParOf" srcId="{6FBDC47B-64D7-4D14-898E-E03D914E59C2}" destId="{EC9938A6-6951-4FB2-962A-D16C184760E2}" srcOrd="4" destOrd="0" presId="urn:microsoft.com/office/officeart/2005/8/layout/lProcess3"/>
    <dgm:cxn modelId="{CD1369DE-1EEF-4BCD-A02D-5AAB4C585FBB}" type="presParOf" srcId="{6FBDC47B-64D7-4D14-898E-E03D914E59C2}" destId="{B5594797-14BB-44A1-AE86-2F044EE5B76B}" srcOrd="5" destOrd="0" presId="urn:microsoft.com/office/officeart/2005/8/layout/lProcess3"/>
    <dgm:cxn modelId="{9E091755-267F-453B-A91D-0B3C0C1E8C6D}" type="presParOf" srcId="{6FBDC47B-64D7-4D14-898E-E03D914E59C2}" destId="{03536DA6-FAC7-49E5-8AD4-5C3211334C1D}" srcOrd="6" destOrd="0" presId="urn:microsoft.com/office/officeart/2005/8/layout/lProcess3"/>
    <dgm:cxn modelId="{1AD45F43-6C25-47B0-A045-5E408539D878}" type="presParOf" srcId="{59D99369-96E1-41E8-84A8-8E0498BDB7F6}" destId="{48B199A7-EECD-443F-99C5-92E14DEB9034}" srcOrd="1" destOrd="0" presId="urn:microsoft.com/office/officeart/2005/8/layout/lProcess3"/>
    <dgm:cxn modelId="{8916479F-3C7E-4FFF-AF8A-A553191E1CC9}" type="presParOf" srcId="{59D99369-96E1-41E8-84A8-8E0498BDB7F6}" destId="{606ABB18-0FBE-4F99-B477-791EDC2B46DB}" srcOrd="2" destOrd="0" presId="urn:microsoft.com/office/officeart/2005/8/layout/lProcess3"/>
    <dgm:cxn modelId="{2F4DC706-F693-461D-B812-B1815F8B8B6F}" type="presParOf" srcId="{606ABB18-0FBE-4F99-B477-791EDC2B46DB}" destId="{AEFBF9D6-F6D9-47FA-9CA3-DA68BC3BE4C1}" srcOrd="0" destOrd="0" presId="urn:microsoft.com/office/officeart/2005/8/layout/lProcess3"/>
    <dgm:cxn modelId="{119F6F77-2D65-4880-8066-29BA4B46AD3E}" type="presParOf" srcId="{606ABB18-0FBE-4F99-B477-791EDC2B46DB}" destId="{0155D3E1-835A-4F1D-95F1-5DEE735A015B}" srcOrd="1" destOrd="0" presId="urn:microsoft.com/office/officeart/2005/8/layout/lProcess3"/>
    <dgm:cxn modelId="{9E4350BB-A566-4D53-8E59-0AC6C928A583}" type="presParOf" srcId="{606ABB18-0FBE-4F99-B477-791EDC2B46DB}" destId="{70835AD0-0233-4328-AE7C-CEC35FC171F7}" srcOrd="2" destOrd="0" presId="urn:microsoft.com/office/officeart/2005/8/layout/lProcess3"/>
    <dgm:cxn modelId="{16CDFE9F-D04F-4509-AD8D-B43A6185CF83}" type="presParOf" srcId="{606ABB18-0FBE-4F99-B477-791EDC2B46DB}" destId="{B33DA87C-971E-4DD6-801E-F548B75F9B7B}" srcOrd="3" destOrd="0" presId="urn:microsoft.com/office/officeart/2005/8/layout/lProcess3"/>
    <dgm:cxn modelId="{931D2AFC-BB6B-4A0E-9915-57B08365F4E3}" type="presParOf" srcId="{606ABB18-0FBE-4F99-B477-791EDC2B46DB}" destId="{3DC7C25F-A76B-4F7B-AEE8-AD4B47621199}" srcOrd="4" destOrd="0" presId="urn:microsoft.com/office/officeart/2005/8/layout/lProcess3"/>
    <dgm:cxn modelId="{70D45303-3AD6-49A4-BE10-C8459E11B682}" type="presParOf" srcId="{59D99369-96E1-41E8-84A8-8E0498BDB7F6}" destId="{6368EE19-D845-4B30-8959-DE1DF1400C5E}" srcOrd="3" destOrd="0" presId="urn:microsoft.com/office/officeart/2005/8/layout/lProcess3"/>
    <dgm:cxn modelId="{D393AE07-615E-4BE8-86F3-466CD3908A37}" type="presParOf" srcId="{59D99369-96E1-41E8-84A8-8E0498BDB7F6}" destId="{01DF5812-FACF-48C6-80EB-8B0E9E80490F}" srcOrd="4" destOrd="0" presId="urn:microsoft.com/office/officeart/2005/8/layout/lProcess3"/>
    <dgm:cxn modelId="{E680EAC1-5E19-4B2F-883A-5A33CD51336F}" type="presParOf" srcId="{01DF5812-FACF-48C6-80EB-8B0E9E80490F}" destId="{320E7D94-C69B-4B1A-8D90-3B9031B336F7}" srcOrd="0" destOrd="0" presId="urn:microsoft.com/office/officeart/2005/8/layout/lProcess3"/>
    <dgm:cxn modelId="{322F2B4C-008E-4859-BBB2-854C5B6744AA}" type="presParOf" srcId="{01DF5812-FACF-48C6-80EB-8B0E9E80490F}" destId="{4DD19EEF-F920-497C-B5F1-C12728EE571B}" srcOrd="1" destOrd="0" presId="urn:microsoft.com/office/officeart/2005/8/layout/lProcess3"/>
    <dgm:cxn modelId="{B2F27352-34D2-4EAA-9CFB-2A62122DAD96}" type="presParOf" srcId="{01DF5812-FACF-48C6-80EB-8B0E9E80490F}" destId="{1B2592C8-A310-42DE-B52B-A7778598E588}" srcOrd="2" destOrd="0" presId="urn:microsoft.com/office/officeart/2005/8/layout/lProcess3"/>
    <dgm:cxn modelId="{B144B53D-70B3-4C58-AAE9-28C4B50773E6}" type="presParOf" srcId="{01DF5812-FACF-48C6-80EB-8B0E9E80490F}" destId="{743B0D0D-E275-4E9A-85AE-4B90CA34C53D}" srcOrd="3" destOrd="0" presId="urn:microsoft.com/office/officeart/2005/8/layout/lProcess3"/>
    <dgm:cxn modelId="{260F45A8-0462-4DB8-8CA5-3C301F7DA11D}" type="presParOf" srcId="{01DF5812-FACF-48C6-80EB-8B0E9E80490F}" destId="{6D98AE31-AC3D-4A99-991D-4A0EE5F2FBCA}" srcOrd="4" destOrd="0" presId="urn:microsoft.com/office/officeart/2005/8/layout/lProcess3"/>
    <dgm:cxn modelId="{408D497D-44BD-4137-AECB-F9F92527900F}" type="presParOf" srcId="{01DF5812-FACF-48C6-80EB-8B0E9E80490F}" destId="{C7B69066-13F8-4FA5-A9B9-4A9DD251CEA3}" srcOrd="5" destOrd="0" presId="urn:microsoft.com/office/officeart/2005/8/layout/lProcess3"/>
    <dgm:cxn modelId="{8879146D-6ADF-4669-AEA5-B572E6C73424}" type="presParOf" srcId="{01DF5812-FACF-48C6-80EB-8B0E9E80490F}" destId="{EE8693C9-8A6A-4B16-BCDF-62F2128CDAA1}" srcOrd="6" destOrd="0" presId="urn:microsoft.com/office/officeart/2005/8/layout/lProcess3"/>
    <dgm:cxn modelId="{14D1DA12-2CFD-44AF-8321-8455AA994BC3}" type="presParOf" srcId="{59D99369-96E1-41E8-84A8-8E0498BDB7F6}" destId="{43122D23-ACAA-4E62-90DB-54A944247D07}" srcOrd="5" destOrd="0" presId="urn:microsoft.com/office/officeart/2005/8/layout/lProcess3"/>
    <dgm:cxn modelId="{F7A1B1E9-5D1A-46F2-AD9F-153319605788}" type="presParOf" srcId="{59D99369-96E1-41E8-84A8-8E0498BDB7F6}" destId="{24DD4C6E-C17E-467D-AD5D-801E54C177CE}" srcOrd="6" destOrd="0" presId="urn:microsoft.com/office/officeart/2005/8/layout/lProcess3"/>
    <dgm:cxn modelId="{94DA6972-4EF8-4A8D-9EB4-F9147880B3D9}" type="presParOf" srcId="{24DD4C6E-C17E-467D-AD5D-801E54C177CE}" destId="{A9754A7D-7683-4253-910F-2F56BB9DD4AF}" srcOrd="0" destOrd="0" presId="urn:microsoft.com/office/officeart/2005/8/layout/lProcess3"/>
    <dgm:cxn modelId="{89B7D212-1EA8-4FF8-A155-4821704BF609}" type="presParOf" srcId="{24DD4C6E-C17E-467D-AD5D-801E54C177CE}" destId="{DD431F08-96E1-40B9-BF1E-3B90AD22C2F0}" srcOrd="1" destOrd="0" presId="urn:microsoft.com/office/officeart/2005/8/layout/lProcess3"/>
    <dgm:cxn modelId="{E181379D-AC84-493D-B437-9A4D72B18006}" type="presParOf" srcId="{24DD4C6E-C17E-467D-AD5D-801E54C177CE}" destId="{D8380257-E0D6-49EE-9A77-1A5BA5E67DB2}" srcOrd="2" destOrd="0" presId="urn:microsoft.com/office/officeart/2005/8/layout/lProcess3"/>
    <dgm:cxn modelId="{21241C6A-A861-492D-9D63-BA37C921EA95}" type="presParOf" srcId="{24DD4C6E-C17E-467D-AD5D-801E54C177CE}" destId="{A22D63DB-9ED8-4ADA-9729-4E42A3558B6F}" srcOrd="3" destOrd="0" presId="urn:microsoft.com/office/officeart/2005/8/layout/lProcess3"/>
    <dgm:cxn modelId="{775431D9-FDC7-4430-9A6B-B03DE9F9FBD3}" type="presParOf" srcId="{24DD4C6E-C17E-467D-AD5D-801E54C177CE}" destId="{1ADA3E67-EB98-4949-80C3-437B547111BD}" srcOrd="4" destOrd="0" presId="urn:microsoft.com/office/officeart/2005/8/layout/lProcess3"/>
    <dgm:cxn modelId="{732BC072-C3B0-4354-8938-819F80B3686F}" type="presParOf" srcId="{24DD4C6E-C17E-467D-AD5D-801E54C177CE}" destId="{959C26A8-C945-4BBA-B7EE-459A98F475F7}" srcOrd="5" destOrd="0" presId="urn:microsoft.com/office/officeart/2005/8/layout/lProcess3"/>
    <dgm:cxn modelId="{AD3DE037-D6B9-4D16-A008-8AF91DB2FD5C}" type="presParOf" srcId="{24DD4C6E-C17E-467D-AD5D-801E54C177CE}" destId="{C4530029-6500-4E20-9F24-B6195A763271}" srcOrd="6" destOrd="0" presId="urn:microsoft.com/office/officeart/2005/8/layout/lProcess3"/>
  </dgm:cxnLst>
  <dgm:bg/>
  <dgm:whole/>
</dgm:dataModel>
</file>

<file path=ppt/diagrams/data6.xml><?xml version="1.0" encoding="utf-8"?>
<dgm:dataModel xmlns:dgm="http://schemas.openxmlformats.org/drawingml/2006/diagram" xmlns:a="http://schemas.openxmlformats.org/drawingml/2006/main">
  <dgm:ptLst>
    <dgm:pt modelId="{CDE27BFC-0B7A-489C-AF26-281913C5AC22}" type="doc">
      <dgm:prSet loTypeId="urn:microsoft.com/office/officeart/2005/8/layout/radial6" loCatId="cycle" qsTypeId="urn:microsoft.com/office/officeart/2005/8/quickstyle/3d7" qsCatId="3D" csTypeId="urn:microsoft.com/office/officeart/2005/8/colors/accent0_3" csCatId="mainScheme" phldr="1"/>
      <dgm:spPr/>
      <dgm:t>
        <a:bodyPr/>
        <a:lstStyle/>
        <a:p>
          <a:endParaRPr lang="en-US"/>
        </a:p>
      </dgm:t>
    </dgm:pt>
    <dgm:pt modelId="{D78C138B-4241-4D00-A0A6-6C9BE588DC77}">
      <dgm:prSet phldrT="[Text]"/>
      <dgm:spPr/>
      <dgm:t>
        <a:bodyPr/>
        <a:lstStyle/>
        <a:p>
          <a:r>
            <a:rPr lang="fr-FR" b="1" dirty="0" smtClean="0">
              <a:solidFill>
                <a:srgbClr val="FFFFFF"/>
              </a:solidFill>
            </a:rPr>
            <a:t>Contrat de Support Premier</a:t>
          </a:r>
          <a:endParaRPr lang="en-US" b="1" dirty="0">
            <a:solidFill>
              <a:srgbClr val="FFFFFF"/>
            </a:solidFill>
          </a:endParaRPr>
        </a:p>
      </dgm:t>
    </dgm:pt>
    <dgm:pt modelId="{9C697599-FF67-4973-B7A8-EE72A1558927}" type="parTrans" cxnId="{C95ED20D-829A-4D90-A225-46A4C621848D}">
      <dgm:prSet/>
      <dgm:spPr/>
      <dgm:t>
        <a:bodyPr/>
        <a:lstStyle/>
        <a:p>
          <a:endParaRPr lang="en-US" b="1">
            <a:solidFill>
              <a:srgbClr val="FFFFFF"/>
            </a:solidFill>
          </a:endParaRPr>
        </a:p>
      </dgm:t>
    </dgm:pt>
    <dgm:pt modelId="{67D2B5DA-4313-404D-BF06-77A6C04F45E8}" type="sibTrans" cxnId="{C95ED20D-829A-4D90-A225-46A4C621848D}">
      <dgm:prSet/>
      <dgm:spPr/>
      <dgm:t>
        <a:bodyPr/>
        <a:lstStyle/>
        <a:p>
          <a:endParaRPr lang="en-US" b="1">
            <a:solidFill>
              <a:srgbClr val="FFFFFF"/>
            </a:solidFill>
          </a:endParaRPr>
        </a:p>
      </dgm:t>
    </dgm:pt>
    <dgm:pt modelId="{2F0CC871-0A8A-496A-ABC5-86D09705049C}">
      <dgm:prSet phldrT="[Text]"/>
      <dgm:spPr/>
      <dgm:t>
        <a:bodyPr/>
        <a:lstStyle/>
        <a:p>
          <a:r>
            <a:rPr lang="fr-FR" b="1" dirty="0" smtClean="0">
              <a:solidFill>
                <a:srgbClr val="FFFFFF"/>
              </a:solidFill>
            </a:rPr>
            <a:t>Bilans de santé</a:t>
          </a:r>
          <a:endParaRPr lang="en-US" b="1" dirty="0">
            <a:solidFill>
              <a:srgbClr val="FFFFFF"/>
            </a:solidFill>
          </a:endParaRPr>
        </a:p>
      </dgm:t>
    </dgm:pt>
    <dgm:pt modelId="{26FB3DF2-50DE-4078-A530-AEE699C1AD38}" type="parTrans" cxnId="{9F725D45-E125-416E-973E-DE39CEFC91E3}">
      <dgm:prSet/>
      <dgm:spPr/>
      <dgm:t>
        <a:bodyPr/>
        <a:lstStyle/>
        <a:p>
          <a:endParaRPr lang="en-US" b="1">
            <a:solidFill>
              <a:srgbClr val="FFFFFF"/>
            </a:solidFill>
          </a:endParaRPr>
        </a:p>
      </dgm:t>
    </dgm:pt>
    <dgm:pt modelId="{C26F5688-A32F-4962-8AC1-E4D966E4EA77}" type="sibTrans" cxnId="{9F725D45-E125-416E-973E-DE39CEFC91E3}">
      <dgm:prSet/>
      <dgm:spPr/>
      <dgm:t>
        <a:bodyPr/>
        <a:lstStyle/>
        <a:p>
          <a:endParaRPr lang="en-US" b="1" dirty="0">
            <a:solidFill>
              <a:srgbClr val="FFFFFF"/>
            </a:solidFill>
          </a:endParaRPr>
        </a:p>
      </dgm:t>
    </dgm:pt>
    <dgm:pt modelId="{22DBBB64-9599-4AE0-A381-6ED86FD29BDE}">
      <dgm:prSet/>
      <dgm:spPr/>
      <dgm:t>
        <a:bodyPr/>
        <a:lstStyle/>
        <a:p>
          <a:r>
            <a:rPr lang="fr-FR" b="1" dirty="0" smtClean="0">
              <a:solidFill>
                <a:srgbClr val="FFFFFF"/>
              </a:solidFill>
            </a:rPr>
            <a:t>Transfert d’expertise</a:t>
          </a:r>
          <a:endParaRPr lang="en-US" b="1" dirty="0">
            <a:solidFill>
              <a:srgbClr val="FFFFFF"/>
            </a:solidFill>
          </a:endParaRPr>
        </a:p>
      </dgm:t>
    </dgm:pt>
    <dgm:pt modelId="{8E1725B4-2099-4958-8734-DABEB254EABD}" type="parTrans" cxnId="{80904114-D778-483A-A60A-6ADE935DBE64}">
      <dgm:prSet/>
      <dgm:spPr/>
      <dgm:t>
        <a:bodyPr/>
        <a:lstStyle/>
        <a:p>
          <a:endParaRPr lang="en-US" b="1">
            <a:solidFill>
              <a:srgbClr val="FFFFFF"/>
            </a:solidFill>
          </a:endParaRPr>
        </a:p>
      </dgm:t>
    </dgm:pt>
    <dgm:pt modelId="{6AA38048-A80B-409F-AFC5-81D69AE9178B}" type="sibTrans" cxnId="{80904114-D778-483A-A60A-6ADE935DBE64}">
      <dgm:prSet/>
      <dgm:spPr/>
      <dgm:t>
        <a:bodyPr/>
        <a:lstStyle/>
        <a:p>
          <a:endParaRPr lang="en-US" b="1" dirty="0">
            <a:solidFill>
              <a:srgbClr val="FFFFFF"/>
            </a:solidFill>
          </a:endParaRPr>
        </a:p>
      </dgm:t>
    </dgm:pt>
    <dgm:pt modelId="{76319AD0-C6C8-4D77-971C-495AED080085}">
      <dgm:prSet/>
      <dgm:spPr/>
      <dgm:t>
        <a:bodyPr/>
        <a:lstStyle/>
        <a:p>
          <a:r>
            <a:rPr lang="fr-FR" b="1" dirty="0" smtClean="0">
              <a:solidFill>
                <a:srgbClr val="FFFFFF"/>
              </a:solidFill>
            </a:rPr>
            <a:t>Workshop</a:t>
          </a:r>
          <a:r>
            <a:rPr lang="fr-FR" b="1" i="1" dirty="0" smtClean="0">
              <a:solidFill>
                <a:srgbClr val="FFFFFF"/>
              </a:solidFill>
            </a:rPr>
            <a:t>PLUS</a:t>
          </a:r>
        </a:p>
      </dgm:t>
    </dgm:pt>
    <dgm:pt modelId="{82F23536-B07E-44F5-BDFA-DC41031EA24E}" type="parTrans" cxnId="{69B92DEF-5A99-4314-B61F-16392F4DF6D2}">
      <dgm:prSet/>
      <dgm:spPr/>
      <dgm:t>
        <a:bodyPr/>
        <a:lstStyle/>
        <a:p>
          <a:endParaRPr lang="en-US">
            <a:solidFill>
              <a:srgbClr val="FFFFFF"/>
            </a:solidFill>
          </a:endParaRPr>
        </a:p>
      </dgm:t>
    </dgm:pt>
    <dgm:pt modelId="{50CFE5E6-64A9-4D8D-BF2B-A9382158BC19}" type="sibTrans" cxnId="{69B92DEF-5A99-4314-B61F-16392F4DF6D2}">
      <dgm:prSet/>
      <dgm:spPr/>
      <dgm:t>
        <a:bodyPr/>
        <a:lstStyle/>
        <a:p>
          <a:endParaRPr lang="en-US" dirty="0">
            <a:solidFill>
              <a:srgbClr val="FFFFFF"/>
            </a:solidFill>
          </a:endParaRPr>
        </a:p>
      </dgm:t>
    </dgm:pt>
    <dgm:pt modelId="{34035E36-76C1-4168-9719-29529CA860E4}">
      <dgm:prSet/>
      <dgm:spPr/>
      <dgm:t>
        <a:bodyPr/>
        <a:lstStyle/>
        <a:p>
          <a:r>
            <a:rPr lang="fr-FR" b="1" dirty="0" smtClean="0">
              <a:solidFill>
                <a:srgbClr val="FFFFFF"/>
              </a:solidFill>
            </a:rPr>
            <a:t>MS Insight</a:t>
          </a:r>
        </a:p>
      </dgm:t>
    </dgm:pt>
    <dgm:pt modelId="{C195C92E-E1C6-4176-8EF3-E794CBAB4349}" type="parTrans" cxnId="{3F255694-563A-4A50-902D-00F60AC6E2C3}">
      <dgm:prSet/>
      <dgm:spPr/>
      <dgm:t>
        <a:bodyPr/>
        <a:lstStyle/>
        <a:p>
          <a:endParaRPr lang="en-US">
            <a:solidFill>
              <a:srgbClr val="FFFFFF"/>
            </a:solidFill>
          </a:endParaRPr>
        </a:p>
      </dgm:t>
    </dgm:pt>
    <dgm:pt modelId="{1748318E-9D54-4E0B-9F9D-CE02CD5D7875}" type="sibTrans" cxnId="{3F255694-563A-4A50-902D-00F60AC6E2C3}">
      <dgm:prSet/>
      <dgm:spPr/>
      <dgm:t>
        <a:bodyPr/>
        <a:lstStyle/>
        <a:p>
          <a:endParaRPr lang="en-US" dirty="0">
            <a:solidFill>
              <a:srgbClr val="FFFFFF"/>
            </a:solidFill>
          </a:endParaRPr>
        </a:p>
      </dgm:t>
    </dgm:pt>
    <dgm:pt modelId="{01E0512C-F4EE-4202-AAAE-588850636F26}">
      <dgm:prSet/>
      <dgm:spPr/>
      <dgm:t>
        <a:bodyPr/>
        <a:lstStyle/>
        <a:p>
          <a:r>
            <a:rPr lang="fr-FR" b="1" dirty="0" smtClean="0">
              <a:solidFill>
                <a:srgbClr val="FFFFFF"/>
              </a:solidFill>
            </a:rPr>
            <a:t>Ateliers</a:t>
          </a:r>
        </a:p>
      </dgm:t>
    </dgm:pt>
    <dgm:pt modelId="{097AD24D-E204-4253-B9DD-1531D1026D7C}" type="parTrans" cxnId="{04A94495-8D50-4700-A224-13CE3A9131FD}">
      <dgm:prSet/>
      <dgm:spPr/>
      <dgm:t>
        <a:bodyPr/>
        <a:lstStyle/>
        <a:p>
          <a:endParaRPr lang="en-US">
            <a:solidFill>
              <a:srgbClr val="FFFFFF"/>
            </a:solidFill>
          </a:endParaRPr>
        </a:p>
      </dgm:t>
    </dgm:pt>
    <dgm:pt modelId="{F01C7A50-7C22-41B0-BFED-834133CD857E}" type="sibTrans" cxnId="{04A94495-8D50-4700-A224-13CE3A9131FD}">
      <dgm:prSet/>
      <dgm:spPr/>
      <dgm:t>
        <a:bodyPr/>
        <a:lstStyle/>
        <a:p>
          <a:endParaRPr lang="en-US" dirty="0">
            <a:solidFill>
              <a:srgbClr val="FFFFFF"/>
            </a:solidFill>
          </a:endParaRPr>
        </a:p>
      </dgm:t>
    </dgm:pt>
    <dgm:pt modelId="{A73BF4E3-A5C2-42D2-B709-E0341CB6DC6A}">
      <dgm:prSet/>
      <dgm:spPr/>
      <dgm:t>
        <a:bodyPr/>
        <a:lstStyle/>
        <a:p>
          <a:r>
            <a:rPr lang="fr-FR" b="1" dirty="0" smtClean="0">
              <a:solidFill>
                <a:srgbClr val="FFFFFF"/>
              </a:solidFill>
            </a:rPr>
            <a:t>IT Operations</a:t>
          </a:r>
        </a:p>
      </dgm:t>
    </dgm:pt>
    <dgm:pt modelId="{E876F748-A533-4D92-AF18-F17834C3F28D}" type="parTrans" cxnId="{9D0C2F79-5647-4A7E-9AB3-F7B599B82957}">
      <dgm:prSet/>
      <dgm:spPr/>
      <dgm:t>
        <a:bodyPr/>
        <a:lstStyle/>
        <a:p>
          <a:endParaRPr lang="en-US">
            <a:solidFill>
              <a:srgbClr val="FFFFFF"/>
            </a:solidFill>
          </a:endParaRPr>
        </a:p>
      </dgm:t>
    </dgm:pt>
    <dgm:pt modelId="{E71FEB8B-8FCB-40EF-A378-4418DE33CFCB}" type="sibTrans" cxnId="{9D0C2F79-5647-4A7E-9AB3-F7B599B82957}">
      <dgm:prSet/>
      <dgm:spPr/>
      <dgm:t>
        <a:bodyPr/>
        <a:lstStyle/>
        <a:p>
          <a:endParaRPr lang="en-US" dirty="0">
            <a:solidFill>
              <a:srgbClr val="FFFFFF"/>
            </a:solidFill>
          </a:endParaRPr>
        </a:p>
      </dgm:t>
    </dgm:pt>
    <dgm:pt modelId="{C196E00E-8AFB-4B06-9286-315B7641C19D}" type="pres">
      <dgm:prSet presAssocID="{CDE27BFC-0B7A-489C-AF26-281913C5AC22}" presName="Name0" presStyleCnt="0">
        <dgm:presLayoutVars>
          <dgm:chMax val="1"/>
          <dgm:dir/>
          <dgm:animLvl val="ctr"/>
          <dgm:resizeHandles val="exact"/>
        </dgm:presLayoutVars>
      </dgm:prSet>
      <dgm:spPr/>
      <dgm:t>
        <a:bodyPr/>
        <a:lstStyle/>
        <a:p>
          <a:endParaRPr lang="en-US"/>
        </a:p>
      </dgm:t>
    </dgm:pt>
    <dgm:pt modelId="{DDD12BA8-1417-41D2-8879-E26E4E77E24F}" type="pres">
      <dgm:prSet presAssocID="{D78C138B-4241-4D00-A0A6-6C9BE588DC77}" presName="centerShape" presStyleLbl="node0" presStyleIdx="0" presStyleCnt="1" custLinFactNeighborY="-4875"/>
      <dgm:spPr/>
      <dgm:t>
        <a:bodyPr/>
        <a:lstStyle/>
        <a:p>
          <a:endParaRPr lang="en-US"/>
        </a:p>
      </dgm:t>
    </dgm:pt>
    <dgm:pt modelId="{AE391BB1-E5EE-43C4-9696-13ED89534696}" type="pres">
      <dgm:prSet presAssocID="{2F0CC871-0A8A-496A-ABC5-86D09705049C}" presName="node" presStyleLbl="node1" presStyleIdx="0" presStyleCnt="6">
        <dgm:presLayoutVars>
          <dgm:bulletEnabled val="1"/>
        </dgm:presLayoutVars>
      </dgm:prSet>
      <dgm:spPr/>
      <dgm:t>
        <a:bodyPr/>
        <a:lstStyle/>
        <a:p>
          <a:endParaRPr lang="en-US"/>
        </a:p>
      </dgm:t>
    </dgm:pt>
    <dgm:pt modelId="{9BA0ADDE-1F34-4374-A33D-598BEABB7360}" type="pres">
      <dgm:prSet presAssocID="{2F0CC871-0A8A-496A-ABC5-86D09705049C}" presName="dummy" presStyleCnt="0"/>
      <dgm:spPr/>
      <dgm:t>
        <a:bodyPr/>
        <a:lstStyle/>
        <a:p>
          <a:endParaRPr lang="en-US"/>
        </a:p>
      </dgm:t>
    </dgm:pt>
    <dgm:pt modelId="{AF5A2394-4FD3-4399-823A-DB02BF602E93}" type="pres">
      <dgm:prSet presAssocID="{C26F5688-A32F-4962-8AC1-E4D966E4EA77}" presName="sibTrans" presStyleLbl="sibTrans2D1" presStyleIdx="0" presStyleCnt="6"/>
      <dgm:spPr/>
      <dgm:t>
        <a:bodyPr/>
        <a:lstStyle/>
        <a:p>
          <a:endParaRPr lang="en-US"/>
        </a:p>
      </dgm:t>
    </dgm:pt>
    <dgm:pt modelId="{2ACE3B80-2B2A-401C-92F2-7A180347EE78}" type="pres">
      <dgm:prSet presAssocID="{76319AD0-C6C8-4D77-971C-495AED080085}" presName="node" presStyleLbl="node1" presStyleIdx="1" presStyleCnt="6">
        <dgm:presLayoutVars>
          <dgm:bulletEnabled val="1"/>
        </dgm:presLayoutVars>
      </dgm:prSet>
      <dgm:spPr/>
      <dgm:t>
        <a:bodyPr/>
        <a:lstStyle/>
        <a:p>
          <a:endParaRPr lang="en-US"/>
        </a:p>
      </dgm:t>
    </dgm:pt>
    <dgm:pt modelId="{EDAFC7F5-C9A7-4D53-88FA-33582F55EC4B}" type="pres">
      <dgm:prSet presAssocID="{76319AD0-C6C8-4D77-971C-495AED080085}" presName="dummy" presStyleCnt="0"/>
      <dgm:spPr/>
      <dgm:t>
        <a:bodyPr/>
        <a:lstStyle/>
        <a:p>
          <a:endParaRPr lang="en-US"/>
        </a:p>
      </dgm:t>
    </dgm:pt>
    <dgm:pt modelId="{50255C02-38D6-43EB-8453-69A8196A490D}" type="pres">
      <dgm:prSet presAssocID="{50CFE5E6-64A9-4D8D-BF2B-A9382158BC19}" presName="sibTrans" presStyleLbl="sibTrans2D1" presStyleIdx="1" presStyleCnt="6"/>
      <dgm:spPr/>
      <dgm:t>
        <a:bodyPr/>
        <a:lstStyle/>
        <a:p>
          <a:endParaRPr lang="en-US"/>
        </a:p>
      </dgm:t>
    </dgm:pt>
    <dgm:pt modelId="{D2FA2C11-9B3A-43D9-8DDD-46CA3AD189F6}" type="pres">
      <dgm:prSet presAssocID="{34035E36-76C1-4168-9719-29529CA860E4}" presName="node" presStyleLbl="node1" presStyleIdx="2" presStyleCnt="6">
        <dgm:presLayoutVars>
          <dgm:bulletEnabled val="1"/>
        </dgm:presLayoutVars>
      </dgm:prSet>
      <dgm:spPr/>
      <dgm:t>
        <a:bodyPr/>
        <a:lstStyle/>
        <a:p>
          <a:endParaRPr lang="en-US"/>
        </a:p>
      </dgm:t>
    </dgm:pt>
    <dgm:pt modelId="{1A0436BB-D8A2-44DA-A720-9C306D9C6091}" type="pres">
      <dgm:prSet presAssocID="{34035E36-76C1-4168-9719-29529CA860E4}" presName="dummy" presStyleCnt="0"/>
      <dgm:spPr/>
      <dgm:t>
        <a:bodyPr/>
        <a:lstStyle/>
        <a:p>
          <a:endParaRPr lang="en-US"/>
        </a:p>
      </dgm:t>
    </dgm:pt>
    <dgm:pt modelId="{7518E544-0536-48DF-A76D-0D8B1C5A6E5E}" type="pres">
      <dgm:prSet presAssocID="{1748318E-9D54-4E0B-9F9D-CE02CD5D7875}" presName="sibTrans" presStyleLbl="sibTrans2D1" presStyleIdx="2" presStyleCnt="6"/>
      <dgm:spPr/>
      <dgm:t>
        <a:bodyPr/>
        <a:lstStyle/>
        <a:p>
          <a:endParaRPr lang="en-US"/>
        </a:p>
      </dgm:t>
    </dgm:pt>
    <dgm:pt modelId="{6075F26F-BCB5-4540-A816-2448B1273D7B}" type="pres">
      <dgm:prSet presAssocID="{01E0512C-F4EE-4202-AAAE-588850636F26}" presName="node" presStyleLbl="node1" presStyleIdx="3" presStyleCnt="6" custRadScaleRad="96048" custRadScaleInc="-47256">
        <dgm:presLayoutVars>
          <dgm:bulletEnabled val="1"/>
        </dgm:presLayoutVars>
      </dgm:prSet>
      <dgm:spPr/>
      <dgm:t>
        <a:bodyPr/>
        <a:lstStyle/>
        <a:p>
          <a:endParaRPr lang="en-US"/>
        </a:p>
      </dgm:t>
    </dgm:pt>
    <dgm:pt modelId="{FCC50B33-B063-45FD-B4E5-79E62ADB2D36}" type="pres">
      <dgm:prSet presAssocID="{01E0512C-F4EE-4202-AAAE-588850636F26}" presName="dummy" presStyleCnt="0"/>
      <dgm:spPr/>
      <dgm:t>
        <a:bodyPr/>
        <a:lstStyle/>
        <a:p>
          <a:endParaRPr lang="en-US"/>
        </a:p>
      </dgm:t>
    </dgm:pt>
    <dgm:pt modelId="{FA4E5966-E257-4C79-8C93-2E6BEC3DA855}" type="pres">
      <dgm:prSet presAssocID="{F01C7A50-7C22-41B0-BFED-834133CD857E}" presName="sibTrans" presStyleLbl="sibTrans2D1" presStyleIdx="3" presStyleCnt="6"/>
      <dgm:spPr/>
      <dgm:t>
        <a:bodyPr/>
        <a:lstStyle/>
        <a:p>
          <a:endParaRPr lang="en-US"/>
        </a:p>
      </dgm:t>
    </dgm:pt>
    <dgm:pt modelId="{787706A8-CEF4-439F-8914-D0CACFF5764E}" type="pres">
      <dgm:prSet presAssocID="{A73BF4E3-A5C2-42D2-B709-E0341CB6DC6A}" presName="node" presStyleLbl="node1" presStyleIdx="4" presStyleCnt="6">
        <dgm:presLayoutVars>
          <dgm:bulletEnabled val="1"/>
        </dgm:presLayoutVars>
      </dgm:prSet>
      <dgm:spPr/>
      <dgm:t>
        <a:bodyPr/>
        <a:lstStyle/>
        <a:p>
          <a:endParaRPr lang="en-US"/>
        </a:p>
      </dgm:t>
    </dgm:pt>
    <dgm:pt modelId="{1D75F5DF-DDEA-4231-8F96-AA8973FF6590}" type="pres">
      <dgm:prSet presAssocID="{A73BF4E3-A5C2-42D2-B709-E0341CB6DC6A}" presName="dummy" presStyleCnt="0"/>
      <dgm:spPr/>
      <dgm:t>
        <a:bodyPr/>
        <a:lstStyle/>
        <a:p>
          <a:endParaRPr lang="en-US"/>
        </a:p>
      </dgm:t>
    </dgm:pt>
    <dgm:pt modelId="{E3B9997C-5C5E-4D04-899A-DC2BD9BE9C37}" type="pres">
      <dgm:prSet presAssocID="{E71FEB8B-8FCB-40EF-A378-4418DE33CFCB}" presName="sibTrans" presStyleLbl="sibTrans2D1" presStyleIdx="4" presStyleCnt="6"/>
      <dgm:spPr/>
      <dgm:t>
        <a:bodyPr/>
        <a:lstStyle/>
        <a:p>
          <a:endParaRPr lang="en-US"/>
        </a:p>
      </dgm:t>
    </dgm:pt>
    <dgm:pt modelId="{8E3E0428-78F6-4DAA-88DD-A4E6B6E3A877}" type="pres">
      <dgm:prSet presAssocID="{22DBBB64-9599-4AE0-A381-6ED86FD29BDE}" presName="node" presStyleLbl="node1" presStyleIdx="5" presStyleCnt="6">
        <dgm:presLayoutVars>
          <dgm:bulletEnabled val="1"/>
        </dgm:presLayoutVars>
      </dgm:prSet>
      <dgm:spPr/>
      <dgm:t>
        <a:bodyPr/>
        <a:lstStyle/>
        <a:p>
          <a:endParaRPr lang="en-US"/>
        </a:p>
      </dgm:t>
    </dgm:pt>
    <dgm:pt modelId="{0BB7A23F-6951-483E-B63D-2BC63251EC6A}" type="pres">
      <dgm:prSet presAssocID="{22DBBB64-9599-4AE0-A381-6ED86FD29BDE}" presName="dummy" presStyleCnt="0"/>
      <dgm:spPr/>
      <dgm:t>
        <a:bodyPr/>
        <a:lstStyle/>
        <a:p>
          <a:endParaRPr lang="en-US"/>
        </a:p>
      </dgm:t>
    </dgm:pt>
    <dgm:pt modelId="{B006AFDF-AA5D-4F27-AE38-0FD67E5BF87F}" type="pres">
      <dgm:prSet presAssocID="{6AA38048-A80B-409F-AFC5-81D69AE9178B}" presName="sibTrans" presStyleLbl="sibTrans2D1" presStyleIdx="5" presStyleCnt="6"/>
      <dgm:spPr/>
      <dgm:t>
        <a:bodyPr/>
        <a:lstStyle/>
        <a:p>
          <a:endParaRPr lang="en-US"/>
        </a:p>
      </dgm:t>
    </dgm:pt>
  </dgm:ptLst>
  <dgm:cxnLst>
    <dgm:cxn modelId="{69B92DEF-5A99-4314-B61F-16392F4DF6D2}" srcId="{D78C138B-4241-4D00-A0A6-6C9BE588DC77}" destId="{76319AD0-C6C8-4D77-971C-495AED080085}" srcOrd="1" destOrd="0" parTransId="{82F23536-B07E-44F5-BDFA-DC41031EA24E}" sibTransId="{50CFE5E6-64A9-4D8D-BF2B-A9382158BC19}"/>
    <dgm:cxn modelId="{840C6022-8F45-4F9D-B2A3-4FD5B4CB2B97}" type="presOf" srcId="{34035E36-76C1-4168-9719-29529CA860E4}" destId="{D2FA2C11-9B3A-43D9-8DDD-46CA3AD189F6}" srcOrd="0" destOrd="0" presId="urn:microsoft.com/office/officeart/2005/8/layout/radial6"/>
    <dgm:cxn modelId="{9666172F-E2A8-47C9-A5F4-48B4330B5FD0}" type="presOf" srcId="{6AA38048-A80B-409F-AFC5-81D69AE9178B}" destId="{B006AFDF-AA5D-4F27-AE38-0FD67E5BF87F}" srcOrd="0" destOrd="0" presId="urn:microsoft.com/office/officeart/2005/8/layout/radial6"/>
    <dgm:cxn modelId="{B72F9947-AE37-4026-9B30-6318474196C8}" type="presOf" srcId="{76319AD0-C6C8-4D77-971C-495AED080085}" destId="{2ACE3B80-2B2A-401C-92F2-7A180347EE78}" srcOrd="0" destOrd="0" presId="urn:microsoft.com/office/officeart/2005/8/layout/radial6"/>
    <dgm:cxn modelId="{D0B9C1C1-2DF3-4984-8B70-6FFEEE4E0E52}" type="presOf" srcId="{E71FEB8B-8FCB-40EF-A378-4418DE33CFCB}" destId="{E3B9997C-5C5E-4D04-899A-DC2BD9BE9C37}" srcOrd="0" destOrd="0" presId="urn:microsoft.com/office/officeart/2005/8/layout/radial6"/>
    <dgm:cxn modelId="{4C19A03F-CAED-4D34-9607-17FB39704025}" type="presOf" srcId="{50CFE5E6-64A9-4D8D-BF2B-A9382158BC19}" destId="{50255C02-38D6-43EB-8453-69A8196A490D}" srcOrd="0" destOrd="0" presId="urn:microsoft.com/office/officeart/2005/8/layout/radial6"/>
    <dgm:cxn modelId="{BF1E523E-0FCA-4379-B6CF-5D3A88820F23}" type="presOf" srcId="{D78C138B-4241-4D00-A0A6-6C9BE588DC77}" destId="{DDD12BA8-1417-41D2-8879-E26E4E77E24F}" srcOrd="0" destOrd="0" presId="urn:microsoft.com/office/officeart/2005/8/layout/radial6"/>
    <dgm:cxn modelId="{C95ED20D-829A-4D90-A225-46A4C621848D}" srcId="{CDE27BFC-0B7A-489C-AF26-281913C5AC22}" destId="{D78C138B-4241-4D00-A0A6-6C9BE588DC77}" srcOrd="0" destOrd="0" parTransId="{9C697599-FF67-4973-B7A8-EE72A1558927}" sibTransId="{67D2B5DA-4313-404D-BF06-77A6C04F45E8}"/>
    <dgm:cxn modelId="{B5A7A797-4F82-47FE-9C8E-1E1681F2B942}" type="presOf" srcId="{A73BF4E3-A5C2-42D2-B709-E0341CB6DC6A}" destId="{787706A8-CEF4-439F-8914-D0CACFF5764E}" srcOrd="0" destOrd="0" presId="urn:microsoft.com/office/officeart/2005/8/layout/radial6"/>
    <dgm:cxn modelId="{2F4F076D-FBA9-492F-BF51-A6FFFF184D0A}" type="presOf" srcId="{22DBBB64-9599-4AE0-A381-6ED86FD29BDE}" destId="{8E3E0428-78F6-4DAA-88DD-A4E6B6E3A877}" srcOrd="0" destOrd="0" presId="urn:microsoft.com/office/officeart/2005/8/layout/radial6"/>
    <dgm:cxn modelId="{3F255694-563A-4A50-902D-00F60AC6E2C3}" srcId="{D78C138B-4241-4D00-A0A6-6C9BE588DC77}" destId="{34035E36-76C1-4168-9719-29529CA860E4}" srcOrd="2" destOrd="0" parTransId="{C195C92E-E1C6-4176-8EF3-E794CBAB4349}" sibTransId="{1748318E-9D54-4E0B-9F9D-CE02CD5D7875}"/>
    <dgm:cxn modelId="{9F725D45-E125-416E-973E-DE39CEFC91E3}" srcId="{D78C138B-4241-4D00-A0A6-6C9BE588DC77}" destId="{2F0CC871-0A8A-496A-ABC5-86D09705049C}" srcOrd="0" destOrd="0" parTransId="{26FB3DF2-50DE-4078-A530-AEE699C1AD38}" sibTransId="{C26F5688-A32F-4962-8AC1-E4D966E4EA77}"/>
    <dgm:cxn modelId="{80904114-D778-483A-A60A-6ADE935DBE64}" srcId="{D78C138B-4241-4D00-A0A6-6C9BE588DC77}" destId="{22DBBB64-9599-4AE0-A381-6ED86FD29BDE}" srcOrd="5" destOrd="0" parTransId="{8E1725B4-2099-4958-8734-DABEB254EABD}" sibTransId="{6AA38048-A80B-409F-AFC5-81D69AE9178B}"/>
    <dgm:cxn modelId="{A8DA5354-95A6-4E4D-AD73-A789BABB3E08}" type="presOf" srcId="{C26F5688-A32F-4962-8AC1-E4D966E4EA77}" destId="{AF5A2394-4FD3-4399-823A-DB02BF602E93}" srcOrd="0" destOrd="0" presId="urn:microsoft.com/office/officeart/2005/8/layout/radial6"/>
    <dgm:cxn modelId="{4D010926-2DCE-4D74-8ECF-5AE6C35E6E32}" type="presOf" srcId="{F01C7A50-7C22-41B0-BFED-834133CD857E}" destId="{FA4E5966-E257-4C79-8C93-2E6BEC3DA855}" srcOrd="0" destOrd="0" presId="urn:microsoft.com/office/officeart/2005/8/layout/radial6"/>
    <dgm:cxn modelId="{CDA354E7-169C-455E-B035-91B35B5A3E9B}" type="presOf" srcId="{CDE27BFC-0B7A-489C-AF26-281913C5AC22}" destId="{C196E00E-8AFB-4B06-9286-315B7641C19D}" srcOrd="0" destOrd="0" presId="urn:microsoft.com/office/officeart/2005/8/layout/radial6"/>
    <dgm:cxn modelId="{271DB759-3F2F-48D5-B45C-15ADD193D74A}" type="presOf" srcId="{1748318E-9D54-4E0B-9F9D-CE02CD5D7875}" destId="{7518E544-0536-48DF-A76D-0D8B1C5A6E5E}" srcOrd="0" destOrd="0" presId="urn:microsoft.com/office/officeart/2005/8/layout/radial6"/>
    <dgm:cxn modelId="{A12D4912-2146-4381-96A5-596C36F2C956}" type="presOf" srcId="{01E0512C-F4EE-4202-AAAE-588850636F26}" destId="{6075F26F-BCB5-4540-A816-2448B1273D7B}" srcOrd="0" destOrd="0" presId="urn:microsoft.com/office/officeart/2005/8/layout/radial6"/>
    <dgm:cxn modelId="{9D0C2F79-5647-4A7E-9AB3-F7B599B82957}" srcId="{D78C138B-4241-4D00-A0A6-6C9BE588DC77}" destId="{A73BF4E3-A5C2-42D2-B709-E0341CB6DC6A}" srcOrd="4" destOrd="0" parTransId="{E876F748-A533-4D92-AF18-F17834C3F28D}" sibTransId="{E71FEB8B-8FCB-40EF-A378-4418DE33CFCB}"/>
    <dgm:cxn modelId="{04A94495-8D50-4700-A224-13CE3A9131FD}" srcId="{D78C138B-4241-4D00-A0A6-6C9BE588DC77}" destId="{01E0512C-F4EE-4202-AAAE-588850636F26}" srcOrd="3" destOrd="0" parTransId="{097AD24D-E204-4253-B9DD-1531D1026D7C}" sibTransId="{F01C7A50-7C22-41B0-BFED-834133CD857E}"/>
    <dgm:cxn modelId="{1E9DC43F-DE16-487A-A05A-8F3E988E5A29}" type="presOf" srcId="{2F0CC871-0A8A-496A-ABC5-86D09705049C}" destId="{AE391BB1-E5EE-43C4-9696-13ED89534696}" srcOrd="0" destOrd="0" presId="urn:microsoft.com/office/officeart/2005/8/layout/radial6"/>
    <dgm:cxn modelId="{3186F00B-2636-4E2A-9FAB-B37E7F0EDC36}" type="presParOf" srcId="{C196E00E-8AFB-4B06-9286-315B7641C19D}" destId="{DDD12BA8-1417-41D2-8879-E26E4E77E24F}" srcOrd="0" destOrd="0" presId="urn:microsoft.com/office/officeart/2005/8/layout/radial6"/>
    <dgm:cxn modelId="{B3FE7C58-6B84-4E3D-849D-76EC6E4CE4E9}" type="presParOf" srcId="{C196E00E-8AFB-4B06-9286-315B7641C19D}" destId="{AE391BB1-E5EE-43C4-9696-13ED89534696}" srcOrd="1" destOrd="0" presId="urn:microsoft.com/office/officeart/2005/8/layout/radial6"/>
    <dgm:cxn modelId="{DF241E22-D00F-41FD-AEC4-6F9DCAED69D2}" type="presParOf" srcId="{C196E00E-8AFB-4B06-9286-315B7641C19D}" destId="{9BA0ADDE-1F34-4374-A33D-598BEABB7360}" srcOrd="2" destOrd="0" presId="urn:microsoft.com/office/officeart/2005/8/layout/radial6"/>
    <dgm:cxn modelId="{9EBAA7EE-BA2C-4D2E-A78B-7333F68C6A26}" type="presParOf" srcId="{C196E00E-8AFB-4B06-9286-315B7641C19D}" destId="{AF5A2394-4FD3-4399-823A-DB02BF602E93}" srcOrd="3" destOrd="0" presId="urn:microsoft.com/office/officeart/2005/8/layout/radial6"/>
    <dgm:cxn modelId="{DA15DA7C-F278-4304-AA8B-3CF65D1353ED}" type="presParOf" srcId="{C196E00E-8AFB-4B06-9286-315B7641C19D}" destId="{2ACE3B80-2B2A-401C-92F2-7A180347EE78}" srcOrd="4" destOrd="0" presId="urn:microsoft.com/office/officeart/2005/8/layout/radial6"/>
    <dgm:cxn modelId="{F16B60BE-01AC-4356-8D17-6FA45B2F7223}" type="presParOf" srcId="{C196E00E-8AFB-4B06-9286-315B7641C19D}" destId="{EDAFC7F5-C9A7-4D53-88FA-33582F55EC4B}" srcOrd="5" destOrd="0" presId="urn:microsoft.com/office/officeart/2005/8/layout/radial6"/>
    <dgm:cxn modelId="{55B8FC62-5627-4B43-9AB5-39FCC414D40F}" type="presParOf" srcId="{C196E00E-8AFB-4B06-9286-315B7641C19D}" destId="{50255C02-38D6-43EB-8453-69A8196A490D}" srcOrd="6" destOrd="0" presId="urn:microsoft.com/office/officeart/2005/8/layout/radial6"/>
    <dgm:cxn modelId="{6BDFC1D0-78BC-441F-AE57-72F9DCA7BB1E}" type="presParOf" srcId="{C196E00E-8AFB-4B06-9286-315B7641C19D}" destId="{D2FA2C11-9B3A-43D9-8DDD-46CA3AD189F6}" srcOrd="7" destOrd="0" presId="urn:microsoft.com/office/officeart/2005/8/layout/radial6"/>
    <dgm:cxn modelId="{F52E6002-1FAD-4608-90F7-136224ADE539}" type="presParOf" srcId="{C196E00E-8AFB-4B06-9286-315B7641C19D}" destId="{1A0436BB-D8A2-44DA-A720-9C306D9C6091}" srcOrd="8" destOrd="0" presId="urn:microsoft.com/office/officeart/2005/8/layout/radial6"/>
    <dgm:cxn modelId="{F515BA0F-ED3E-44EE-8E15-F39A7560773B}" type="presParOf" srcId="{C196E00E-8AFB-4B06-9286-315B7641C19D}" destId="{7518E544-0536-48DF-A76D-0D8B1C5A6E5E}" srcOrd="9" destOrd="0" presId="urn:microsoft.com/office/officeart/2005/8/layout/radial6"/>
    <dgm:cxn modelId="{CD886DB6-2CF1-4AE0-ADB8-610505A2C500}" type="presParOf" srcId="{C196E00E-8AFB-4B06-9286-315B7641C19D}" destId="{6075F26F-BCB5-4540-A816-2448B1273D7B}" srcOrd="10" destOrd="0" presId="urn:microsoft.com/office/officeart/2005/8/layout/radial6"/>
    <dgm:cxn modelId="{AFE7A0F9-2149-46E6-BE1B-1467DB82A8E0}" type="presParOf" srcId="{C196E00E-8AFB-4B06-9286-315B7641C19D}" destId="{FCC50B33-B063-45FD-B4E5-79E62ADB2D36}" srcOrd="11" destOrd="0" presId="urn:microsoft.com/office/officeart/2005/8/layout/radial6"/>
    <dgm:cxn modelId="{39731C6D-5250-4D8B-BA3B-10226EEBBD45}" type="presParOf" srcId="{C196E00E-8AFB-4B06-9286-315B7641C19D}" destId="{FA4E5966-E257-4C79-8C93-2E6BEC3DA855}" srcOrd="12" destOrd="0" presId="urn:microsoft.com/office/officeart/2005/8/layout/radial6"/>
    <dgm:cxn modelId="{650969C2-EB93-4F37-87CA-1D465FDB1757}" type="presParOf" srcId="{C196E00E-8AFB-4B06-9286-315B7641C19D}" destId="{787706A8-CEF4-439F-8914-D0CACFF5764E}" srcOrd="13" destOrd="0" presId="urn:microsoft.com/office/officeart/2005/8/layout/radial6"/>
    <dgm:cxn modelId="{AD583EF6-9229-4FA0-A057-0F7EDE9886EC}" type="presParOf" srcId="{C196E00E-8AFB-4B06-9286-315B7641C19D}" destId="{1D75F5DF-DDEA-4231-8F96-AA8973FF6590}" srcOrd="14" destOrd="0" presId="urn:microsoft.com/office/officeart/2005/8/layout/radial6"/>
    <dgm:cxn modelId="{EAEBEEFA-6F04-4E81-8FBE-3224172B62D8}" type="presParOf" srcId="{C196E00E-8AFB-4B06-9286-315B7641C19D}" destId="{E3B9997C-5C5E-4D04-899A-DC2BD9BE9C37}" srcOrd="15" destOrd="0" presId="urn:microsoft.com/office/officeart/2005/8/layout/radial6"/>
    <dgm:cxn modelId="{C6C18CF7-9469-4D65-A430-7B0BDA4E1029}" type="presParOf" srcId="{C196E00E-8AFB-4B06-9286-315B7641C19D}" destId="{8E3E0428-78F6-4DAA-88DD-A4E6B6E3A877}" srcOrd="16" destOrd="0" presId="urn:microsoft.com/office/officeart/2005/8/layout/radial6"/>
    <dgm:cxn modelId="{F58956B2-BF37-4AA4-A034-D4AB8824257B}" type="presParOf" srcId="{C196E00E-8AFB-4B06-9286-315B7641C19D}" destId="{0BB7A23F-6951-483E-B63D-2BC63251EC6A}" srcOrd="17" destOrd="0" presId="urn:microsoft.com/office/officeart/2005/8/layout/radial6"/>
    <dgm:cxn modelId="{5A1C63C0-C29B-4917-B421-1841D437E7E1}" type="presParOf" srcId="{C196E00E-8AFB-4B06-9286-315B7641C19D}" destId="{B006AFDF-AA5D-4F27-AE38-0FD67E5BF87F}" srcOrd="18"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10/10/2008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10/10/2008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icrosoft.com/france/formation/nouvelle_certification/default.msp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microsoft.com/france/formation/cert/default.msp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icrosoft.com/france/formation/cours/default.aspx"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microsoft.com/france/formation/debuter/cursus.asp" TargetMode="External"/><Relationship Id="rId4" Type="http://schemas.openxmlformats.org/officeDocument/2006/relationships/hyperlink" Target="http://www.microsoft.com/france/formation/examens/default.asp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851FF-BF89-4261-9D58-56F14019E53F}" type="datetime8">
              <a:rPr lang="en-US"/>
              <a:pPr/>
              <a:t>10/10/2008 2:37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473315E-CE21-450E-A352-4BB1BF92D4CD}" type="slidenum">
              <a:rPr lang="en-US"/>
              <a:pPr/>
              <a:t>16</a:t>
            </a:fld>
            <a:endParaRPr lang="en-US"/>
          </a:p>
        </p:txBody>
      </p:sp>
      <p:sp>
        <p:nvSpPr>
          <p:cNvPr id="46086" name="Rectangle 6"/>
          <p:cNvSpPr>
            <a:spLocks noGrp="1" noRot="1" noChangeAspect="1" noChangeArrowheads="1" noTextEdit="1"/>
          </p:cNvSpPr>
          <p:nvPr>
            <p:ph type="sldImg"/>
          </p:nvPr>
        </p:nvSpPr>
        <p:spPr>
          <a:ln/>
        </p:spPr>
      </p:sp>
      <p:sp>
        <p:nvSpPr>
          <p:cNvPr id="46087" name="Rectangle 7"/>
          <p:cNvSpPr>
            <a:spLocks noGrp="1" noChangeArrowheads="1"/>
          </p:cNvSpPr>
          <p:nvPr>
            <p:ph type="body" idx="1"/>
          </p:nvPr>
        </p:nvSpPr>
        <p:spPr/>
        <p:txBody>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aseline="0" dirty="0" smtClean="0"/>
          </a:p>
        </p:txBody>
      </p:sp>
      <p:sp>
        <p:nvSpPr>
          <p:cNvPr id="4" name="Date Placeholder 3"/>
          <p:cNvSpPr>
            <a:spLocks noGrp="1"/>
          </p:cNvSpPr>
          <p:nvPr>
            <p:ph type="dt" idx="10"/>
          </p:nvPr>
        </p:nvSpPr>
        <p:spPr/>
        <p:txBody>
          <a:bodyPr/>
          <a:lstStyle/>
          <a:p>
            <a:pPr>
              <a:defRPr/>
            </a:pPr>
            <a:fld id="{6D57CCD5-3A66-4393-8B72-E464FEB4B6A6}" type="datetime8">
              <a:rPr lang="en-US" smtClean="0"/>
              <a:pPr>
                <a:defRPr/>
              </a:pPr>
              <a:t>10/10/2008 2:37 AM</a:t>
            </a:fld>
            <a:endParaRPr lang="en-US" dirty="0"/>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12"/>
          </p:nvPr>
        </p:nvSpPr>
        <p:spPr/>
        <p:txBody>
          <a:bodyPr/>
          <a:lstStyle/>
          <a:p>
            <a:pPr>
              <a:defRPr/>
            </a:pPr>
            <a:fld id="{F0260455-CD39-42A7-B9FF-BCA5FA52727C}" type="slidenum">
              <a:rPr lang="en-US" smtClean="0"/>
              <a:pPr>
                <a:defRPr/>
              </a:pPr>
              <a:t>17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spcBef>
                <a:spcPct val="50000"/>
              </a:spcBef>
            </a:pPr>
            <a:r>
              <a:rPr lang="fr-FR" sz="1000" dirty="0" smtClean="0"/>
              <a:t>Microsoft a créé </a:t>
            </a:r>
            <a:r>
              <a:rPr lang="fr-FR" sz="1000" b="1" dirty="0" smtClean="0"/>
              <a:t>une nouvelle génération</a:t>
            </a:r>
            <a:r>
              <a:rPr lang="fr-FR" sz="1000" dirty="0" smtClean="0"/>
              <a:t> de certifications pour mieux répondre aux attentes des clients. Avant d’apporter ces changements, nous nous sommes adressés à nos clients pour mieux comprendre ce qu’ils recherchaient. En règle générale, ils nous ont laissé entendre que le programme devait être : </a:t>
            </a:r>
            <a:br>
              <a:rPr lang="fr-FR" sz="1000" dirty="0" smtClean="0"/>
            </a:br>
            <a:r>
              <a:rPr lang="fr-FR" sz="1000" b="1" dirty="0" smtClean="0"/>
              <a:t>- mieux ciblé</a:t>
            </a:r>
            <a:r>
              <a:rPr lang="fr-FR" sz="1000" dirty="0" smtClean="0"/>
              <a:t> et </a:t>
            </a:r>
            <a:r>
              <a:rPr lang="fr-FR" sz="1000" b="1" dirty="0" smtClean="0"/>
              <a:t>plus souple</a:t>
            </a:r>
            <a:r>
              <a:rPr lang="fr-FR" sz="1000" dirty="0" smtClean="0"/>
              <a:t>. </a:t>
            </a:r>
            <a:br>
              <a:rPr lang="fr-FR" sz="1000" dirty="0" smtClean="0"/>
            </a:br>
            <a:r>
              <a:rPr lang="fr-FR" sz="1000" dirty="0" smtClean="0"/>
              <a:t>-</a:t>
            </a:r>
            <a:r>
              <a:rPr lang="fr-FR" sz="1000" b="1" dirty="0" smtClean="0"/>
              <a:t> rigoureux</a:t>
            </a:r>
            <a:r>
              <a:rPr lang="fr-FR" sz="1000" dirty="0" smtClean="0"/>
              <a:t> et </a:t>
            </a:r>
            <a:r>
              <a:rPr lang="fr-FR" sz="1000" b="1" dirty="0" smtClean="0"/>
              <a:t>crédible</a:t>
            </a:r>
            <a:r>
              <a:rPr lang="fr-FR" sz="1000" dirty="0" smtClean="0"/>
              <a:t>. </a:t>
            </a:r>
            <a:br>
              <a:rPr lang="fr-FR" sz="1000" dirty="0" smtClean="0"/>
            </a:br>
            <a:r>
              <a:rPr lang="fr-FR" sz="1000" dirty="0" smtClean="0"/>
              <a:t>-</a:t>
            </a:r>
            <a:r>
              <a:rPr lang="fr-FR" sz="1000" b="1" dirty="0" smtClean="0"/>
              <a:t> simple</a:t>
            </a:r>
            <a:r>
              <a:rPr lang="fr-FR" sz="1000" dirty="0" smtClean="0"/>
              <a:t> et </a:t>
            </a:r>
            <a:r>
              <a:rPr lang="fr-FR" sz="1000" b="1" dirty="0" smtClean="0"/>
              <a:t>approprié</a:t>
            </a:r>
            <a:r>
              <a:rPr lang="fr-FR" sz="1000" dirty="0" smtClean="0"/>
              <a:t>. </a:t>
            </a:r>
          </a:p>
          <a:p>
            <a:pPr>
              <a:spcBef>
                <a:spcPct val="50000"/>
              </a:spcBef>
            </a:pPr>
            <a:endParaRPr lang="fr-FR" sz="1000" dirty="0" smtClean="0"/>
          </a:p>
          <a:p>
            <a:pPr>
              <a:spcBef>
                <a:spcPct val="50000"/>
              </a:spcBef>
            </a:pPr>
            <a:r>
              <a:rPr lang="fr-FR" sz="1000" dirty="0" smtClean="0"/>
              <a:t>Nous vous proposons donc un programme de certification : 4 séries (technologie, métier, master, architecture) et 5 titres adaptés (technique, It pro, développeurs…) et ciblés à chaque métier. </a:t>
            </a:r>
            <a:br>
              <a:rPr lang="fr-FR" sz="1000" dirty="0" smtClean="0"/>
            </a:br>
            <a:endParaRPr lang="fr-FR" sz="1000" dirty="0" smtClean="0"/>
          </a:p>
          <a:p>
            <a:pPr>
              <a:spcBef>
                <a:spcPct val="50000"/>
              </a:spcBef>
              <a:buFontTx/>
              <a:buChar char="•"/>
            </a:pPr>
            <a:r>
              <a:rPr lang="fr-FR" dirty="0" smtClean="0">
                <a:latin typeface="Calibri" pitchFamily="34" charset="0"/>
              </a:rPr>
              <a:t>Les examens de nouvelle génération comprend uniquement les cursus des produits de version à partir de 2005 (SQL Server 2005, Exchange Server 2007, Windows Server 2008…) </a:t>
            </a:r>
            <a:r>
              <a:rPr lang="fr-FR" sz="1000" dirty="0" smtClean="0">
                <a:hlinkClick r:id="rId3" tooltip="http://www.microsoft.com/france/formation/nouvelle_certification/default.mspx"/>
              </a:rPr>
              <a:t>http://www.microsoft.com/france/formation/nouvelle_certification/default.mspx</a:t>
            </a:r>
            <a:r>
              <a:rPr lang="en-US" dirty="0" smtClean="0">
                <a:latin typeface="Calibri" pitchFamily="34" charset="0"/>
              </a:rPr>
              <a:t> </a:t>
            </a:r>
          </a:p>
          <a:p>
            <a:pPr>
              <a:spcBef>
                <a:spcPct val="50000"/>
              </a:spcBef>
            </a:pPr>
            <a:endParaRPr lang="fr-FR" sz="1000" dirty="0" smtClean="0"/>
          </a:p>
          <a:p>
            <a:pPr>
              <a:spcBef>
                <a:spcPct val="50000"/>
              </a:spcBef>
              <a:buFontTx/>
              <a:buChar char="•"/>
            </a:pPr>
            <a:r>
              <a:rPr lang="fr-FR" dirty="0" smtClean="0">
                <a:latin typeface="Calibri" pitchFamily="34" charset="0"/>
              </a:rPr>
              <a:t>L’ancien programme avec les anciens cursus de certification est toujours d’actualité (MCSE,MCSA Windows Server 2003..)</a:t>
            </a:r>
          </a:p>
          <a:p>
            <a:pPr>
              <a:spcBef>
                <a:spcPct val="50000"/>
              </a:spcBef>
            </a:pPr>
            <a:endParaRPr lang="fr-FR" sz="1000" dirty="0" smtClean="0"/>
          </a:p>
          <a:p>
            <a:pPr>
              <a:spcBef>
                <a:spcPct val="50000"/>
              </a:spcBef>
              <a:buFontTx/>
              <a:buChar char="•"/>
            </a:pPr>
            <a:r>
              <a:rPr lang="fr-FR" dirty="0" smtClean="0">
                <a:latin typeface="Calibri" pitchFamily="34" charset="0"/>
              </a:rPr>
              <a:t>Les examens seront mis à jour au fur et à mesure ! </a:t>
            </a:r>
          </a:p>
          <a:p>
            <a:pPr>
              <a:spcBef>
                <a:spcPct val="50000"/>
              </a:spcBef>
            </a:pPr>
            <a:endParaRPr lang="fr-FR" sz="1000" dirty="0" smtClean="0"/>
          </a:p>
          <a:p>
            <a:pPr>
              <a:spcBef>
                <a:spcPct val="50000"/>
              </a:spcBef>
              <a:buFontTx/>
              <a:buChar char="•"/>
            </a:pPr>
            <a:r>
              <a:rPr lang="fr-FR" dirty="0" smtClean="0">
                <a:latin typeface="Calibri" pitchFamily="34" charset="0"/>
              </a:rPr>
              <a:t>Plus d’infos : </a:t>
            </a:r>
            <a:r>
              <a:rPr lang="en-US" sz="1000" dirty="0" smtClean="0">
                <a:hlinkClick r:id="rId4" tooltip="http://www.microsoft.com/france/formation/cert/default.mspx"/>
              </a:rPr>
              <a:t>http://www.microsoft.com/france/formation/cert/default.mspx</a:t>
            </a:r>
            <a:r>
              <a:rPr lang="en-US" dirty="0" smtClean="0">
                <a:latin typeface="Calibri" pitchFamily="34" charset="0"/>
              </a:rPr>
              <a:t> </a:t>
            </a:r>
          </a:p>
          <a:p>
            <a:endParaRPr lang="fr-FR" dirty="0" smtClean="0"/>
          </a:p>
        </p:txBody>
      </p:sp>
      <p:sp>
        <p:nvSpPr>
          <p:cNvPr id="4" name="Slide Number Placeholder 3"/>
          <p:cNvSpPr>
            <a:spLocks noGrp="1"/>
          </p:cNvSpPr>
          <p:nvPr>
            <p:ph type="sldNum" sz="quarter" idx="5"/>
          </p:nvPr>
        </p:nvSpPr>
        <p:spPr/>
        <p:txBody>
          <a:bodyPr/>
          <a:lstStyle/>
          <a:p>
            <a:fld id="{82855A47-C026-4F55-B847-31CA5623E01B}" type="slidenum">
              <a:rPr lang="fr-FR"/>
              <a:pPr/>
              <a:t>18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eaLnBrk="1" hangingPunct="1">
              <a:lnSpc>
                <a:spcPct val="90000"/>
              </a:lnSpc>
              <a:spcBef>
                <a:spcPct val="0"/>
              </a:spcBef>
            </a:pPr>
            <a:r>
              <a:rPr lang="fr-FR" dirty="0" smtClean="0"/>
              <a:t>Pour valider un cursus de certification, il faut obtenir un examen pour valider une certification technique.</a:t>
            </a:r>
          </a:p>
          <a:p>
            <a:pPr eaLnBrk="1" hangingPunct="1">
              <a:lnSpc>
                <a:spcPct val="90000"/>
              </a:lnSpc>
              <a:spcBef>
                <a:spcPct val="0"/>
              </a:spcBef>
            </a:pPr>
            <a:endParaRPr lang="fr-FR" dirty="0" smtClean="0"/>
          </a:p>
          <a:p>
            <a:pPr eaLnBrk="1" hangingPunct="1">
              <a:lnSpc>
                <a:spcPct val="90000"/>
              </a:lnSpc>
              <a:spcBef>
                <a:spcPct val="0"/>
              </a:spcBef>
            </a:pPr>
            <a:r>
              <a:rPr lang="fr-FR" b="1" dirty="0" smtClean="0"/>
              <a:t>Offre de certification Seconde chance : </a:t>
            </a:r>
          </a:p>
          <a:p>
            <a:pPr eaLnBrk="1" hangingPunct="1">
              <a:lnSpc>
                <a:spcPct val="90000"/>
              </a:lnSpc>
              <a:spcBef>
                <a:spcPct val="0"/>
              </a:spcBef>
            </a:pPr>
            <a:r>
              <a:rPr lang="fr-FR" dirty="0" smtClean="0"/>
              <a:t>Microsoft vous propose de bénéficier d’un second passage gratuitement si vous ne réussissez pas votre premier passage.</a:t>
            </a:r>
          </a:p>
          <a:p>
            <a:pPr eaLnBrk="1" hangingPunct="1">
              <a:lnSpc>
                <a:spcPct val="90000"/>
              </a:lnSpc>
              <a:spcBef>
                <a:spcPct val="0"/>
              </a:spcBef>
            </a:pPr>
            <a:r>
              <a:rPr lang="fr-FR" dirty="0" smtClean="0"/>
              <a:t>Pour plus d’informations, visitez le site formation et certification  www.microsoft.com/france/formation</a:t>
            </a:r>
          </a:p>
          <a:p>
            <a:pPr eaLnBrk="1" hangingPunct="1">
              <a:lnSpc>
                <a:spcPct val="90000"/>
              </a:lnSpc>
              <a:spcBef>
                <a:spcPct val="0"/>
              </a:spcBef>
            </a:pPr>
            <a:endParaRPr lang="fr-FR" b="1" dirty="0" smtClean="0"/>
          </a:p>
          <a:p>
            <a:pPr eaLnBrk="1" hangingPunct="1">
              <a:lnSpc>
                <a:spcPct val="90000"/>
              </a:lnSpc>
              <a:spcBef>
                <a:spcPct val="0"/>
              </a:spcBef>
            </a:pPr>
            <a:r>
              <a:rPr lang="fr-FR" dirty="0" smtClean="0"/>
              <a:t>Le guide de préparation à l’examen vous indique quels sont les pré-requis pour passer cet examen.</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lnSpc>
                <a:spcPct val="90000"/>
              </a:lnSpc>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lnSpc>
                <a:spcPct val="90000"/>
              </a:lnSpc>
              <a:spcBef>
                <a:spcPct val="0"/>
              </a:spcBef>
            </a:pPr>
            <a:endParaRPr lang="fr-FR" b="1" dirty="0" smtClean="0"/>
          </a:p>
          <a:p>
            <a:pPr eaLnBrk="1" hangingPunct="1">
              <a:lnSpc>
                <a:spcPct val="90000"/>
              </a:lnSpc>
              <a:spcBef>
                <a:spcPct val="0"/>
              </a:spcBef>
            </a:pPr>
            <a:r>
              <a:rPr lang="fr-FR" b="1" dirty="0" smtClean="0"/>
              <a:t>Forums certifications : </a:t>
            </a:r>
            <a:r>
              <a:rPr lang="fr-FR" dirty="0" smtClean="0"/>
              <a:t>Il existe depuis peu deux forums dédiés à la certification technique Microsoft. Vous pouvez échanger et discuter autour des certifications développeurs (MCTS et MCPD) et des mises à niveau (pour les MCAD et MCSD).</a:t>
            </a:r>
          </a:p>
          <a:p>
            <a:pPr eaLnBrk="1" hangingPunct="1">
              <a:lnSpc>
                <a:spcPct val="90000"/>
              </a:lnSpc>
              <a:spcBef>
                <a:spcPct val="0"/>
              </a:spcBef>
            </a:pPr>
            <a:r>
              <a:rPr lang="fr-FR" dirty="0" smtClean="0"/>
              <a:t>Vous pouvez également échanger et discuter autour des certifications IT (MCTS et MCITP) et des mises à niveau (pour les MCDST, MCDBA, MCSA et MCSE) </a:t>
            </a:r>
          </a:p>
          <a:p>
            <a:pPr>
              <a:lnSpc>
                <a:spcPct val="90000"/>
              </a:lnSpc>
            </a:pPr>
            <a:endParaRPr lang="fr-FR" dirty="0" smtClean="0"/>
          </a:p>
          <a:p>
            <a:pPr eaLnBrk="1" hangingPunct="1">
              <a:lnSpc>
                <a:spcPct val="90000"/>
              </a:lnSpc>
            </a:pPr>
            <a:r>
              <a:rPr lang="fr-FR" dirty="0" smtClean="0"/>
              <a:t>Si vous avez des questions sur la certification individuelle, l’équipe formation et certification se tient à votre écoute, contactez nous par courriel.</a:t>
            </a:r>
          </a:p>
        </p:txBody>
      </p:sp>
      <p:sp>
        <p:nvSpPr>
          <p:cNvPr id="4" name="Espace réservé du numéro de diapositive 3"/>
          <p:cNvSpPr>
            <a:spLocks noGrp="1"/>
          </p:cNvSpPr>
          <p:nvPr>
            <p:ph type="sldNum" sz="quarter" idx="5"/>
          </p:nvPr>
        </p:nvSpPr>
        <p:spPr/>
        <p:txBody>
          <a:bodyPr/>
          <a:lstStyle/>
          <a:p>
            <a:fld id="{E226ECB7-A711-44C6-B92A-09F7E27EDBFB}" type="slidenum">
              <a:rPr lang="en-GB"/>
              <a:pPr/>
              <a:t>19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aller jusqu’au bout de votre parcours en tant professionnel de l’informatique, validez vos compétences sur les technologies Microsoft en vous certifiant.</a:t>
            </a:r>
          </a:p>
          <a:p>
            <a:pPr eaLnBrk="1" hangingPunct="1">
              <a:spcBef>
                <a:spcPct val="0"/>
              </a:spcBef>
            </a:pPr>
            <a:endParaRPr lang="fr-FR" smtClean="0"/>
          </a:p>
          <a:p>
            <a:pPr eaLnBrk="1" hangingPunct="1">
              <a:spcBef>
                <a:spcPct val="0"/>
              </a:spcBef>
            </a:pPr>
            <a:r>
              <a:rPr lang="fr-FR" smtClean="0"/>
              <a:t>Le guide de préparation à l’examen vous indique quels sont les pré-requis pour passer cet examen.</a:t>
            </a:r>
          </a:p>
          <a:p>
            <a:pPr eaLnBrk="1" hangingPunct="1">
              <a:spcBef>
                <a:spcPct val="0"/>
              </a:spcBef>
            </a:pPr>
            <a:endParaRPr lang="fr-FR" b="1" smtClean="0"/>
          </a:p>
          <a:p>
            <a:pPr eaLnBrk="1" hangingPunct="1">
              <a:spcBef>
                <a:spcPct val="0"/>
              </a:spcBef>
            </a:pPr>
            <a:r>
              <a:rPr lang="fr-FR" b="1" smtClean="0"/>
              <a:t>Offre de certification Seconde chance : </a:t>
            </a:r>
            <a:r>
              <a:rPr lang="fr-FR" smtClean="0"/>
              <a:t>Microsoft vous propose de bénéficier d’un second passage gratuitement si vous ne réussissez pas votre premier passage.</a:t>
            </a:r>
          </a:p>
          <a:p>
            <a:pPr eaLnBrk="1" hangingPunct="1">
              <a:spcBef>
                <a:spcPct val="0"/>
              </a:spcBef>
            </a:pPr>
            <a:r>
              <a:rPr lang="fr-FR" smtClean="0"/>
              <a:t>Pour plus d’informations, visitez le site formation et certification  www.microsoft.com/france/formation</a:t>
            </a:r>
          </a:p>
          <a:p>
            <a:pPr eaLnBrk="1" hangingPunct="1">
              <a:spcBef>
                <a:spcPct val="0"/>
              </a:spcBef>
            </a:pPr>
            <a:endParaRPr lang="fr-FR" b="1" smtClean="0"/>
          </a:p>
          <a:p>
            <a:pPr eaLnBrk="1" hangingPunct="1">
              <a:spcBef>
                <a:spcPct val="0"/>
              </a:spcBef>
            </a:pPr>
            <a:r>
              <a:rPr lang="fr-FR" b="1"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smtClean="0"/>
              <a:t>Pour choisir ceux qui vous correspondent le mieux, vous avez la possibilité de sélectionner : </a:t>
            </a:r>
            <a:r>
              <a:rPr lang="fr-FR" smtClean="0">
                <a:hlinkClick r:id="rId3" action="ppaction://hlinkfile"/>
              </a:rPr>
              <a:t>une formation</a:t>
            </a:r>
            <a:r>
              <a:rPr lang="fr-FR" smtClean="0"/>
              <a:t> ou </a:t>
            </a:r>
            <a:r>
              <a:rPr lang="fr-FR" smtClean="0">
                <a:hlinkClick r:id="rId4" action="ppaction://hlinkfile"/>
              </a:rPr>
              <a:t>un examen</a:t>
            </a:r>
            <a:r>
              <a:rPr lang="fr-FR" smtClean="0"/>
              <a:t> sur un produit ou une technologie spécifique, </a:t>
            </a:r>
            <a:r>
              <a:rPr lang="fr-FR" smtClean="0">
                <a:hlinkClick r:id="rId5" action="ppaction://hlinkfile"/>
              </a:rPr>
              <a:t>le cursus correspondant à votre métier</a:t>
            </a:r>
            <a:r>
              <a:rPr lang="fr-FR" smtClean="0"/>
              <a:t>, le centre de formation le plus proche de chez vous. </a:t>
            </a:r>
          </a:p>
          <a:p>
            <a:pPr eaLnBrk="1" hangingPunct="1">
              <a:spcBef>
                <a:spcPct val="0"/>
              </a:spcBef>
            </a:pPr>
            <a:endParaRPr lang="fr-FR" b="1" smtClean="0"/>
          </a:p>
          <a:p>
            <a:pPr eaLnBrk="1" hangingPunct="1">
              <a:spcBef>
                <a:spcPct val="0"/>
              </a:spcBef>
            </a:pPr>
            <a:endParaRPr lang="fr-FR" b="1" smtClean="0"/>
          </a:p>
          <a:p>
            <a:pPr eaLnBrk="1" hangingPunct="1">
              <a:spcBef>
                <a:spcPct val="0"/>
              </a:spcBef>
            </a:pPr>
            <a:r>
              <a:rPr lang="fr-FR" b="1" smtClean="0"/>
              <a:t>Forums certifications : </a:t>
            </a:r>
            <a:r>
              <a:rPr lang="fr-FR"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smtClean="0"/>
              <a:t>Vous pouvez également échanger et discuter autour des certifications IT (MCTS et MCITP) et des mises à niveau (pour les MCDST, MCDBA, MCSA et MCSE) </a:t>
            </a:r>
          </a:p>
          <a:p>
            <a:pPr eaLnBrk="1" hangingPunct="1">
              <a:spcBef>
                <a:spcPct val="0"/>
              </a:spcBef>
            </a:pPr>
            <a:endParaRPr lang="fr-FR" smtClean="0"/>
          </a:p>
          <a:p>
            <a:pPr eaLnBrk="1" hangingPunct="1">
              <a:spcBef>
                <a:spcPct val="0"/>
              </a:spcBef>
            </a:pPr>
            <a:r>
              <a:rPr lang="fr-FR" smtClean="0"/>
              <a:t>Si vous avez des questions sur la certification individuelle, l’équipe formation et certification se tient à votre écoute, contactez nous par courriel.</a:t>
            </a:r>
          </a:p>
          <a:p>
            <a:pPr eaLnBrk="1" hangingPunct="1">
              <a:spcBef>
                <a:spcPct val="0"/>
              </a:spcBef>
            </a:pPr>
            <a:endParaRPr lang="fr-FR" smtClean="0"/>
          </a:p>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20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Pour aller jusqu’au bout de votre parcours en tant professionnel de l’informatique, validez vos compétences sur les technologies Microsoft en vous certifiant.</a:t>
            </a:r>
          </a:p>
          <a:p>
            <a:pPr eaLnBrk="1" hangingPunct="1">
              <a:spcBef>
                <a:spcPct val="0"/>
              </a:spcBef>
            </a:pPr>
            <a:endParaRPr lang="fr-FR" smtClean="0"/>
          </a:p>
          <a:p>
            <a:pPr eaLnBrk="1" hangingPunct="1">
              <a:spcBef>
                <a:spcPct val="0"/>
              </a:spcBef>
            </a:pPr>
            <a:r>
              <a:rPr lang="fr-FR" smtClean="0"/>
              <a:t>Le guide de préparation à l’examen vous indique quels sont les pré-requis pour passer cet examen.</a:t>
            </a:r>
          </a:p>
          <a:p>
            <a:pPr eaLnBrk="1" hangingPunct="1">
              <a:spcBef>
                <a:spcPct val="0"/>
              </a:spcBef>
            </a:pPr>
            <a:endParaRPr lang="fr-FR" b="1" smtClean="0"/>
          </a:p>
          <a:p>
            <a:pPr eaLnBrk="1" hangingPunct="1">
              <a:spcBef>
                <a:spcPct val="0"/>
              </a:spcBef>
            </a:pPr>
            <a:r>
              <a:rPr lang="fr-FR" b="1" smtClean="0"/>
              <a:t>Offre de certification Seconde chance : </a:t>
            </a:r>
            <a:r>
              <a:rPr lang="fr-FR" smtClean="0"/>
              <a:t>Microsoft vous propose de bénéficier d’un second passage gratuitement si vous ne réussissez pas votre premier passage.</a:t>
            </a:r>
          </a:p>
          <a:p>
            <a:pPr eaLnBrk="1" hangingPunct="1">
              <a:spcBef>
                <a:spcPct val="0"/>
              </a:spcBef>
            </a:pPr>
            <a:r>
              <a:rPr lang="fr-FR" smtClean="0"/>
              <a:t>Pour plus d’informations, visitez le site formation et certification  www.microsoft.com/france/formation</a:t>
            </a:r>
          </a:p>
          <a:p>
            <a:pPr eaLnBrk="1" hangingPunct="1">
              <a:spcBef>
                <a:spcPct val="0"/>
              </a:spcBef>
            </a:pPr>
            <a:endParaRPr lang="fr-FR" b="1" smtClean="0"/>
          </a:p>
          <a:p>
            <a:pPr eaLnBrk="1" hangingPunct="1">
              <a:spcBef>
                <a:spcPct val="0"/>
              </a:spcBef>
            </a:pPr>
            <a:r>
              <a:rPr lang="fr-FR" b="1"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smtClean="0"/>
              <a:t>Pour choisir ceux qui vous correspondent le mieux, vous avez la possibilité de sélectionner : </a:t>
            </a:r>
            <a:r>
              <a:rPr lang="fr-FR" smtClean="0">
                <a:hlinkClick r:id="rId3" action="ppaction://hlinkfile"/>
              </a:rPr>
              <a:t>une formation</a:t>
            </a:r>
            <a:r>
              <a:rPr lang="fr-FR" smtClean="0"/>
              <a:t> ou </a:t>
            </a:r>
            <a:r>
              <a:rPr lang="fr-FR" smtClean="0">
                <a:hlinkClick r:id="rId4" action="ppaction://hlinkfile"/>
              </a:rPr>
              <a:t>un examen</a:t>
            </a:r>
            <a:r>
              <a:rPr lang="fr-FR" smtClean="0"/>
              <a:t> sur un produit ou une technologie spécifique, </a:t>
            </a:r>
            <a:r>
              <a:rPr lang="fr-FR" smtClean="0">
                <a:hlinkClick r:id="rId5" action="ppaction://hlinkfile"/>
              </a:rPr>
              <a:t>le cursus correspondant à votre métier</a:t>
            </a:r>
            <a:r>
              <a:rPr lang="fr-FR" smtClean="0"/>
              <a:t>, le centre de formation le plus proche de chez vous. </a:t>
            </a:r>
          </a:p>
          <a:p>
            <a:pPr eaLnBrk="1" hangingPunct="1">
              <a:spcBef>
                <a:spcPct val="0"/>
              </a:spcBef>
            </a:pPr>
            <a:endParaRPr lang="fr-FR" b="1" smtClean="0"/>
          </a:p>
          <a:p>
            <a:pPr eaLnBrk="1" hangingPunct="1">
              <a:spcBef>
                <a:spcPct val="0"/>
              </a:spcBef>
            </a:pPr>
            <a:endParaRPr lang="fr-FR" b="1" smtClean="0"/>
          </a:p>
          <a:p>
            <a:pPr eaLnBrk="1" hangingPunct="1">
              <a:spcBef>
                <a:spcPct val="0"/>
              </a:spcBef>
            </a:pPr>
            <a:r>
              <a:rPr lang="fr-FR" b="1" smtClean="0"/>
              <a:t>Forums certifications : </a:t>
            </a:r>
            <a:r>
              <a:rPr lang="fr-FR"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smtClean="0"/>
              <a:t>Vous pouvez également échanger et discuter autour des certifications IT (MCTS et MCITP) et des mises à niveau (pour les MCDST, MCDBA, MCSA et MCSE) </a:t>
            </a:r>
          </a:p>
          <a:p>
            <a:pPr eaLnBrk="1" hangingPunct="1">
              <a:spcBef>
                <a:spcPct val="0"/>
              </a:spcBef>
            </a:pPr>
            <a:endParaRPr lang="fr-FR" smtClean="0"/>
          </a:p>
          <a:p>
            <a:pPr eaLnBrk="1" hangingPunct="1">
              <a:spcBef>
                <a:spcPct val="0"/>
              </a:spcBef>
            </a:pPr>
            <a:r>
              <a:rPr lang="fr-FR" smtClean="0"/>
              <a:t>Si vous avez des questions sur la certification individuelle, l’équipe formation et certification se tient à votre écoute, contactez nous par courriel.</a:t>
            </a:r>
          </a:p>
          <a:p>
            <a:pPr eaLnBrk="1" hangingPunct="1">
              <a:spcBef>
                <a:spcPct val="0"/>
              </a:spcBef>
            </a:pPr>
            <a:endParaRPr lang="fr-FR" smtClean="0"/>
          </a:p>
          <a:p>
            <a:pPr eaLnBrk="1" hangingPunct="1">
              <a:spcBef>
                <a:spcPct val="0"/>
              </a:spcBef>
            </a:pPr>
            <a:endParaRPr lang="fr-FR"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21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Pour aller jusqu’au bout de votre parcours en tant professionnel de l’informatique, validez vos compétences sur les technologies Microsoft en vous certifiant.</a:t>
            </a:r>
          </a:p>
          <a:p>
            <a:pPr eaLnBrk="1" hangingPunct="1">
              <a:spcBef>
                <a:spcPct val="0"/>
              </a:spcBef>
            </a:pPr>
            <a:endParaRPr lang="fr-FR" dirty="0" smtClean="0"/>
          </a:p>
          <a:p>
            <a:pPr eaLnBrk="1" hangingPunct="1">
              <a:spcBef>
                <a:spcPct val="0"/>
              </a:spcBef>
            </a:pPr>
            <a:r>
              <a:rPr lang="fr-FR" dirty="0" smtClean="0"/>
              <a:t>Le guide de préparation à l’examen vous indique quels sont les pré-requis pour passer cet examen.</a:t>
            </a:r>
          </a:p>
          <a:p>
            <a:pPr eaLnBrk="1" hangingPunct="1">
              <a:spcBef>
                <a:spcPct val="0"/>
              </a:spcBef>
            </a:pPr>
            <a:endParaRPr lang="fr-FR" b="1" dirty="0" smtClean="0"/>
          </a:p>
          <a:p>
            <a:pPr eaLnBrk="1" hangingPunct="1">
              <a:spcBef>
                <a:spcPct val="0"/>
              </a:spcBef>
            </a:pPr>
            <a:r>
              <a:rPr lang="fr-FR" b="1" dirty="0" smtClean="0"/>
              <a:t>Offre de certification Seconde chance : </a:t>
            </a:r>
            <a:r>
              <a:rPr lang="fr-FR" dirty="0" smtClean="0"/>
              <a:t>Microsoft vous propose de bénéficier d’un second passage gratuitement si vous ne réussissez pas votre premier passage.</a:t>
            </a:r>
          </a:p>
          <a:p>
            <a:pPr eaLnBrk="1" hangingPunct="1">
              <a:spcBef>
                <a:spcPct val="0"/>
              </a:spcBef>
            </a:pPr>
            <a:r>
              <a:rPr lang="fr-FR" dirty="0" smtClean="0"/>
              <a:t>Pour plus d’informations, visitez le site formation et certification  www.microsoft.com/france/formation</a:t>
            </a:r>
          </a:p>
          <a:p>
            <a:pPr eaLnBrk="1" hangingPunct="1">
              <a:spcBef>
                <a:spcPct val="0"/>
              </a:spcBef>
            </a:pPr>
            <a:endParaRPr lang="fr-FR" b="1" dirty="0" smtClean="0"/>
          </a:p>
          <a:p>
            <a:pPr eaLnBrk="1" hangingPunct="1">
              <a:spcBef>
                <a:spcPct val="0"/>
              </a:spcBef>
            </a:pPr>
            <a:r>
              <a:rPr lang="fr-FR" b="1" dirty="0" smtClean="0"/>
              <a:t>Site formation &amp; Certification est un site qui vous donne toutes les informations concernant les formations et examens disponibles, la liste des centres de formation (CPLS), centre de test Prometric de votre région et les offres de certifications disponibles….</a:t>
            </a:r>
          </a:p>
          <a:p>
            <a:pPr eaLnBrk="1" hangingPunct="1">
              <a:spcBef>
                <a:spcPct val="0"/>
              </a:spcBef>
            </a:pPr>
            <a:r>
              <a:rPr lang="fr-FR" dirty="0" smtClean="0"/>
              <a:t>Pour choisir ceux qui vous correspondent le mieux, vous avez la possibilité de sélectionner : </a:t>
            </a:r>
            <a:r>
              <a:rPr lang="fr-FR" dirty="0" smtClean="0">
                <a:hlinkClick r:id="rId3" action="ppaction://hlinkfile"/>
              </a:rPr>
              <a:t>une formation</a:t>
            </a:r>
            <a:r>
              <a:rPr lang="fr-FR" dirty="0" smtClean="0"/>
              <a:t> ou </a:t>
            </a:r>
            <a:r>
              <a:rPr lang="fr-FR" dirty="0" smtClean="0">
                <a:hlinkClick r:id="rId4" action="ppaction://hlinkfile"/>
              </a:rPr>
              <a:t>un examen</a:t>
            </a:r>
            <a:r>
              <a:rPr lang="fr-FR" dirty="0" smtClean="0"/>
              <a:t> sur un produit ou une technologie spécifique, </a:t>
            </a:r>
            <a:r>
              <a:rPr lang="fr-FR" dirty="0" smtClean="0">
                <a:hlinkClick r:id="rId5" action="ppaction://hlinkfile"/>
              </a:rPr>
              <a:t>le cursus correspondant à votre métier</a:t>
            </a:r>
            <a:r>
              <a:rPr lang="fr-FR" dirty="0" smtClean="0"/>
              <a:t>, le centre de formation le plus proche de chez vous. </a:t>
            </a:r>
          </a:p>
          <a:p>
            <a:pPr eaLnBrk="1" hangingPunct="1">
              <a:spcBef>
                <a:spcPct val="0"/>
              </a:spcBef>
            </a:pPr>
            <a:endParaRPr lang="fr-FR" b="1" dirty="0" smtClean="0"/>
          </a:p>
          <a:p>
            <a:pPr eaLnBrk="1" hangingPunct="1">
              <a:spcBef>
                <a:spcPct val="0"/>
              </a:spcBef>
            </a:pPr>
            <a:endParaRPr lang="fr-FR" b="1" dirty="0" smtClean="0"/>
          </a:p>
          <a:p>
            <a:pPr eaLnBrk="1" hangingPunct="1">
              <a:spcBef>
                <a:spcPct val="0"/>
              </a:spcBef>
            </a:pPr>
            <a:r>
              <a:rPr lang="fr-FR" b="1" dirty="0" smtClean="0"/>
              <a:t>Forums certifications : </a:t>
            </a:r>
            <a:r>
              <a:rPr lang="fr-FR" dirty="0" smtClean="0"/>
              <a:t>Il existe deux forums dédiés à la certification technique Microsoft. Vous pouvez échanger et discuter autour des certifications développeurs (MCTS et MCPD) et des mises à niveau (pour les MCAD et MCSD).</a:t>
            </a:r>
          </a:p>
          <a:p>
            <a:pPr eaLnBrk="1" hangingPunct="1">
              <a:spcBef>
                <a:spcPct val="0"/>
              </a:spcBef>
            </a:pPr>
            <a:r>
              <a:rPr lang="fr-FR" dirty="0" smtClean="0"/>
              <a:t>Vous pouvez également échanger et discuter autour des certifications IT (MCTS et MCITP) et des mises à niveau (pour les MCDST, MCDBA, MCSA et MCSE) </a:t>
            </a:r>
          </a:p>
          <a:p>
            <a:pPr eaLnBrk="1" hangingPunct="1">
              <a:spcBef>
                <a:spcPct val="0"/>
              </a:spcBef>
            </a:pPr>
            <a:endParaRPr lang="fr-FR" dirty="0" smtClean="0"/>
          </a:p>
          <a:p>
            <a:pPr eaLnBrk="1" hangingPunct="1">
              <a:spcBef>
                <a:spcPct val="0"/>
              </a:spcBef>
            </a:pPr>
            <a:r>
              <a:rPr lang="fr-FR" dirty="0" smtClean="0"/>
              <a:t>Si vous avez des questions sur la certification individuelle, l’équipe formation et certification se tient à votre écoute, contactez nous par courriel.</a:t>
            </a:r>
          </a:p>
          <a:p>
            <a:pPr eaLnBrk="1" hangingPunct="1">
              <a:spcBef>
                <a:spcPct val="0"/>
              </a:spcBef>
            </a:pPr>
            <a:endParaRPr lang="fr-FR" dirty="0" smtClean="0"/>
          </a:p>
          <a:p>
            <a:pPr eaLnBrk="1" hangingPunct="1">
              <a:spcBef>
                <a:spcPct val="0"/>
              </a:spcBef>
            </a:pPr>
            <a:endParaRPr lang="fr-FR" dirty="0" smtClean="0"/>
          </a:p>
        </p:txBody>
      </p:sp>
      <p:sp>
        <p:nvSpPr>
          <p:cNvPr id="6148" name="Espace réservé du numéro de diapositive 3"/>
          <p:cNvSpPr>
            <a:spLocks noGrp="1"/>
          </p:cNvSpPr>
          <p:nvPr>
            <p:ph type="sldNum" sz="quarter" idx="5"/>
          </p:nvPr>
        </p:nvSpPr>
        <p:spPr bwMode="auto">
          <a:ln>
            <a:miter lim="800000"/>
            <a:headEnd/>
            <a:tailEnd/>
          </a:ln>
        </p:spPr>
        <p:txBody>
          <a:bodyPr/>
          <a:lstStyle/>
          <a:p>
            <a:fld id="{9E214814-7D4F-431B-8DBA-5DBCD18C08B2}" type="slidenum">
              <a:rPr lang="fr-FR"/>
              <a:pPr/>
              <a:t>22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10/10/2008 2:37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microsoftdays.fr/presentation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4" name="Image 3" descr="SLIDE MERCI MT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pic>
        <p:nvPicPr>
          <p:cNvPr id="10" name="Image 9"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hasCustomPrompt="1"/>
          </p:nvPr>
        </p:nvSpPr>
        <p:spPr>
          <a:xfrm>
            <a:off x="1343025" y="161925"/>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3"/>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6" name="Image 5" descr="SLIDE TITRE MTT.jpg"/>
          <p:cNvPicPr>
            <a:picLocks noChangeAspect="1"/>
          </p:cNvPicPr>
          <p:nvPr userDrawn="1"/>
        </p:nvPicPr>
        <p:blipFill>
          <a:blip r:embed="rId2"/>
          <a:stretch>
            <a:fillRect/>
          </a:stretch>
        </p:blipFill>
        <p:spPr>
          <a:xfrm>
            <a:off x="0" y="322"/>
            <a:ext cx="9144000" cy="6857355"/>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9C8DF"/>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‹N°›</a:t>
            </a:fld>
            <a:endParaRPr kumimoji="0" lang="en-US" sz="1400" b="0" i="0" u="none" strike="noStrike" kern="1200" cap="none" spc="0" normalizeH="0" baseline="0" noProof="0" dirty="0">
              <a:ln>
                <a:noFill/>
              </a:ln>
              <a:solidFill>
                <a:srgbClr val="99C8DF"/>
              </a:solidFill>
              <a:effectLst/>
              <a:uLnTx/>
              <a:uFillTx/>
              <a:latin typeface="+mn-lt"/>
              <a:ea typeface="+mn-ea"/>
              <a:cs typeface="+mn-cs"/>
            </a:endParaRPr>
          </a:p>
        </p:txBody>
      </p:sp>
      <p:sp>
        <p:nvSpPr>
          <p:cNvPr id="3" name="Subtitle 2"/>
          <p:cNvSpPr>
            <a:spLocks noGrp="1"/>
          </p:cNvSpPr>
          <p:nvPr>
            <p:ph type="subTitle" idx="1" hasCustomPrompt="1"/>
          </p:nvPr>
        </p:nvSpPr>
        <p:spPr>
          <a:xfrm>
            <a:off x="904875" y="3848101"/>
            <a:ext cx="7334250"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9" name="Titre 8"/>
          <p:cNvSpPr>
            <a:spLocks noGrp="1"/>
          </p:cNvSpPr>
          <p:nvPr>
            <p:ph type="title"/>
          </p:nvPr>
        </p:nvSpPr>
        <p:spPr>
          <a:xfrm>
            <a:off x="914400" y="2017712"/>
            <a:ext cx="7324725" cy="1677987"/>
          </a:xfrm>
          <a:prstGeom prst="rect">
            <a:avLst/>
          </a:prstGeo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fr-FR" dirty="0" smtClean="0"/>
              <a:t>Cliquez pour modifier le style du titre</a:t>
            </a:r>
            <a:endParaRPr lang="fr-F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3"/>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pic>
        <p:nvPicPr>
          <p:cNvPr id="5" name="Image 4"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pic>
        <p:nvPicPr>
          <p:cNvPr id="11" name="Image 10"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chemeClr val="tx2">
                    <a:lumMod val="60000"/>
                    <a:lumOff val="40000"/>
                  </a:schemeClr>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pic>
        <p:nvPicPr>
          <p:cNvPr id="6" name="Image 5" descr="SLIDE MTT TEXTE.jpg"/>
          <p:cNvPicPr>
            <a:picLocks noChangeAspect="1"/>
          </p:cNvPicPr>
          <p:nvPr userDrawn="1"/>
        </p:nvPicPr>
        <p:blipFill>
          <a:blip r:embed="rId2"/>
          <a:stretch>
            <a:fillRect/>
          </a:stretch>
        </p:blipFill>
        <p:spPr>
          <a:xfrm>
            <a:off x="0" y="322"/>
            <a:ext cx="9144000" cy="6857355"/>
          </a:xfrm>
          <a:prstGeom prst="rect">
            <a:avLst/>
          </a:prstGeom>
        </p:spPr>
      </p:pic>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7"/>
            <a:ext cx="4114800" cy="2646097"/>
          </a:xfrm>
          <a:prstGeom prst="rect">
            <a:avLst/>
          </a:prstGeom>
        </p:spPr>
        <p:txBody>
          <a:bodyPr/>
          <a:lstStyle>
            <a:lvl1pPr marL="339976" indent="-339976">
              <a:lnSpc>
                <a:spcPct val="90000"/>
              </a:lnSpc>
              <a:buFontTx/>
              <a:buBlip>
                <a:blip r:embed="rId3"/>
              </a:buBlip>
              <a:defRPr sz="2800"/>
            </a:lvl1pPr>
            <a:lvl2pPr marL="673338" indent="-325424">
              <a:lnSpc>
                <a:spcPct val="90000"/>
              </a:lnSpc>
              <a:buFontTx/>
              <a:buBlip>
                <a:blip r:embed="rId3"/>
              </a:buBlip>
              <a:defRPr sz="2400"/>
            </a:lvl2pPr>
            <a:lvl3pPr marL="953785" indent="-288384">
              <a:lnSpc>
                <a:spcPct val="90000"/>
              </a:lnSpc>
              <a:buFontTx/>
              <a:buBlip>
                <a:blip r:embed="rId3"/>
              </a:buBlip>
              <a:defRPr sz="2000"/>
            </a:lvl3pPr>
            <a:lvl4pPr marL="1227618" indent="-273833">
              <a:lnSpc>
                <a:spcPct val="90000"/>
              </a:lnSpc>
              <a:buFontTx/>
              <a:buBlip>
                <a:blip r:embed="rId3"/>
              </a:buBlip>
              <a:defRPr sz="1800"/>
            </a:lvl4pPr>
            <a:lvl5pPr marL="1516002" indent="-280447">
              <a:lnSpc>
                <a:spcPct val="90000"/>
              </a:lnSpc>
              <a:buFontTx/>
              <a:buBlip>
                <a:blip r:embed="rId3"/>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665147"/>
          </a:xfrm>
          <a:prstGeom prst="rect">
            <a:avLst/>
          </a:prstGeom>
        </p:spPr>
        <p:txBody>
          <a:bodyPr/>
          <a:lstStyle>
            <a:lvl1pPr marL="339976" indent="-339976">
              <a:lnSpc>
                <a:spcPct val="90000"/>
              </a:lnSpc>
              <a:buFontTx/>
              <a:buBlip>
                <a:blip r:embed="rId3"/>
              </a:buBlip>
              <a:defRPr sz="2800">
                <a:solidFill>
                  <a:schemeClr val="tx1"/>
                </a:solidFill>
              </a:defRPr>
            </a:lvl1pPr>
            <a:lvl2pPr marL="673338" indent="-325424">
              <a:lnSpc>
                <a:spcPct val="90000"/>
              </a:lnSpc>
              <a:buFontTx/>
              <a:buBlip>
                <a:blip r:embed="rId3"/>
              </a:buBlip>
              <a:defRPr sz="2400">
                <a:solidFill>
                  <a:schemeClr val="tx1"/>
                </a:solidFill>
              </a:defRPr>
            </a:lvl2pPr>
            <a:lvl3pPr marL="953785" indent="-288384">
              <a:lnSpc>
                <a:spcPct val="90000"/>
              </a:lnSpc>
              <a:buFontTx/>
              <a:buBlip>
                <a:blip r:embed="rId3"/>
              </a:buBlip>
              <a:defRPr sz="2000">
                <a:solidFill>
                  <a:schemeClr val="tx1"/>
                </a:solidFill>
              </a:defRPr>
            </a:lvl3pPr>
            <a:lvl4pPr marL="1227618" indent="-273833">
              <a:lnSpc>
                <a:spcPct val="90000"/>
              </a:lnSpc>
              <a:buFontTx/>
              <a:buBlip>
                <a:blip r:embed="rId3"/>
              </a:buBlip>
              <a:defRPr sz="1800">
                <a:solidFill>
                  <a:schemeClr val="tx1"/>
                </a:solidFill>
              </a:defRPr>
            </a:lvl4pPr>
            <a:lvl5pPr marL="1516002" indent="-280447">
              <a:lnSpc>
                <a:spcPct val="90000"/>
              </a:lnSpc>
              <a:buFontTx/>
              <a:buBlip>
                <a:blip r:embed="rId3"/>
              </a:buBlip>
              <a:defRPr sz="1800">
                <a:solidFill>
                  <a:schemeClr val="tx1"/>
                </a:solidFill>
              </a:defRPr>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9" name="Image 8" descr="SLIDE MTT TEXTE.jpg"/>
          <p:cNvPicPr>
            <a:picLocks noChangeAspect="1"/>
          </p:cNvPicPr>
          <p:nvPr userDrawn="1"/>
        </p:nvPicPr>
        <p:blipFill>
          <a:blip r:embed="rId2"/>
          <a:stretch>
            <a:fillRect/>
          </a:stretch>
        </p:blipFill>
        <p:spPr>
          <a:xfrm>
            <a:off x="0" y="322"/>
            <a:ext cx="9144000" cy="6857355"/>
          </a:xfrm>
          <a:prstGeom prst="rect">
            <a:avLst/>
          </a:prstGeom>
        </p:spPr>
      </p:pic>
      <p:pic>
        <p:nvPicPr>
          <p:cNvPr id="8" name="Picture 7" descr="code slide background.png"/>
          <p:cNvPicPr>
            <a:picLocks noChangeAspect="1"/>
          </p:cNvPicPr>
          <p:nvPr userDrawn="1"/>
        </p:nvPicPr>
        <p:blipFill>
          <a:blip r:embed="rId3"/>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66" r:id="rId1"/>
    <p:sldLayoutId id="2147483738" r:id="rId2"/>
    <p:sldLayoutId id="2147483768" r:id="rId3"/>
    <p:sldLayoutId id="2147483765" r:id="rId4"/>
    <p:sldLayoutId id="2147483744" r:id="rId5"/>
    <p:sldLayoutId id="2147483769" r:id="rId6"/>
    <p:sldLayoutId id="2147483742" r:id="rId7"/>
    <p:sldLayoutId id="2147483745" r:id="rId8"/>
    <p:sldLayoutId id="2147483746" r:id="rId9"/>
    <p:sldLayoutId id="2147483754" r:id="rId10"/>
    <p:sldLayoutId id="2147483749"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5.xml"/><Relationship Id="rId7" Type="http://schemas.openxmlformats.org/officeDocument/2006/relationships/image" Target="../media/image47.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msdn.microsoft.com/fr-fr/embedded" TargetMode="External"/><Relationship Id="rId2" Type="http://schemas.openxmlformats.org/officeDocument/2006/relationships/hyperlink" Target="http://blogs.msdn.com/pierreca" TargetMode="External"/><Relationship Id="rId1" Type="http://schemas.openxmlformats.org/officeDocument/2006/relationships/slideLayout" Target="../slideLayouts/slideLayout10.xml"/><Relationship Id="rId5" Type="http://schemas.openxmlformats.org/officeDocument/2006/relationships/hyperlink" Target="http://www.windowsfordevices.com/" TargetMode="External"/><Relationship Id="rId4" Type="http://schemas.openxmlformats.org/officeDocument/2006/relationships/hyperlink" Target="http://msdn.microsoft.com/fr-fr/windowsmobil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france/technet/newsletter" TargetMode="External"/><Relationship Id="rId7" Type="http://schemas.openxmlformats.org/officeDocument/2006/relationships/image" Target="../media/image51.tiff"/><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hyperlink" Target="http://www.microsoft.com/france/technet/abonnements"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formcert@microsoft.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forums.microsoft.com/france/default.aspx" TargetMode="External"/><Relationship Id="rId5" Type="http://schemas.openxmlformats.org/officeDocument/2006/relationships/hyperlink" Target="http://www.microsoft.com/france/formation/examens" TargetMode="External"/><Relationship Id="rId4" Type="http://schemas.openxmlformats.org/officeDocument/2006/relationships/hyperlink" Target="http://www.microsoft.com/france/form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diagramData" Target="../diagrams/data1.xml"/><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diagramColors" Target="../diagrams/colors1.xml"/><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diagramQuickStyle" Target="../diagrams/quickStyle1.xml"/><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39.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diagramColors" Target="../diagrams/colors3.xml"/><Relationship Id="rId10" Type="http://schemas.openxmlformats.org/officeDocument/2006/relationships/image" Target="../media/image41.png"/><Relationship Id="rId4" Type="http://schemas.openxmlformats.org/officeDocument/2006/relationships/diagramQuickStyle" Target="../diagrams/quickStyle3.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4.xml"/><Relationship Id="rId7" Type="http://schemas.openxmlformats.org/officeDocument/2006/relationships/image" Target="../media/image43.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diagramColors" Target="../diagrams/colors4.xml"/><Relationship Id="rId10" Type="http://schemas.openxmlformats.org/officeDocument/2006/relationships/image" Target="../media/image45.png"/><Relationship Id="rId4" Type="http://schemas.openxmlformats.org/officeDocument/2006/relationships/diagramQuickStyle" Target="../diagrams/quickStyle4.xml"/><Relationship Id="rId9" Type="http://schemas.openxmlformats.org/officeDocument/2006/relationships/image" Target="../media/image4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942975" y="3990976"/>
            <a:ext cx="7334250" cy="933449"/>
          </a:xfrm>
        </p:spPr>
        <p:txBody>
          <a:bodyPr/>
          <a:lstStyle/>
          <a:p>
            <a:r>
              <a:rPr lang="fr-FR" dirty="0" smtClean="0"/>
              <a:t>Pierre Cauchois</a:t>
            </a:r>
          </a:p>
          <a:p>
            <a:r>
              <a:rPr lang="fr-FR" sz="2800" dirty="0" smtClean="0"/>
              <a:t>Relations techniques – Embarqué et Mobilité</a:t>
            </a:r>
            <a:endParaRPr lang="fr-FR" sz="2800" dirty="0"/>
          </a:p>
        </p:txBody>
      </p:sp>
      <p:sp>
        <p:nvSpPr>
          <p:cNvPr id="3" name="Titre 2"/>
          <p:cNvSpPr>
            <a:spLocks noGrp="1"/>
          </p:cNvSpPr>
          <p:nvPr>
            <p:ph type="title"/>
          </p:nvPr>
        </p:nvSpPr>
        <p:spPr/>
        <p:txBody>
          <a:bodyPr/>
          <a:lstStyle/>
          <a:p>
            <a:r>
              <a:rPr lang="fr-FR" dirty="0" smtClean="0">
                <a:effectLst>
                  <a:outerShdw blurRad="38100" dist="38100" dir="2700000" algn="tl">
                    <a:srgbClr val="000000">
                      <a:alpha val="43137"/>
                    </a:srgbClr>
                  </a:outerShdw>
                </a:effectLst>
              </a:rPr>
              <a:t>Le Développement Embarqué, avec une pointe de .NET!</a:t>
            </a:r>
            <a:endParaRPr lang="fr-FR"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Emulateur - Développement Natifs - </a:t>
            </a:r>
            <a:r>
              <a:rPr lang="fr-FR" dirty="0" err="1" smtClean="0"/>
              <a:t>Remote</a:t>
            </a:r>
            <a:r>
              <a:rPr lang="fr-FR" dirty="0" smtClean="0"/>
              <a:t> </a:t>
            </a:r>
            <a:r>
              <a:rPr lang="fr-FR" dirty="0" err="1" smtClean="0"/>
              <a:t>tools</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.NET </a:t>
            </a:r>
            <a:r>
              <a:rPr lang="fr-FR" dirty="0" err="1" smtClean="0"/>
              <a:t>MicroFramework</a:t>
            </a:r>
            <a:endParaRPr lang="fr-FR" dirty="0"/>
          </a:p>
        </p:txBody>
      </p:sp>
      <p:graphicFrame>
        <p:nvGraphicFramePr>
          <p:cNvPr id="4" name="Espace réservé du contenu 3"/>
          <p:cNvGraphicFramePr>
            <a:graphicFrameLocks noGrp="1"/>
          </p:cNvGraphicFramePr>
          <p:nvPr>
            <p:ph sz="quarter" idx="10"/>
          </p:nvPr>
        </p:nvGraphicFramePr>
        <p:xfrm>
          <a:off x="400049" y="1381125"/>
          <a:ext cx="6524625"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4" descr="C:\Users\obloch\Pictures\.Net Microframework.jpg"/>
          <p:cNvPicPr>
            <a:picLocks noChangeAspect="1" noChangeArrowheads="1"/>
          </p:cNvPicPr>
          <p:nvPr/>
        </p:nvPicPr>
        <p:blipFill>
          <a:blip r:embed="rId6"/>
          <a:srcRect/>
          <a:stretch>
            <a:fillRect/>
          </a:stretch>
        </p:blipFill>
        <p:spPr bwMode="auto">
          <a:xfrm>
            <a:off x="6791341" y="2852734"/>
            <a:ext cx="2052637" cy="933450"/>
          </a:xfrm>
          <a:prstGeom prst="rect">
            <a:avLst/>
          </a:prstGeom>
          <a:noFill/>
          <a:ln w="9525">
            <a:noFill/>
            <a:miter lim="800000"/>
            <a:headEnd/>
            <a:tailEnd/>
          </a:ln>
        </p:spPr>
      </p:pic>
      <p:pic>
        <p:nvPicPr>
          <p:cNvPr id="11" name="Picture 59" descr="prd_em_digiconnectwime_l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262964" y="5000640"/>
            <a:ext cx="622300" cy="622300"/>
          </a:xfrm>
          <a:prstGeom prst="rect">
            <a:avLst/>
          </a:prstGeom>
          <a:noFill/>
          <a:ln w="9525">
            <a:noFill/>
            <a:miter lim="800000"/>
            <a:headEnd/>
            <a:tailEnd/>
          </a:ln>
        </p:spPr>
      </p:pic>
      <p:pic>
        <p:nvPicPr>
          <p:cNvPr id="12" name="Picture 11" descr="C:\Users\obloch\Pictures\rica-small.bmp"/>
          <p:cNvPicPr>
            <a:picLocks noChangeAspect="1" noChangeArrowheads="1"/>
          </p:cNvPicPr>
          <p:nvPr/>
        </p:nvPicPr>
        <p:blipFill>
          <a:blip r:embed="rId8">
            <a:clrChange>
              <a:clrFrom>
                <a:srgbClr val="FFA3B1"/>
              </a:clrFrom>
              <a:clrTo>
                <a:srgbClr val="FFA3B1">
                  <a:alpha val="0"/>
                </a:srgbClr>
              </a:clrTo>
            </a:clrChange>
          </a:blip>
          <a:srcRect/>
          <a:stretch>
            <a:fillRect/>
          </a:stretch>
        </p:blipFill>
        <p:spPr bwMode="auto">
          <a:xfrm>
            <a:off x="7272362" y="4119570"/>
            <a:ext cx="864216" cy="854049"/>
          </a:xfrm>
          <a:prstGeom prst="rect">
            <a:avLst/>
          </a:prstGeom>
          <a:noFill/>
        </p:spPr>
      </p:pic>
      <p:pic>
        <p:nvPicPr>
          <p:cNvPr id="13" name="Picture 20" descr="C:\Users\obloch\Pictures\metal1_medium.bmp"/>
          <p:cNvPicPr>
            <a:picLocks noChangeAspect="1" noChangeArrowheads="1"/>
          </p:cNvPicPr>
          <p:nvPr/>
        </p:nvPicPr>
        <p:blipFill>
          <a:blip r:embed="rId9" cstate="print">
            <a:clrChange>
              <a:clrFrom>
                <a:srgbClr val="FFA3B1"/>
              </a:clrFrom>
              <a:clrTo>
                <a:srgbClr val="FFA3B1">
                  <a:alpha val="0"/>
                </a:srgbClr>
              </a:clrTo>
            </a:clrChange>
          </a:blip>
          <a:srcRect/>
          <a:stretch>
            <a:fillRect/>
          </a:stretch>
        </p:blipFill>
        <p:spPr bwMode="auto">
          <a:xfrm>
            <a:off x="7901014" y="1676386"/>
            <a:ext cx="566736" cy="764435"/>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Debug</a:t>
            </a:r>
            <a:r>
              <a:rPr lang="fr-FR" dirty="0" smtClean="0"/>
              <a:t> .NET embarqué sur cible - .NET </a:t>
            </a:r>
            <a:r>
              <a:rPr lang="fr-FR" dirty="0" err="1" smtClean="0"/>
              <a:t>MicroFramework</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MS </a:t>
            </a:r>
            <a:r>
              <a:rPr lang="fr-FR" dirty="0" err="1" smtClean="0"/>
              <a:t>Robotics</a:t>
            </a:r>
            <a:r>
              <a:rPr lang="fr-FR" dirty="0" smtClean="0"/>
              <a:t> </a:t>
            </a:r>
            <a:r>
              <a:rPr lang="fr-FR" dirty="0" err="1" smtClean="0"/>
              <a:t>Developer</a:t>
            </a:r>
            <a:r>
              <a:rPr lang="fr-FR" dirty="0" smtClean="0"/>
              <a:t> Studio</a:t>
            </a:r>
            <a:endParaRPr lang="fr-FR" dirty="0"/>
          </a:p>
        </p:txBody>
      </p:sp>
      <p:sp>
        <p:nvSpPr>
          <p:cNvPr id="4" name="Rectangle à coins arrondis 3"/>
          <p:cNvSpPr/>
          <p:nvPr/>
        </p:nvSpPr>
        <p:spPr bwMode="auto">
          <a:xfrm>
            <a:off x="390525" y="1323975"/>
            <a:ext cx="4038600" cy="454342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Développement</a:t>
            </a:r>
          </a:p>
        </p:txBody>
      </p:sp>
      <p:sp>
        <p:nvSpPr>
          <p:cNvPr id="5" name="Rectangle à coins arrondis 4"/>
          <p:cNvSpPr/>
          <p:nvPr/>
        </p:nvSpPr>
        <p:spPr bwMode="auto">
          <a:xfrm>
            <a:off x="4705350" y="1352550"/>
            <a:ext cx="4276725" cy="454342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Exécution (Simulation &amp; Réel)</a:t>
            </a:r>
          </a:p>
        </p:txBody>
      </p:sp>
      <p:sp>
        <p:nvSpPr>
          <p:cNvPr id="20" name="Cylindre 19"/>
          <p:cNvSpPr/>
          <p:nvPr/>
        </p:nvSpPr>
        <p:spPr bwMode="auto">
          <a:xfrm>
            <a:off x="7086600" y="5105400"/>
            <a:ext cx="1247775" cy="514350"/>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Hôte 3</a:t>
            </a:r>
          </a:p>
        </p:txBody>
      </p:sp>
      <p:sp>
        <p:nvSpPr>
          <p:cNvPr id="25" name="Cylindre 24"/>
          <p:cNvSpPr/>
          <p:nvPr/>
        </p:nvSpPr>
        <p:spPr bwMode="auto">
          <a:xfrm>
            <a:off x="7077075" y="4048125"/>
            <a:ext cx="1247775" cy="514350"/>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Hôte 2</a:t>
            </a:r>
          </a:p>
        </p:txBody>
      </p:sp>
      <p:sp>
        <p:nvSpPr>
          <p:cNvPr id="26" name="Cylindre 25"/>
          <p:cNvSpPr/>
          <p:nvPr/>
        </p:nvSpPr>
        <p:spPr bwMode="auto">
          <a:xfrm>
            <a:off x="4791075" y="2924175"/>
            <a:ext cx="1247775" cy="514350"/>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Hôte 1</a:t>
            </a:r>
          </a:p>
        </p:txBody>
      </p:sp>
      <p:sp>
        <p:nvSpPr>
          <p:cNvPr id="36" name="Cylindre 35"/>
          <p:cNvSpPr/>
          <p:nvPr/>
        </p:nvSpPr>
        <p:spPr bwMode="auto">
          <a:xfrm>
            <a:off x="4781550" y="2647950"/>
            <a:ext cx="1247775" cy="34290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err="1" smtClean="0">
                <a:solidFill>
                  <a:srgbClr val="FFFFFF"/>
                </a:solidFill>
                <a:effectLst>
                  <a:outerShdw blurRad="38100" dist="38100" dir="2700000" algn="tl">
                    <a:srgbClr val="000000">
                      <a:alpha val="43137"/>
                    </a:srgbClr>
                  </a:outerShdw>
                </a:effectLst>
                <a:latin typeface="Calibri" pitchFamily="34" charset="0"/>
              </a:rPr>
              <a:t>Algo</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Cylindre 36"/>
          <p:cNvSpPr/>
          <p:nvPr/>
        </p:nvSpPr>
        <p:spPr bwMode="auto">
          <a:xfrm>
            <a:off x="7067550" y="3762375"/>
            <a:ext cx="1247775" cy="34290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Actuateur</a:t>
            </a:r>
          </a:p>
        </p:txBody>
      </p:sp>
      <p:sp>
        <p:nvSpPr>
          <p:cNvPr id="38" name="Cylindre 37"/>
          <p:cNvSpPr/>
          <p:nvPr/>
        </p:nvSpPr>
        <p:spPr bwMode="auto">
          <a:xfrm>
            <a:off x="4772025" y="2343150"/>
            <a:ext cx="1247775" cy="34290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Capteur</a:t>
            </a:r>
          </a:p>
        </p:txBody>
      </p:sp>
      <p:sp>
        <p:nvSpPr>
          <p:cNvPr id="39" name="Cylindre 38"/>
          <p:cNvSpPr/>
          <p:nvPr/>
        </p:nvSpPr>
        <p:spPr bwMode="auto">
          <a:xfrm>
            <a:off x="4772025" y="2047875"/>
            <a:ext cx="1247775" cy="34290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Capteur</a:t>
            </a:r>
          </a:p>
        </p:txBody>
      </p:sp>
      <p:sp>
        <p:nvSpPr>
          <p:cNvPr id="40" name="Cylindre 39"/>
          <p:cNvSpPr/>
          <p:nvPr/>
        </p:nvSpPr>
        <p:spPr bwMode="auto">
          <a:xfrm>
            <a:off x="7058025" y="3467100"/>
            <a:ext cx="1247775" cy="34290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Actuateur</a:t>
            </a:r>
          </a:p>
        </p:txBody>
      </p:sp>
      <p:sp>
        <p:nvSpPr>
          <p:cNvPr id="41" name="Cylindre 40"/>
          <p:cNvSpPr/>
          <p:nvPr/>
        </p:nvSpPr>
        <p:spPr bwMode="auto">
          <a:xfrm>
            <a:off x="7086600" y="4838700"/>
            <a:ext cx="1247775" cy="342900"/>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Contrôle</a:t>
            </a:r>
          </a:p>
        </p:txBody>
      </p:sp>
      <p:cxnSp>
        <p:nvCxnSpPr>
          <p:cNvPr id="43" name="Connecteur en arc 42"/>
          <p:cNvCxnSpPr>
            <a:stCxn id="39" idx="4"/>
            <a:endCxn id="40" idx="4"/>
          </p:cNvCxnSpPr>
          <p:nvPr/>
        </p:nvCxnSpPr>
        <p:spPr>
          <a:xfrm>
            <a:off x="6019800" y="2219325"/>
            <a:ext cx="2286000" cy="1419225"/>
          </a:xfrm>
          <a:prstGeom prst="curvedConnector3">
            <a:avLst>
              <a:gd name="adj1" fmla="val 110000"/>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45" name="Connecteur en arc 44"/>
          <p:cNvCxnSpPr>
            <a:endCxn id="41" idx="4"/>
          </p:cNvCxnSpPr>
          <p:nvPr/>
        </p:nvCxnSpPr>
        <p:spPr>
          <a:xfrm rot="16200000" flipH="1">
            <a:off x="6891337" y="3567112"/>
            <a:ext cx="2552700" cy="333375"/>
          </a:xfrm>
          <a:prstGeom prst="curvedConnector4">
            <a:avLst>
              <a:gd name="adj1" fmla="val 21269"/>
              <a:gd name="adj2" fmla="val 16857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46" name="Connecteur en arc 45"/>
          <p:cNvCxnSpPr>
            <a:stCxn id="38" idx="4"/>
            <a:endCxn id="40" idx="4"/>
          </p:cNvCxnSpPr>
          <p:nvPr/>
        </p:nvCxnSpPr>
        <p:spPr>
          <a:xfrm>
            <a:off x="6019800" y="2514600"/>
            <a:ext cx="2286000" cy="1123950"/>
          </a:xfrm>
          <a:prstGeom prst="curvedConnector3">
            <a:avLst>
              <a:gd name="adj1" fmla="val 110000"/>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61" name="Connecteur en arc 60"/>
          <p:cNvCxnSpPr>
            <a:stCxn id="40" idx="2"/>
            <a:endCxn id="25" idx="2"/>
          </p:cNvCxnSpPr>
          <p:nvPr/>
        </p:nvCxnSpPr>
        <p:spPr>
          <a:xfrm rot="10800000" flipH="1" flipV="1">
            <a:off x="7058025" y="3638550"/>
            <a:ext cx="19050" cy="666750"/>
          </a:xfrm>
          <a:prstGeom prst="curvedConnector3">
            <a:avLst>
              <a:gd name="adj1" fmla="val -690000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Connecteur en arc 67"/>
          <p:cNvCxnSpPr>
            <a:stCxn id="41" idx="2"/>
            <a:endCxn id="20" idx="2"/>
          </p:cNvCxnSpPr>
          <p:nvPr/>
        </p:nvCxnSpPr>
        <p:spPr>
          <a:xfrm rot="10800000" flipV="1">
            <a:off x="7086600" y="5010149"/>
            <a:ext cx="1588" cy="352425"/>
          </a:xfrm>
          <a:prstGeom prst="curvedConnector3">
            <a:avLst>
              <a:gd name="adj1" fmla="val 7557622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auto">
          <a:xfrm>
            <a:off x="5010150" y="3876675"/>
            <a:ext cx="1647825" cy="1352550"/>
          </a:xfrm>
          <a:prstGeom prst="ellipse">
            <a:avLst/>
          </a:prstGeom>
          <a:solidFill>
            <a:schemeClr val="accent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dirty="0" smtClean="0">
                <a:solidFill>
                  <a:srgbClr val="FFFFFF"/>
                </a:solidFill>
                <a:effectLst>
                  <a:outerShdw blurRad="38100" dist="38100" dir="2700000" algn="tl">
                    <a:srgbClr val="000000">
                      <a:alpha val="43137"/>
                    </a:srgbClr>
                  </a:outerShdw>
                </a:effectLst>
                <a:latin typeface="Calibri" pitchFamily="34" charset="0"/>
              </a:rPr>
              <a:t>Services Distribués</a:t>
            </a:r>
          </a:p>
        </p:txBody>
      </p:sp>
      <p:sp>
        <p:nvSpPr>
          <p:cNvPr id="73" name="Arrondir un rectangle à un seul coin 72"/>
          <p:cNvSpPr/>
          <p:nvPr/>
        </p:nvSpPr>
        <p:spPr bwMode="auto">
          <a:xfrm>
            <a:off x="600075" y="2009774"/>
            <a:ext cx="1714500" cy="1590675"/>
          </a:xfrm>
          <a:prstGeom prst="round1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C#, VB.NET, </a:t>
            </a:r>
            <a:r>
              <a:rPr lang="fr-FR" sz="2000" dirty="0" err="1" smtClean="0">
                <a:solidFill>
                  <a:srgbClr val="FFFFFF"/>
                </a:solidFill>
                <a:effectLst>
                  <a:outerShdw blurRad="38100" dist="38100" dir="2700000" algn="tl">
                    <a:srgbClr val="000000">
                      <a:alpha val="43137"/>
                    </a:srgbClr>
                  </a:outerShdw>
                </a:effectLst>
                <a:latin typeface="Calibri" pitchFamily="34" charset="0"/>
              </a:rPr>
              <a:t>IronPython</a:t>
            </a:r>
            <a:r>
              <a:rPr lang="fr-FR" sz="2000" dirty="0" smtClean="0">
                <a:solidFill>
                  <a:srgbClr val="FFFFFF"/>
                </a:solidFill>
                <a:effectLst>
                  <a:outerShdw blurRad="38100" dist="38100" dir="2700000" algn="tl">
                    <a:srgbClr val="000000">
                      <a:alpha val="43137"/>
                    </a:srgbClr>
                  </a:outerShdw>
                </a:effectLst>
                <a:latin typeface="Calibri" pitchFamily="34" charset="0"/>
              </a:rPr>
              <a:t>…</a:t>
            </a:r>
          </a:p>
        </p:txBody>
      </p:sp>
      <p:sp>
        <p:nvSpPr>
          <p:cNvPr id="77" name="Arrondir un rectangle à un seul coin 76"/>
          <p:cNvSpPr/>
          <p:nvPr/>
        </p:nvSpPr>
        <p:spPr bwMode="auto">
          <a:xfrm>
            <a:off x="2428875" y="2019299"/>
            <a:ext cx="1714500" cy="1590675"/>
          </a:xfrm>
          <a:prstGeom prst="round1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Visual </a:t>
            </a:r>
            <a:r>
              <a:rPr lang="fr-FR" sz="2000" dirty="0" err="1" smtClean="0">
                <a:solidFill>
                  <a:srgbClr val="FFFFFF"/>
                </a:solidFill>
                <a:effectLst>
                  <a:outerShdw blurRad="38100" dist="38100" dir="2700000" algn="tl">
                    <a:srgbClr val="000000">
                      <a:alpha val="43137"/>
                    </a:srgbClr>
                  </a:outerShdw>
                </a:effectLst>
                <a:latin typeface="Calibri" pitchFamily="34" charset="0"/>
              </a:rPr>
              <a:t>Programming</a:t>
            </a:r>
            <a:r>
              <a:rPr lang="fr-FR" sz="2000" dirty="0" smtClean="0">
                <a:solidFill>
                  <a:srgbClr val="FFFFFF"/>
                </a:solidFill>
                <a:effectLst>
                  <a:outerShdw blurRad="38100" dist="38100" dir="2700000" algn="tl">
                    <a:srgbClr val="000000">
                      <a:alpha val="43137"/>
                    </a:srgbClr>
                  </a:outerShdw>
                </a:effectLst>
                <a:latin typeface="Calibri" pitchFamily="34" charset="0"/>
              </a:rPr>
              <a:t> </a:t>
            </a:r>
            <a:r>
              <a:rPr lang="fr-FR" sz="2000" dirty="0" err="1" smtClean="0">
                <a:solidFill>
                  <a:srgbClr val="FFFFFF"/>
                </a:solidFill>
                <a:effectLst>
                  <a:outerShdw blurRad="38100" dist="38100" dir="2700000" algn="tl">
                    <a:srgbClr val="000000">
                      <a:alpha val="43137"/>
                    </a:srgbClr>
                  </a:outerShdw>
                </a:effectLst>
                <a:latin typeface="Calibri" pitchFamily="34" charset="0"/>
              </a:rPr>
              <a:t>Language</a:t>
            </a:r>
            <a:endParaRPr lang="fr-FR"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8" name="Rectangle 77"/>
          <p:cNvSpPr/>
          <p:nvPr/>
        </p:nvSpPr>
        <p:spPr bwMode="auto">
          <a:xfrm>
            <a:off x="619125" y="3800475"/>
            <a:ext cx="3505200" cy="6477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.NET (Full / CF / Micro)</a:t>
            </a:r>
          </a:p>
        </p:txBody>
      </p:sp>
      <p:sp>
        <p:nvSpPr>
          <p:cNvPr id="79" name="Rectangle 78"/>
          <p:cNvSpPr/>
          <p:nvPr/>
        </p:nvSpPr>
        <p:spPr bwMode="auto">
          <a:xfrm>
            <a:off x="609600" y="4591050"/>
            <a:ext cx="3505200" cy="6477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2000" dirty="0" smtClean="0">
                <a:solidFill>
                  <a:srgbClr val="FFFFFF"/>
                </a:solidFill>
                <a:effectLst>
                  <a:outerShdw blurRad="38100" dist="38100" dir="2700000" algn="tl">
                    <a:srgbClr val="000000">
                      <a:alpha val="43137"/>
                    </a:srgbClr>
                  </a:outerShdw>
                </a:effectLst>
                <a:latin typeface="Calibri" pitchFamily="34" charset="0"/>
              </a:rPr>
              <a:t>Visual Studio</a:t>
            </a:r>
          </a:p>
        </p:txBody>
      </p:sp>
      <p:cxnSp>
        <p:nvCxnSpPr>
          <p:cNvPr id="81" name="Connecteur en arc 80"/>
          <p:cNvCxnSpPr>
            <a:stCxn id="38" idx="4"/>
            <a:endCxn id="36" idx="4"/>
          </p:cNvCxnSpPr>
          <p:nvPr/>
        </p:nvCxnSpPr>
        <p:spPr>
          <a:xfrm>
            <a:off x="6019800" y="2514600"/>
            <a:ext cx="9525" cy="304800"/>
          </a:xfrm>
          <a:prstGeom prst="curvedConnector3">
            <a:avLst>
              <a:gd name="adj1" fmla="val 9800003"/>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8" name="Connecteur en arc 87"/>
          <p:cNvCxnSpPr/>
          <p:nvPr/>
        </p:nvCxnSpPr>
        <p:spPr>
          <a:xfrm rot="16200000" flipV="1">
            <a:off x="7510464" y="3128962"/>
            <a:ext cx="1466851" cy="142877"/>
          </a:xfrm>
          <a:prstGeom prst="curvedConnector3">
            <a:avLst>
              <a:gd name="adj1" fmla="val 84415"/>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4" name="Ellipse 23"/>
          <p:cNvSpPr/>
          <p:nvPr/>
        </p:nvSpPr>
        <p:spPr bwMode="auto">
          <a:xfrm>
            <a:off x="6762750" y="2114551"/>
            <a:ext cx="1638300" cy="1190624"/>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r-FR" sz="1400" dirty="0" smtClean="0">
                <a:solidFill>
                  <a:srgbClr val="FFFFFF"/>
                </a:solidFill>
                <a:effectLst>
                  <a:outerShdw blurRad="38100" dist="38100" dir="2700000" algn="tl">
                    <a:srgbClr val="000000">
                      <a:alpha val="43137"/>
                    </a:srgbClr>
                  </a:outerShdw>
                </a:effectLst>
                <a:latin typeface="Calibri" pitchFamily="34" charset="0"/>
              </a:rPr>
              <a:t>Concurrence et Coordination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7313" y="1987551"/>
            <a:ext cx="7757111" cy="1523495"/>
          </a:xfrm>
        </p:spPr>
        <p:txBody>
          <a:bodyPr/>
          <a:lstStyle/>
          <a:p>
            <a:r>
              <a:rPr lang="fr-FR" dirty="0" smtClean="0"/>
              <a:t>Environnement VPL, Environnement de Simulation, Création de Service</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0"/>
          </p:nvPr>
        </p:nvSpPr>
        <p:spPr/>
        <p:txBody>
          <a:bodyPr/>
          <a:lstStyle/>
          <a:p>
            <a:r>
              <a:rPr lang="fr-FR" dirty="0" smtClean="0"/>
              <a:t>Scénarios de réplication de données online/offline avec SQL CE/SQL Server …</a:t>
            </a:r>
            <a:endParaRPr lang="fr-FR" dirty="0"/>
          </a:p>
        </p:txBody>
      </p:sp>
      <p:sp>
        <p:nvSpPr>
          <p:cNvPr id="4" name="Espace réservé du contenu 3"/>
          <p:cNvSpPr>
            <a:spLocks noGrp="1"/>
          </p:cNvSpPr>
          <p:nvPr>
            <p:ph sz="quarter" idx="11"/>
          </p:nvPr>
        </p:nvSpPr>
        <p:spPr/>
        <p:txBody>
          <a:bodyPr/>
          <a:lstStyle/>
          <a:p>
            <a:r>
              <a:rPr lang="fr-FR" dirty="0" smtClean="0">
                <a:hlinkClick r:id="rId2"/>
              </a:rPr>
              <a:t>http://blogs.msdn.com/pierreca</a:t>
            </a:r>
            <a:endParaRPr lang="fr-FR" dirty="0" smtClean="0"/>
          </a:p>
          <a:p>
            <a:endParaRPr lang="fr-FR" dirty="0"/>
          </a:p>
        </p:txBody>
      </p:sp>
      <p:sp>
        <p:nvSpPr>
          <p:cNvPr id="5" name="Espace réservé du contenu 4"/>
          <p:cNvSpPr>
            <a:spLocks noGrp="1"/>
          </p:cNvSpPr>
          <p:nvPr>
            <p:ph sz="quarter" idx="12"/>
          </p:nvPr>
        </p:nvSpPr>
        <p:spPr/>
        <p:txBody>
          <a:bodyPr/>
          <a:lstStyle/>
          <a:p>
            <a:r>
              <a:rPr lang="fr-FR" dirty="0" smtClean="0">
                <a:hlinkClick r:id="rId3"/>
              </a:rPr>
              <a:t>http://msdn.microsoft.com/fr-fr/embedded</a:t>
            </a:r>
            <a:endParaRPr lang="fr-FR" dirty="0" smtClean="0"/>
          </a:p>
          <a:p>
            <a:r>
              <a:rPr lang="fr-FR" dirty="0" smtClean="0">
                <a:hlinkClick r:id="rId4"/>
              </a:rPr>
              <a:t>http://msdn.microsoft.com/fr-fr/windowsmobile</a:t>
            </a:r>
            <a:r>
              <a:rPr lang="fr-FR" dirty="0" smtClean="0"/>
              <a:t> </a:t>
            </a:r>
          </a:p>
        </p:txBody>
      </p:sp>
      <p:sp>
        <p:nvSpPr>
          <p:cNvPr id="6" name="Espace réservé du contenu 5"/>
          <p:cNvSpPr>
            <a:spLocks noGrp="1"/>
          </p:cNvSpPr>
          <p:nvPr>
            <p:ph sz="quarter" idx="13"/>
          </p:nvPr>
        </p:nvSpPr>
        <p:spPr/>
        <p:txBody>
          <a:bodyPr/>
          <a:lstStyle/>
          <a:p>
            <a:r>
              <a:rPr lang="fr-FR" dirty="0" smtClean="0">
                <a:hlinkClick r:id="rId5"/>
              </a:rPr>
              <a:t>http://www.windowsfordevices.com</a:t>
            </a:r>
            <a:r>
              <a:rPr lang="fr-FR" dirty="0" smtClean="0"/>
              <a:t>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2" name="Rectangle 52"/>
          <p:cNvSpPr>
            <a:spLocks noGrp="1" noChangeArrowheads="1"/>
          </p:cNvSpPr>
          <p:nvPr>
            <p:ph type="body" idx="4294967295"/>
          </p:nvPr>
        </p:nvSpPr>
        <p:spPr>
          <a:xfrm>
            <a:off x="0" y="214313"/>
            <a:ext cx="4505325" cy="3414712"/>
          </a:xfrm>
          <a:prstGeom prst="rect">
            <a:avLst/>
          </a:prstGeom>
          <a:noFill/>
          <a:ln>
            <a:noFill/>
          </a:ln>
          <a:effectLst>
            <a:innerShdw blurRad="63500" dist="50800" dir="10800000">
              <a:prstClr val="black">
                <a:alpha val="50000"/>
              </a:prstClr>
            </a:innerShdw>
          </a:effectLst>
        </p:spPr>
        <p:txBody>
          <a:bodyPr/>
          <a:lstStyle/>
          <a:p>
            <a:pPr>
              <a:buNone/>
            </a:pPr>
            <a:endParaRPr lang="fr-FR" dirty="0" smtClean="0"/>
          </a:p>
          <a:p>
            <a:pPr>
              <a:buNone/>
            </a:pPr>
            <a:endParaRPr lang="fr-FR" sz="1050" dirty="0" smtClean="0"/>
          </a:p>
          <a:p>
            <a:pPr algn="ctr">
              <a:buNone/>
            </a:pPr>
            <a:endParaRPr lang="fr-FR" sz="900" b="1" dirty="0" smtClean="0">
              <a:solidFill>
                <a:srgbClr val="FFC000"/>
              </a:solidFill>
            </a:endParaRPr>
          </a:p>
          <a:p>
            <a:pPr marL="447675" indent="-447675" algn="ctr" defTabSz="914400" fontAlgn="base">
              <a:spcBef>
                <a:spcPct val="3000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La référence technique</a:t>
            </a:r>
          </a:p>
          <a:p>
            <a:pPr marL="447675" indent="-447675" algn="ctr" defTabSz="914400" fontAlgn="base">
              <a:lnSpc>
                <a:spcPct val="100000"/>
              </a:lnSpc>
              <a:spcBef>
                <a:spcPts val="0"/>
              </a:spcBef>
              <a:spcAft>
                <a:spcPts val="600"/>
              </a:spcAft>
              <a:buClr>
                <a:schemeClr val="tx2"/>
              </a:buClr>
              <a:buNone/>
              <a:defRPr/>
            </a:pPr>
            <a:r>
              <a:rPr lang="fr-FR" sz="2800" b="1" kern="0" dirty="0" smtClean="0">
                <a:solidFill>
                  <a:srgbClr val="FFFF00"/>
                </a:solidFill>
                <a:effectLst>
                  <a:outerShdw blurRad="38100" dist="38100" dir="2700000" algn="tl">
                    <a:srgbClr val="000000"/>
                  </a:outerShdw>
                </a:effectLst>
              </a:rPr>
              <a:t> pour les IT Pros :</a:t>
            </a:r>
          </a:p>
          <a:p>
            <a:pPr algn="ctr">
              <a:lnSpc>
                <a:spcPct val="100000"/>
              </a:lnSpc>
              <a:spcBef>
                <a:spcPts val="400"/>
              </a:spcBef>
              <a:spcAft>
                <a:spcPts val="400"/>
              </a:spcAft>
              <a:buNone/>
            </a:pPr>
            <a:r>
              <a:rPr lang="fr-FR" sz="2400" u="sng" dirty="0" smtClean="0">
                <a:solidFill>
                  <a:srgbClr val="FFFFFF"/>
                </a:solidFill>
              </a:rPr>
              <a:t>technet.microsoft.com</a:t>
            </a:r>
            <a:endParaRPr lang="fr-FR" sz="2800" b="1" u="sng" dirty="0" smtClean="0">
              <a:solidFill>
                <a:srgbClr val="FFFFFF"/>
              </a:solidFill>
            </a:endParaRPr>
          </a:p>
          <a:p>
            <a:pPr>
              <a:buNone/>
            </a:pPr>
            <a:endParaRPr lang="fr-FR" sz="2800" dirty="0" smtClean="0"/>
          </a:p>
          <a:p>
            <a:pPr>
              <a:buNone/>
            </a:pPr>
            <a:endParaRPr lang="fr-FR" dirty="0" smtClean="0">
              <a:solidFill>
                <a:srgbClr val="002060"/>
              </a:solidFill>
            </a:endParaRPr>
          </a:p>
        </p:txBody>
      </p:sp>
      <p:sp>
        <p:nvSpPr>
          <p:cNvPr id="13" name="Rectangle 52"/>
          <p:cNvSpPr txBox="1">
            <a:spLocks noChangeArrowheads="1"/>
          </p:cNvSpPr>
          <p:nvPr/>
        </p:nvSpPr>
        <p:spPr bwMode="auto">
          <a:xfrm>
            <a:off x="4638674" y="152648"/>
            <a:ext cx="4505326" cy="3776418"/>
          </a:xfrm>
          <a:prstGeom prst="rect">
            <a:avLst/>
          </a:prstGeom>
          <a:noFill/>
          <a:ln w="9525">
            <a:noFill/>
            <a:miter lim="800000"/>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105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9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L’engagement Microsoft</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pour les développeurs</a:t>
            </a:r>
            <a:r>
              <a:rPr kumimoji="0" lang="fr-FR" sz="2800" b="1" i="0" u="none" strike="noStrike" kern="0" cap="none" spc="0" normalizeH="0" noProof="0" dirty="0" smtClean="0">
                <a:ln>
                  <a:noFill/>
                </a:ln>
                <a:solidFill>
                  <a:srgbClr val="FFFF00"/>
                </a:solidFill>
                <a:effectLst>
                  <a:outerShdw blurRad="38100" dist="38100" dir="2700000" algn="tl">
                    <a:srgbClr val="000000"/>
                  </a:outerShdw>
                </a:effectLst>
                <a:uLnTx/>
                <a:uFillTx/>
                <a:latin typeface="Calibri" pitchFamily="34" charset="0"/>
              </a:rPr>
              <a:t> </a:t>
            </a:r>
            <a:r>
              <a:rPr kumimoji="0" lang="fr-FR"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alibri" pitchFamily="34" charset="0"/>
              </a:rPr>
              <a:t>:</a:t>
            </a: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lang="en-US" sz="2400" b="0" u="sng" dirty="0" smtClean="0">
                <a:solidFill>
                  <a:srgbClr val="FFFFFF"/>
                </a:solidFill>
                <a:effectLst>
                  <a:outerShdw blurRad="38100" dist="38100" dir="2700000" algn="tl">
                    <a:srgbClr val="000000"/>
                  </a:outerShdw>
                </a:effectLst>
                <a:latin typeface="+mn-lt"/>
              </a:rPr>
              <a:t>msdn.microsoft.com</a:t>
            </a:r>
            <a:endParaRPr lang="fr-FR" sz="2400" b="0" u="sng" dirty="0" smtClean="0">
              <a:solidFill>
                <a:srgbClr val="FFFFFF"/>
              </a:solidFill>
              <a:effectLst>
                <a:outerShdw blurRad="38100" dist="38100" dir="2700000" algn="tl">
                  <a:srgbClr val="000000"/>
                </a:outerShdw>
              </a:effectLst>
              <a:latin typeface="+mn-lt"/>
              <a:hlinkClick r:id="rId3"/>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lang="fr-FR" sz="2800" kern="0" dirty="0" smtClean="0">
              <a:solidFill>
                <a:srgbClr val="FFC000"/>
              </a:solidFill>
              <a:effectLst>
                <a:outerShdw blurRad="38100" dist="38100" dir="2700000" algn="tl">
                  <a:srgbClr val="000000"/>
                </a:outerShdw>
              </a:effectLst>
              <a:latin typeface="+mn-lt"/>
            </a:endParaRPr>
          </a:p>
          <a:p>
            <a:pPr marL="447675" marR="0" lvl="0" indent="-447675"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endParaRPr kumimoji="0" lang="fr-FR"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16" name="TextBox 15"/>
          <p:cNvSpPr txBox="1"/>
          <p:nvPr/>
        </p:nvSpPr>
        <p:spPr>
          <a:xfrm>
            <a:off x="0" y="3019425"/>
            <a:ext cx="9029700" cy="369332"/>
          </a:xfrm>
          <a:prstGeom prst="rect">
            <a:avLst/>
          </a:prstGeom>
          <a:noFill/>
        </p:spPr>
        <p:txBody>
          <a:bodyPr wrap="square" rtlCol="0">
            <a:spAutoFit/>
          </a:bodyPr>
          <a:lstStyle/>
          <a:p>
            <a:pPr>
              <a:buFont typeface="Arial" pitchFamily="34" charset="0"/>
              <a:buChar char="•"/>
            </a:pPr>
            <a:endParaRPr lang="fr-FR" dirty="0"/>
          </a:p>
        </p:txBody>
      </p:sp>
      <p:sp>
        <p:nvSpPr>
          <p:cNvPr id="18" name="Rectangle 52"/>
          <p:cNvSpPr txBox="1">
            <a:spLocks noChangeArrowheads="1"/>
          </p:cNvSpPr>
          <p:nvPr/>
        </p:nvSpPr>
        <p:spPr bwMode="auto">
          <a:xfrm>
            <a:off x="0" y="3796466"/>
            <a:ext cx="9144000" cy="3490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S’informer</a:t>
            </a:r>
            <a:r>
              <a:rPr kumimoji="0" lang="fr-FR" sz="2400" b="0" i="0" u="none" strike="noStrike" kern="0" cap="none" spc="0" normalizeH="0" noProof="0" dirty="0" smtClean="0">
                <a:ln>
                  <a:noFill/>
                </a:ln>
                <a:solidFill>
                  <a:schemeClr val="tx2"/>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Un portail d’informations,</a:t>
            </a:r>
            <a:r>
              <a:rPr kumimoji="0" lang="fr-FR" sz="24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ea typeface="+mn-ea"/>
                <a:cs typeface="+mn-cs"/>
              </a:rPr>
              <a:t> des événements, une newsletter bimensuelle personnalisée</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Se former - </a:t>
            </a:r>
            <a:r>
              <a:rPr lang="fr-FR" sz="2400" b="0" kern="0" dirty="0" smtClean="0">
                <a:effectLst>
                  <a:outerShdw blurRad="38100" dist="38100" dir="2700000" algn="tl">
                    <a:srgbClr val="000000"/>
                  </a:outerShdw>
                </a:effectLst>
                <a:latin typeface="+mn-lt"/>
              </a:rPr>
              <a:t>Des webcasts, des articles techniques, des téléchargements, des forums pour échanger avec vos pairs</a:t>
            </a:r>
            <a:endParaRPr kumimoji="0" lang="fr-FR"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447675" marR="0" lvl="0" indent="-447675" algn="l" defTabSz="914400" rtl="0" eaLnBrk="1" fontAlgn="base" latinLnBrk="0" hangingPunct="1">
              <a:spcBef>
                <a:spcPct val="30000"/>
              </a:spcBef>
              <a:spcAft>
                <a:spcPct val="0"/>
              </a:spcAft>
              <a:buClr>
                <a:schemeClr val="tx2"/>
              </a:buClr>
              <a:buSzTx/>
              <a:buBlip>
                <a:blip r:embed="rId4"/>
              </a:buBlip>
              <a:tabLst/>
              <a:defRPr/>
            </a:pPr>
            <a:r>
              <a:rPr kumimoji="0" lang="fr-FR" sz="2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n-lt"/>
                <a:ea typeface="+mn-ea"/>
                <a:cs typeface="+mn-cs"/>
              </a:rPr>
              <a:t>Bénéficier de services -  </a:t>
            </a:r>
            <a:r>
              <a:rPr lang="fr-FR" sz="2400" b="0" kern="0" dirty="0" smtClean="0">
                <a:effectLst>
                  <a:outerShdw blurRad="38100" dist="38100" dir="2700000" algn="tl">
                    <a:srgbClr val="000000"/>
                  </a:outerShdw>
                </a:effectLst>
                <a:latin typeface="+mn-lt"/>
              </a:rPr>
              <a:t>Des cursus de formations et de certifications, des offres de support technique</a:t>
            </a:r>
          </a:p>
          <a:p>
            <a:pPr marL="904875" lvl="1" indent="-447675">
              <a:spcBef>
                <a:spcPct val="30000"/>
              </a:spcBef>
              <a:buClr>
                <a:schemeClr val="tx2"/>
              </a:buClr>
            </a:pPr>
            <a:endParaRPr lang="fr-FR" sz="2400" b="0" kern="0" dirty="0" smtClean="0">
              <a:effectLst>
                <a:outerShdw blurRad="38100" dist="38100" dir="2700000" algn="tl">
                  <a:srgbClr val="000000"/>
                </a:outerShdw>
              </a:effectLst>
              <a:latin typeface="+mn-lt"/>
            </a:endParaRPr>
          </a:p>
          <a:p>
            <a:pPr marL="904875" lvl="1" indent="-447675">
              <a:spcBef>
                <a:spcPct val="30000"/>
              </a:spcBef>
              <a:buClr>
                <a:schemeClr val="tx2"/>
              </a:buClr>
            </a:pPr>
            <a:endParaRPr kumimoji="0" lang="fr-FR"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useBgFill="1">
        <p:nvSpPr>
          <p:cNvPr id="21" name="TextBox 20"/>
          <p:cNvSpPr txBox="1"/>
          <p:nvPr/>
        </p:nvSpPr>
        <p:spPr>
          <a:xfrm>
            <a:off x="4514850" y="2657475"/>
            <a:ext cx="4514851" cy="830997"/>
          </a:xfrm>
          <a:prstGeom prst="rect">
            <a:avLst/>
          </a:prstGeom>
          <a:ln>
            <a:solidFill>
              <a:srgbClr val="FFC000"/>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rPr>
              <a:t>Visual Studio 2008 +</a:t>
            </a:r>
          </a:p>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MSDN Premium   </a:t>
            </a:r>
            <a:endParaRPr lang="fr-FR" sz="2800" b="0" u="sng" kern="0" dirty="0" smtClean="0">
              <a:solidFill>
                <a:schemeClr val="tx2"/>
              </a:solidFill>
              <a:effectLst>
                <a:outerShdw blurRad="38100" dist="38100" dir="2700000" algn="tl">
                  <a:srgbClr val="000000"/>
                </a:outerShdw>
              </a:effectLst>
              <a:latin typeface="+mn-lt"/>
              <a:hlinkClick r:id="rId5"/>
            </a:endParaRPr>
          </a:p>
        </p:txBody>
      </p:sp>
      <p:sp useBgFill="1">
        <p:nvSpPr>
          <p:cNvPr id="22" name="TextBox 21"/>
          <p:cNvSpPr txBox="1"/>
          <p:nvPr/>
        </p:nvSpPr>
        <p:spPr>
          <a:xfrm>
            <a:off x="66675" y="2657475"/>
            <a:ext cx="4362450" cy="830997"/>
          </a:xfrm>
          <a:prstGeom prst="rect">
            <a:avLst/>
          </a:prstGeom>
          <a:ln>
            <a:solidFill>
              <a:schemeClr val="tx2"/>
            </a:solidFill>
          </a:ln>
          <a:effectLst>
            <a:innerShdw blurRad="63500" dist="50800" dir="18900000">
              <a:prstClr val="black">
                <a:alpha val="50000"/>
              </a:prstClr>
            </a:innerShdw>
          </a:effectLst>
          <a:scene3d>
            <a:camera prst="orthographicFront"/>
            <a:lightRig rig="threePt" dir="t"/>
          </a:scene3d>
          <a:sp3d extrusionH="76200">
            <a:bevelT prst="relaxedInset"/>
            <a:extrusionClr>
              <a:schemeClr val="tx2"/>
            </a:extrusionClr>
          </a:sp3d>
        </p:spPr>
        <p:txBody>
          <a:bodyPr wrap="square" rtlCol="0">
            <a:spAutoFit/>
          </a:bodyPr>
          <a:lstStyle/>
          <a:p>
            <a:pPr algn="ctr"/>
            <a:r>
              <a:rPr lang="fr-FR" sz="2000" b="0" kern="0" dirty="0" smtClean="0">
                <a:effectLst>
                  <a:outerShdw blurRad="38100" dist="38100" dir="2700000" algn="tl">
                    <a:srgbClr val="000000"/>
                  </a:outerShdw>
                </a:effectLst>
                <a:latin typeface="+mn-lt"/>
              </a:rPr>
              <a:t>Abonnement </a:t>
            </a:r>
            <a:r>
              <a:rPr lang="fr-FR" sz="2800" b="0" u="sng" kern="0" dirty="0" smtClean="0">
                <a:solidFill>
                  <a:schemeClr val="tx2"/>
                </a:solidFill>
                <a:effectLst>
                  <a:outerShdw blurRad="38100" dist="38100" dir="2700000" algn="tl">
                    <a:srgbClr val="000000"/>
                  </a:outerShdw>
                </a:effectLst>
                <a:latin typeface="+mn-lt"/>
              </a:rPr>
              <a:t>TechNet Plus :</a:t>
            </a:r>
          </a:p>
          <a:p>
            <a:pPr algn="ctr"/>
            <a:r>
              <a:rPr lang="fr-FR" sz="2000" b="0" kern="0" dirty="0" smtClean="0">
                <a:effectLst>
                  <a:outerShdw blurRad="38100" dist="38100" dir="2700000" algn="tl">
                    <a:srgbClr val="000000"/>
                  </a:outerShdw>
                </a:effectLst>
                <a:latin typeface="+mn-lt"/>
              </a:rPr>
              <a:t>Versions d’</a:t>
            </a:r>
            <a:r>
              <a:rPr lang="fr-FR" sz="2000" b="0" kern="0" dirty="0" err="1" smtClean="0">
                <a:effectLst>
                  <a:outerShdw blurRad="38100" dist="38100" dir="2700000" algn="tl">
                    <a:srgbClr val="000000"/>
                  </a:outerShdw>
                </a:effectLst>
                <a:latin typeface="+mn-lt"/>
              </a:rPr>
              <a:t>éval</a:t>
            </a:r>
            <a:r>
              <a:rPr lang="fr-FR" sz="2000" b="0" kern="0" dirty="0" smtClean="0">
                <a:effectLst>
                  <a:outerShdw blurRad="38100" dist="38100" dir="2700000" algn="tl">
                    <a:srgbClr val="000000"/>
                  </a:outerShdw>
                </a:effectLst>
                <a:latin typeface="+mn-lt"/>
              </a:rPr>
              <a:t> + 2 incidents support</a:t>
            </a:r>
            <a:endParaRPr lang="fr-FR" sz="2800" b="0" u="sng" kern="0" dirty="0" smtClean="0">
              <a:solidFill>
                <a:schemeClr val="tx2"/>
              </a:solidFill>
              <a:effectLst>
                <a:outerShdw blurRad="38100" dist="38100" dir="2700000" algn="tl">
                  <a:srgbClr val="000000"/>
                </a:outerShdw>
              </a:effectLst>
              <a:latin typeface="+mn-lt"/>
            </a:endParaRPr>
          </a:p>
        </p:txBody>
      </p:sp>
      <p:pic>
        <p:nvPicPr>
          <p:cNvPr id="12" name="Picture 11" descr="TechNet_rgb.png"/>
          <p:cNvPicPr>
            <a:picLocks noChangeAspect="1"/>
          </p:cNvPicPr>
          <p:nvPr/>
        </p:nvPicPr>
        <p:blipFill>
          <a:blip r:embed="rId6"/>
          <a:stretch>
            <a:fillRect/>
          </a:stretch>
        </p:blipFill>
        <p:spPr>
          <a:xfrm>
            <a:off x="419100" y="266702"/>
            <a:ext cx="3800475" cy="77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sdn_1inch_c 2.tif"/>
          <p:cNvPicPr>
            <a:picLocks noChangeAspect="1"/>
          </p:cNvPicPr>
          <p:nvPr/>
        </p:nvPicPr>
        <p:blipFill>
          <a:blip r:embed="rId7" cstate="print">
            <a:clrChange>
              <a:clrFrom>
                <a:srgbClr val="FDFDFD"/>
              </a:clrFrom>
              <a:clrTo>
                <a:srgbClr val="FDFDFD">
                  <a:alpha val="0"/>
                </a:srgbClr>
              </a:clrTo>
            </a:clrChange>
            <a:grayscl/>
          </a:blip>
          <a:stretch>
            <a:fillRect/>
          </a:stretch>
        </p:blipFill>
        <p:spPr>
          <a:xfrm>
            <a:off x="5847249" y="266701"/>
            <a:ext cx="1610826" cy="8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Diagram 5"/>
          <p:cNvGraphicFramePr/>
          <p:nvPr/>
        </p:nvGraphicFramePr>
        <p:xfrm>
          <a:off x="500034" y="1104883"/>
          <a:ext cx="8423325" cy="607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401367" y="1109571"/>
            <a:ext cx="1898543"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Analyses en profondeur du système pour en cibler les failles et maximiser sa performance</a:t>
            </a:r>
            <a:endParaRPr lang="en-US" sz="1100" dirty="0">
              <a:latin typeface="Calibri" pitchFamily="34" charset="0"/>
            </a:endParaRPr>
          </a:p>
        </p:txBody>
      </p:sp>
      <p:sp>
        <p:nvSpPr>
          <p:cNvPr id="5" name="TextBox 4"/>
          <p:cNvSpPr txBox="1"/>
          <p:nvPr/>
        </p:nvSpPr>
        <p:spPr>
          <a:xfrm>
            <a:off x="7296150" y="2549163"/>
            <a:ext cx="1720144"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avancées et mondialement standardisées, délivrées par des ingénieurs certifiés </a:t>
            </a:r>
            <a:endParaRPr lang="en-US" sz="1100" dirty="0">
              <a:latin typeface="Calibri" pitchFamily="34" charset="0"/>
            </a:endParaRPr>
          </a:p>
        </p:txBody>
      </p:sp>
      <p:sp>
        <p:nvSpPr>
          <p:cNvPr id="10" name="TextBox 9"/>
          <p:cNvSpPr txBox="1"/>
          <p:nvPr/>
        </p:nvSpPr>
        <p:spPr>
          <a:xfrm>
            <a:off x="80931" y="5038736"/>
            <a:ext cx="245964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t>Microsoft Operations Framework (MOF) fournit des méthodologies opérationnelles permettant aux entreprises d’optimiser la fiabilité, la </a:t>
            </a:r>
            <a:r>
              <a:rPr lang="fr-FR" sz="1100" dirty="0" err="1" smtClean="0"/>
              <a:t>supportabilité</a:t>
            </a:r>
            <a:r>
              <a:rPr lang="fr-FR" sz="1100" dirty="0" smtClean="0"/>
              <a:t> et la gestion des produits et technologies Microsoft</a:t>
            </a:r>
            <a:endParaRPr lang="fr-FR" sz="1100" dirty="0"/>
          </a:p>
        </p:txBody>
      </p:sp>
      <p:sp>
        <p:nvSpPr>
          <p:cNvPr id="11" name="TextBox 10"/>
          <p:cNvSpPr txBox="1"/>
          <p:nvPr/>
        </p:nvSpPr>
        <p:spPr>
          <a:xfrm>
            <a:off x="7286625" y="3985713"/>
            <a:ext cx="1809750" cy="212365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interactifs permettant d’échanger avec des représentants de l’informatique interne de Microsoft sur leur expérience de l'utilisation des outils et  méthodologies d'exploitation.</a:t>
            </a:r>
            <a:endParaRPr lang="en-US" sz="1100" dirty="0" smtClean="0">
              <a:latin typeface="Calibri" pitchFamily="34" charset="0"/>
            </a:endParaRPr>
          </a:p>
          <a:p>
            <a:r>
              <a:rPr lang="fr-FR" sz="1100" dirty="0" smtClean="0">
                <a:latin typeface="Calibri" pitchFamily="34" charset="0"/>
              </a:rPr>
              <a:t>Plus orientés processus, ils s'adressent à des décideurs ainsi qu'à des responsables IT</a:t>
            </a:r>
            <a:endParaRPr lang="en-US" sz="1100" dirty="0" smtClean="0">
              <a:latin typeface="Calibri" pitchFamily="34" charset="0"/>
            </a:endParaRPr>
          </a:p>
        </p:txBody>
      </p:sp>
      <p:sp>
        <p:nvSpPr>
          <p:cNvPr id="12" name="TextBox 11"/>
          <p:cNvSpPr txBox="1"/>
          <p:nvPr/>
        </p:nvSpPr>
        <p:spPr>
          <a:xfrm>
            <a:off x="288219" y="2660592"/>
            <a:ext cx="2206746" cy="60016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Formations techniques réalisées par des Premier Field </a:t>
            </a:r>
            <a:r>
              <a:rPr lang="en-US" sz="1100" dirty="0" smtClean="0">
                <a:latin typeface="Calibri" pitchFamily="34" charset="0"/>
              </a:rPr>
              <a:t>Engineers</a:t>
            </a:r>
            <a:r>
              <a:rPr lang="fr-FR" sz="1100" dirty="0" smtClean="0">
                <a:latin typeface="Calibri" pitchFamily="34" charset="0"/>
              </a:rPr>
              <a:t> (PFE)</a:t>
            </a:r>
            <a:endParaRPr lang="en-US" sz="1100" dirty="0">
              <a:latin typeface="Calibri" pitchFamily="34" charset="0"/>
            </a:endParaRPr>
          </a:p>
        </p:txBody>
      </p:sp>
      <p:sp>
        <p:nvSpPr>
          <p:cNvPr id="13" name="TextBox 12"/>
          <p:cNvSpPr txBox="1"/>
          <p:nvPr/>
        </p:nvSpPr>
        <p:spPr>
          <a:xfrm>
            <a:off x="5747172" y="6319931"/>
            <a:ext cx="2130003" cy="2616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1100" dirty="0" smtClean="0">
                <a:latin typeface="Calibri" pitchFamily="34" charset="0"/>
              </a:rPr>
              <a:t>Ateliers  techniques personnalisés</a:t>
            </a:r>
            <a:endParaRPr lang="en-US" sz="1100" dirty="0" smtClean="0">
              <a:latin typeface="Calibri" pitchFamily="34" charset="0"/>
            </a:endParaRPr>
          </a:p>
        </p:txBody>
      </p:sp>
      <p:sp>
        <p:nvSpPr>
          <p:cNvPr id="14" name="Action Button: Forward or Next 13">
            <a:hlinkClick r:id="" action="ppaction://noaction" highlightClick="1"/>
          </p:cNvPr>
          <p:cNvSpPr/>
          <p:nvPr/>
        </p:nvSpPr>
        <p:spPr bwMode="auto">
          <a:xfrm>
            <a:off x="3005407" y="3431259"/>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5" name="Action Button: Forward or Next 14">
            <a:hlinkClick r:id="rId7" action="ppaction://hlinksldjump" highlightClick="1"/>
          </p:cNvPr>
          <p:cNvSpPr/>
          <p:nvPr/>
        </p:nvSpPr>
        <p:spPr bwMode="auto">
          <a:xfrm>
            <a:off x="4584293" y="216816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6" name="Action Button: Forward or Next 15">
            <a:hlinkClick r:id="" action="ppaction://noaction" highlightClick="1"/>
          </p:cNvPr>
          <p:cNvSpPr/>
          <p:nvPr/>
        </p:nvSpPr>
        <p:spPr bwMode="auto">
          <a:xfrm>
            <a:off x="6505056" y="3333424"/>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7" name="Action Button: Forward or Next 16">
            <a:hlinkClick r:id="" action="ppaction://noaction" highlightClick="1"/>
          </p:cNvPr>
          <p:cNvSpPr/>
          <p:nvPr/>
        </p:nvSpPr>
        <p:spPr bwMode="auto">
          <a:xfrm>
            <a:off x="6482520" y="5554960"/>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9" name="Action Button: Forward or Next 18">
            <a:hlinkClick r:id="" action="ppaction://noaction" highlightClick="1"/>
          </p:cNvPr>
          <p:cNvSpPr/>
          <p:nvPr/>
        </p:nvSpPr>
        <p:spPr bwMode="auto">
          <a:xfrm>
            <a:off x="5015980" y="6416513"/>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20" name="Action Button: Forward or Next 19">
            <a:hlinkClick r:id="" action="ppaction://noaction" highlightClick="1"/>
          </p:cNvPr>
          <p:cNvSpPr/>
          <p:nvPr/>
        </p:nvSpPr>
        <p:spPr bwMode="auto">
          <a:xfrm>
            <a:off x="3074082" y="5334687"/>
            <a:ext cx="155276" cy="138023"/>
          </a:xfrm>
          <a:prstGeom prst="actionButtonForwardNext">
            <a:avLst/>
          </a:prstGeom>
          <a:gradFill>
            <a:gsLst>
              <a:gs pos="0">
                <a:schemeClr val="accent1">
                  <a:lumMod val="50000"/>
                </a:schemeClr>
              </a:gs>
              <a:gs pos="50000">
                <a:schemeClr val="accent1">
                  <a:lumMod val="75000"/>
                </a:schemeClr>
              </a:gs>
              <a:gs pos="70000">
                <a:schemeClr val="bg2">
                  <a:lumMod val="60000"/>
                  <a:lumOff val="40000"/>
                </a:schemeClr>
              </a:gs>
              <a:gs pos="100000">
                <a:schemeClr val="bg2">
                  <a:lumMod val="40000"/>
                  <a:lumOff val="60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latin typeface="Segoe" pitchFamily="34" charset="0"/>
            </a:endParaRPr>
          </a:p>
        </p:txBody>
      </p:sp>
      <p:sp>
        <p:nvSpPr>
          <p:cNvPr id="18" name="Title 3"/>
          <p:cNvSpPr txBox="1">
            <a:spLocks/>
          </p:cNvSpPr>
          <p:nvPr/>
        </p:nvSpPr>
        <p:spPr>
          <a:xfrm>
            <a:off x="6054" y="-123825"/>
            <a:ext cx="8966496" cy="1038225"/>
          </a:xfrm>
          <a:prstGeom prst="rect">
            <a:avLst/>
          </a:prstGeom>
        </p:spPr>
        <p:txBody>
          <a:bodyPr/>
          <a:lstStyle/>
          <a:p>
            <a:r>
              <a:rPr lang="fr-FR" sz="4000" dirty="0" smtClean="0"/>
              <a:t>Sécurisez et optimisez vos opérations avec un contrat de Support premier</a:t>
            </a:r>
          </a:p>
        </p:txBody>
      </p:sp>
      <p:sp>
        <p:nvSpPr>
          <p:cNvPr id="21" name="Rectangle 20"/>
          <p:cNvSpPr/>
          <p:nvPr/>
        </p:nvSpPr>
        <p:spPr>
          <a:xfrm>
            <a:off x="66676" y="1185386"/>
            <a:ext cx="3829050" cy="1169551"/>
          </a:xfrm>
          <a:prstGeom prst="rect">
            <a:avLst/>
          </a:prstGeom>
        </p:spPr>
        <p:txBody>
          <a:bodyPr wrap="square">
            <a:spAutoFit/>
          </a:bodyPr>
          <a:lstStyle/>
          <a:p>
            <a:r>
              <a:rPr lang="fr-FR" sz="1400" dirty="0" smtClean="0"/>
              <a:t>Le contrat de support premier est une offre complète et flexible vous permettant d’accéder à un ensemble de services préventifs visant à sécuriser, optimiser et assurer la disponibilité de vos plateformes.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150" y="190500"/>
            <a:ext cx="8959850" cy="579438"/>
          </a:xfrm>
          <a:prstGeom prst="rect">
            <a:avLst/>
          </a:prstGeom>
        </p:spPr>
        <p:txBody>
          <a:bodyPr rtlCol="0">
            <a:noAutofit/>
          </a:bodyPr>
          <a:lstStyle/>
          <a:p>
            <a:pPr>
              <a:defRPr/>
            </a:pPr>
            <a:r>
              <a:rPr lang="fr-FR" sz="3600" dirty="0" smtClean="0"/>
              <a:t>Certifications : Programme de nouvelle génération</a:t>
            </a:r>
          </a:p>
        </p:txBody>
      </p:sp>
      <p:sp>
        <p:nvSpPr>
          <p:cNvPr id="7" name="Can 99"/>
          <p:cNvSpPr/>
          <p:nvPr/>
        </p:nvSpPr>
        <p:spPr>
          <a:xfrm>
            <a:off x="2143125" y="1007205"/>
            <a:ext cx="3000375" cy="1357313"/>
          </a:xfrm>
          <a:prstGeom prst="can">
            <a:avLst/>
          </a:prstGeom>
          <a:gradFill>
            <a:gsLst>
              <a:gs pos="0">
                <a:srgbClr val="A2A1A0">
                  <a:lumMod val="75000"/>
                </a:srgbClr>
              </a:gs>
              <a:gs pos="53000">
                <a:srgbClr val="A2A1A0">
                  <a:lumMod val="60000"/>
                  <a:lumOff val="40000"/>
                </a:srgbClr>
              </a:gs>
              <a:gs pos="100000">
                <a:srgbClr val="A2A1A0">
                  <a:lumMod val="75000"/>
                </a:srgbClr>
              </a:gs>
            </a:gsLst>
            <a:lin ang="0" scaled="0"/>
          </a:gradFill>
          <a:ln w="3175" cap="flat" cmpd="sng" algn="ctr">
            <a:solidFill>
              <a:srgbClr val="A2A1A0">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8" name="Can 118"/>
          <p:cNvSpPr/>
          <p:nvPr/>
        </p:nvSpPr>
        <p:spPr>
          <a:xfrm>
            <a:off x="2143125" y="2435955"/>
            <a:ext cx="3000375" cy="2357438"/>
          </a:xfrm>
          <a:prstGeom prst="can">
            <a:avLst>
              <a:gd name="adj" fmla="val 13045"/>
            </a:avLst>
          </a:prstGeom>
          <a:solidFill>
            <a:srgbClr val="1922D7"/>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srgbClr val="0070C0"/>
              </a:solidFill>
              <a:cs typeface="Arial" pitchFamily="34" charset="0"/>
            </a:endParaRPr>
          </a:p>
        </p:txBody>
      </p:sp>
      <p:grpSp>
        <p:nvGrpSpPr>
          <p:cNvPr id="2" name="Group 33"/>
          <p:cNvGrpSpPr>
            <a:grpSpLocks/>
          </p:cNvGrpSpPr>
          <p:nvPr/>
        </p:nvGrpSpPr>
        <p:grpSpPr bwMode="auto">
          <a:xfrm>
            <a:off x="5886450" y="1007205"/>
            <a:ext cx="2971800" cy="1371600"/>
            <a:chOff x="228600" y="1169996"/>
            <a:chExt cx="2527300" cy="1166446"/>
          </a:xfrm>
        </p:grpSpPr>
        <p:sp>
          <p:nvSpPr>
            <p:cNvPr id="10" name="Can 111"/>
            <p:cNvSpPr/>
            <p:nvPr/>
          </p:nvSpPr>
          <p:spPr>
            <a:xfrm>
              <a:off x="228600" y="1169996"/>
              <a:ext cx="2527300" cy="1166446"/>
            </a:xfrm>
            <a:prstGeom prst="can">
              <a:avLst/>
            </a:prstGeom>
            <a:gradFill>
              <a:gsLst>
                <a:gs pos="0">
                  <a:srgbClr val="DB794D">
                    <a:lumMod val="75000"/>
                  </a:srgbClr>
                </a:gs>
                <a:gs pos="53000">
                  <a:srgbClr val="DB794D">
                    <a:lumMod val="60000"/>
                    <a:lumOff val="40000"/>
                  </a:srgbClr>
                </a:gs>
                <a:gs pos="100000">
                  <a:srgbClr val="DB794D">
                    <a:lumMod val="75000"/>
                  </a:srgbClr>
                </a:gs>
              </a:gsLst>
              <a:lin ang="0" scaled="0"/>
            </a:gradFill>
            <a:ln w="3175" cap="flat" cmpd="sng" algn="ctr">
              <a:solidFill>
                <a:srgbClr val="DB794D">
                  <a:lumMod val="75000"/>
                </a:srgbClr>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1" name="Rounded Rectangle 112"/>
            <p:cNvSpPr/>
            <p:nvPr/>
          </p:nvSpPr>
          <p:spPr>
            <a:xfrm>
              <a:off x="762000" y="1447800"/>
              <a:ext cx="1447800" cy="88127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49" name="Picture 2" descr="C:\Users\jeffko\Documents\Cert\Marketing\PNG\cert_Arch_rgb.png"/>
            <p:cNvPicPr>
              <a:picLocks noChangeAspect="1" noChangeArrowheads="1"/>
            </p:cNvPicPr>
            <p:nvPr/>
          </p:nvPicPr>
          <p:blipFill>
            <a:blip r:embed="rId3"/>
            <a:srcRect/>
            <a:stretch>
              <a:fillRect/>
            </a:stretch>
          </p:blipFill>
          <p:spPr bwMode="auto">
            <a:xfrm>
              <a:off x="990600" y="1600200"/>
              <a:ext cx="1066800" cy="557848"/>
            </a:xfrm>
            <a:prstGeom prst="rect">
              <a:avLst/>
            </a:prstGeom>
            <a:noFill/>
            <a:ln w="9525">
              <a:noFill/>
              <a:miter lim="800000"/>
              <a:headEnd/>
              <a:tailEnd/>
            </a:ln>
          </p:spPr>
        </p:pic>
      </p:grpSp>
      <p:sp>
        <p:nvSpPr>
          <p:cNvPr id="13" name="Can 97"/>
          <p:cNvSpPr/>
          <p:nvPr/>
        </p:nvSpPr>
        <p:spPr>
          <a:xfrm>
            <a:off x="2143125" y="4865817"/>
            <a:ext cx="3000375" cy="1371600"/>
          </a:xfrm>
          <a:prstGeom prst="can">
            <a:avLst/>
          </a:prstGeom>
          <a:gradFill>
            <a:gsLst>
              <a:gs pos="0">
                <a:srgbClr val="075A2B"/>
              </a:gs>
              <a:gs pos="51000">
                <a:srgbClr val="6AA042">
                  <a:lumMod val="60000"/>
                  <a:lumOff val="40000"/>
                </a:srgbClr>
              </a:gs>
              <a:gs pos="100000">
                <a:srgbClr val="075A2B"/>
              </a:gs>
            </a:gsLst>
            <a:lin ang="0" scaled="0"/>
          </a:gradFill>
          <a:ln w="3175" cap="flat" cmpd="sng" algn="ctr">
            <a:solidFill>
              <a:srgbClr val="075A2B"/>
            </a:solidFill>
            <a:prstDash val="solid"/>
          </a:ln>
          <a:effectLst>
            <a:outerShdw blurRad="50800" dist="38100" dir="2700000" algn="tl" rotWithShape="0">
              <a:prstClr val="black">
                <a:alpha val="40000"/>
              </a:prstClr>
            </a:outerShdw>
          </a:effectLst>
        </p:spPr>
        <p:txBody>
          <a:bodyPr anchor="ctr"/>
          <a:lstStyle/>
          <a:p>
            <a:endParaRPr lang="en-US">
              <a:latin typeface="Segoe"/>
            </a:endParaRPr>
          </a:p>
        </p:txBody>
      </p:sp>
      <p:sp>
        <p:nvSpPr>
          <p:cNvPr id="15" name="Rounded Rectangle 101"/>
          <p:cNvSpPr/>
          <p:nvPr/>
        </p:nvSpPr>
        <p:spPr>
          <a:xfrm>
            <a:off x="2388291" y="3007453"/>
            <a:ext cx="2540899" cy="1286633"/>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26" name="Rectangle 66593"/>
          <p:cNvPicPr>
            <a:picLocks noChangeAspect="1" noChangeArrowheads="1"/>
          </p:cNvPicPr>
          <p:nvPr/>
        </p:nvPicPr>
        <p:blipFill>
          <a:blip r:embed="rId4"/>
          <a:srcRect/>
          <a:stretch>
            <a:fillRect/>
          </a:stretch>
        </p:blipFill>
        <p:spPr bwMode="auto">
          <a:xfrm>
            <a:off x="3652838" y="3364643"/>
            <a:ext cx="990600" cy="703262"/>
          </a:xfrm>
          <a:prstGeom prst="rect">
            <a:avLst/>
          </a:prstGeom>
          <a:noFill/>
          <a:ln w="9525">
            <a:noFill/>
            <a:miter lim="800000"/>
            <a:headEnd/>
            <a:tailEnd/>
          </a:ln>
        </p:spPr>
      </p:pic>
      <p:pic>
        <p:nvPicPr>
          <p:cNvPr id="9227" name="Picture 2" descr="C:\Users\jeffko\Documents\Cert\Marketing\PNG\cert_ITpro_rgb.png"/>
          <p:cNvPicPr>
            <a:picLocks noChangeAspect="1" noChangeArrowheads="1"/>
          </p:cNvPicPr>
          <p:nvPr/>
        </p:nvPicPr>
        <p:blipFill>
          <a:blip r:embed="rId5"/>
          <a:srcRect/>
          <a:stretch>
            <a:fillRect/>
          </a:stretch>
        </p:blipFill>
        <p:spPr bwMode="auto">
          <a:xfrm>
            <a:off x="2581275" y="3364643"/>
            <a:ext cx="990600" cy="611187"/>
          </a:xfrm>
          <a:prstGeom prst="rect">
            <a:avLst/>
          </a:prstGeom>
          <a:noFill/>
          <a:ln w="9525">
            <a:noFill/>
            <a:miter lim="800000"/>
            <a:headEnd/>
            <a:tailEnd/>
          </a:ln>
        </p:spPr>
      </p:pic>
      <p:sp>
        <p:nvSpPr>
          <p:cNvPr id="18" name="Up Arrow 104"/>
          <p:cNvSpPr/>
          <p:nvPr/>
        </p:nvSpPr>
        <p:spPr>
          <a:xfrm>
            <a:off x="1962136" y="3078891"/>
            <a:ext cx="609600" cy="2819400"/>
          </a:xfrm>
          <a:prstGeom prst="upArrow">
            <a:avLst/>
          </a:prstGeom>
          <a:gradFill flip="none" rotWithShape="1">
            <a:gsLst>
              <a:gs pos="95000">
                <a:srgbClr val="000000">
                  <a:alpha val="2000"/>
                </a:srgbClr>
              </a:gs>
              <a:gs pos="0">
                <a:srgbClr val="000000">
                  <a:alpha val="9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2" name="Up Arrow 103"/>
          <p:cNvSpPr/>
          <p:nvPr/>
        </p:nvSpPr>
        <p:spPr>
          <a:xfrm>
            <a:off x="1962136" y="1364379"/>
            <a:ext cx="609600" cy="3200400"/>
          </a:xfrm>
          <a:prstGeom prst="upArrow">
            <a:avLst/>
          </a:prstGeom>
          <a:gradFill flip="none" rotWithShape="1">
            <a:gsLst>
              <a:gs pos="95000">
                <a:srgbClr val="000000">
                  <a:alpha val="2000"/>
                </a:srgbClr>
              </a:gs>
              <a:gs pos="0">
                <a:srgbClr val="000000">
                  <a:alpha val="70000"/>
                </a:srgbClr>
              </a:gs>
            </a:gsLst>
            <a:lin ang="5400000" scaled="1"/>
            <a:tileRect/>
          </a:gradFill>
          <a:ln w="25400" cap="flat" cmpd="sng" algn="ctr">
            <a:noFill/>
            <a:prstDash val="solid"/>
          </a:ln>
          <a:effectLst/>
          <a:scene3d>
            <a:camera prst="orthographicFront">
              <a:rot lat="0" lon="2400000" rev="0"/>
            </a:camera>
            <a:lightRig rig="threePt" dir="t"/>
          </a:scene3d>
        </p:spPr>
        <p:txBody>
          <a:bodyPr anchor="ctr"/>
          <a:lstStyle/>
          <a:p>
            <a:pPr fontAlgn="auto">
              <a:spcBef>
                <a:spcPts val="0"/>
              </a:spcBef>
              <a:spcAft>
                <a:spcPts val="0"/>
              </a:spcAft>
              <a:defRPr/>
            </a:pPr>
            <a:endParaRPr lang="en-US" dirty="0">
              <a:latin typeface="Segoe"/>
            </a:endParaRPr>
          </a:p>
        </p:txBody>
      </p:sp>
      <p:sp>
        <p:nvSpPr>
          <p:cNvPr id="23" name="Rounded Rectangle 115"/>
          <p:cNvSpPr/>
          <p:nvPr/>
        </p:nvSpPr>
        <p:spPr>
          <a:xfrm>
            <a:off x="2747962" y="5079155"/>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pic>
        <p:nvPicPr>
          <p:cNvPr id="9233" name="Rectangle 79882"/>
          <p:cNvPicPr>
            <a:picLocks noChangeAspect="1" noChangeArrowheads="1"/>
          </p:cNvPicPr>
          <p:nvPr/>
        </p:nvPicPr>
        <p:blipFill>
          <a:blip r:embed="rId6"/>
          <a:srcRect/>
          <a:stretch>
            <a:fillRect/>
          </a:stretch>
        </p:blipFill>
        <p:spPr bwMode="auto">
          <a:xfrm>
            <a:off x="3081338" y="5365879"/>
            <a:ext cx="990600" cy="687388"/>
          </a:xfrm>
          <a:prstGeom prst="rect">
            <a:avLst/>
          </a:prstGeom>
          <a:noFill/>
          <a:ln w="9525">
            <a:noFill/>
            <a:miter lim="800000"/>
            <a:headEnd/>
            <a:tailEnd/>
          </a:ln>
        </p:spPr>
      </p:pic>
      <p:sp>
        <p:nvSpPr>
          <p:cNvPr id="26" name="TextBox 117"/>
          <p:cNvSpPr txBox="1">
            <a:spLocks noChangeArrowheads="1"/>
          </p:cNvSpPr>
          <p:nvPr/>
        </p:nvSpPr>
        <p:spPr bwMode="auto">
          <a:xfrm>
            <a:off x="5857875" y="2507393"/>
            <a:ext cx="3130550" cy="938212"/>
          </a:xfrm>
          <a:prstGeom prst="rect">
            <a:avLst/>
          </a:prstGeom>
          <a:noFill/>
          <a:ln w="9525">
            <a:noFill/>
            <a:miter lim="800000"/>
            <a:headEnd/>
            <a:tailEnd/>
          </a:ln>
        </p:spPr>
        <p:txBody>
          <a:bodyPr>
            <a:spAutoFit/>
          </a:bodyPr>
          <a:lstStyle/>
          <a:p>
            <a:pPr>
              <a:defRPr/>
            </a:pPr>
            <a:r>
              <a:rPr lang="fr-FR" sz="1100" b="1" smtClean="0">
                <a:latin typeface="+mj-lt"/>
              </a:rPr>
              <a:t>Série  Architecture</a:t>
            </a:r>
            <a:r>
              <a:rPr lang="fr-FR" sz="1100" smtClean="0">
                <a:latin typeface="+mj-lt"/>
              </a:rPr>
              <a:t>– le programme Microsoft Certified Architect permet aux entreprises d’identifier facilement les architectes en informatique très expérimentés, ayant suivi un processus de validation particulièrement rigoureux. </a:t>
            </a:r>
            <a:endParaRPr lang="fr-FR" sz="1100">
              <a:latin typeface="+mj-lt"/>
            </a:endParaRPr>
          </a:p>
        </p:txBody>
      </p:sp>
      <p:sp>
        <p:nvSpPr>
          <p:cNvPr id="27" name="TextBox 29"/>
          <p:cNvSpPr txBox="1">
            <a:spLocks noChangeArrowheads="1"/>
          </p:cNvSpPr>
          <p:nvPr/>
        </p:nvSpPr>
        <p:spPr bwMode="auto">
          <a:xfrm>
            <a:off x="9525" y="3042380"/>
            <a:ext cx="2133600" cy="1108075"/>
          </a:xfrm>
          <a:prstGeom prst="rect">
            <a:avLst/>
          </a:prstGeom>
          <a:noFill/>
          <a:ln w="9525">
            <a:noFill/>
            <a:miter lim="800000"/>
            <a:headEnd/>
            <a:tailEnd/>
          </a:ln>
        </p:spPr>
        <p:txBody>
          <a:bodyPr>
            <a:spAutoFit/>
          </a:bodyPr>
          <a:lstStyle/>
          <a:p>
            <a:pPr>
              <a:defRPr/>
            </a:pPr>
            <a:r>
              <a:rPr lang="fr-FR" sz="1100" b="1" smtClean="0">
                <a:latin typeface="+mj-lt"/>
              </a:rPr>
              <a:t>Série Métier </a:t>
            </a:r>
            <a:r>
              <a:rPr lang="fr-FR" sz="1100" smtClean="0">
                <a:latin typeface="+mj-lt"/>
              </a:rPr>
              <a:t>– Ce programme valide un ensemble complet de compétences à jour, permettant au professionel de réussir dans son métier et d’être très performant.</a:t>
            </a:r>
            <a:endParaRPr lang="fr-FR" sz="1100">
              <a:latin typeface="+mj-lt"/>
            </a:endParaRPr>
          </a:p>
        </p:txBody>
      </p:sp>
      <p:sp>
        <p:nvSpPr>
          <p:cNvPr id="29" name="TextBox 30"/>
          <p:cNvSpPr txBox="1">
            <a:spLocks noChangeArrowheads="1"/>
          </p:cNvSpPr>
          <p:nvPr/>
        </p:nvSpPr>
        <p:spPr bwMode="auto">
          <a:xfrm>
            <a:off x="0" y="4914041"/>
            <a:ext cx="2276475" cy="1277938"/>
          </a:xfrm>
          <a:prstGeom prst="rect">
            <a:avLst/>
          </a:prstGeom>
          <a:noFill/>
          <a:ln w="9525">
            <a:noFill/>
            <a:miter lim="800000"/>
            <a:headEnd/>
            <a:tailEnd/>
          </a:ln>
        </p:spPr>
        <p:txBody>
          <a:bodyPr>
            <a:spAutoFit/>
          </a:bodyPr>
          <a:lstStyle/>
          <a:p>
            <a:pPr>
              <a:defRPr/>
            </a:pPr>
            <a:r>
              <a:rPr lang="fr-FR" sz="1100" b="1" dirty="0" smtClean="0">
                <a:latin typeface="+mj-lt"/>
              </a:rPr>
              <a:t>Série Technologie </a:t>
            </a:r>
            <a:r>
              <a:rPr lang="fr-FR" sz="1100" dirty="0" smtClean="0">
                <a:latin typeface="+mj-lt"/>
              </a:rPr>
              <a:t>– Ces certifications vous permettent d’approfondir vos connaissances sur des technologies Microsoft spécifiques et d’obtenir toutes les compétences nécessaires pour les exploiter à fond. </a:t>
            </a:r>
            <a:endParaRPr lang="fr-FR" sz="1100" dirty="0">
              <a:latin typeface="+mj-lt"/>
            </a:endParaRPr>
          </a:p>
        </p:txBody>
      </p:sp>
      <p:sp>
        <p:nvSpPr>
          <p:cNvPr id="30" name="Rounded Rectangle 105"/>
          <p:cNvSpPr/>
          <p:nvPr/>
        </p:nvSpPr>
        <p:spPr>
          <a:xfrm>
            <a:off x="2857488" y="1297711"/>
            <a:ext cx="1752600" cy="1066800"/>
          </a:xfrm>
          <a:prstGeom prst="roundRect">
            <a:avLst/>
          </a:prstGeom>
          <a:solidFill>
            <a:srgbClr val="FFFFFF">
              <a:alpha val="80000"/>
            </a:srgbClr>
          </a:solidFill>
          <a:ln w="25400" cap="flat" cmpd="sng" algn="ctr">
            <a:noFill/>
            <a:prstDash val="solid"/>
          </a:ln>
          <a:effectLst>
            <a:softEdge rad="127000"/>
          </a:effectLst>
        </p:spPr>
        <p:txBody>
          <a:bodyPr anchor="ctr"/>
          <a:lstStyle/>
          <a:p>
            <a:endParaRPr lang="en-US">
              <a:solidFill>
                <a:srgbClr val="000000"/>
              </a:solidFill>
              <a:latin typeface="Segoe"/>
            </a:endParaRPr>
          </a:p>
        </p:txBody>
      </p:sp>
      <p:grpSp>
        <p:nvGrpSpPr>
          <p:cNvPr id="3" name="Group 26"/>
          <p:cNvGrpSpPr>
            <a:grpSpLocks/>
          </p:cNvGrpSpPr>
          <p:nvPr/>
        </p:nvGrpSpPr>
        <p:grpSpPr bwMode="auto">
          <a:xfrm>
            <a:off x="3214688" y="1567593"/>
            <a:ext cx="990600" cy="654050"/>
            <a:chOff x="1447800" y="3657600"/>
            <a:chExt cx="990600" cy="653521"/>
          </a:xfrm>
        </p:grpSpPr>
        <p:sp>
          <p:nvSpPr>
            <p:cNvPr id="9243" name="TextBox 107"/>
            <p:cNvSpPr txBox="1">
              <a:spLocks noChangeArrowheads="1"/>
            </p:cNvSpPr>
            <p:nvPr/>
          </p:nvSpPr>
          <p:spPr bwMode="auto">
            <a:xfrm>
              <a:off x="1572564" y="4003344"/>
              <a:ext cx="747320" cy="307777"/>
            </a:xfrm>
            <a:prstGeom prst="rect">
              <a:avLst/>
            </a:prstGeom>
            <a:noFill/>
            <a:ln w="9525">
              <a:noFill/>
              <a:miter lim="800000"/>
              <a:headEnd/>
              <a:tailEnd/>
            </a:ln>
          </p:spPr>
          <p:txBody>
            <a:bodyPr wrap="none">
              <a:spAutoFit/>
            </a:bodyPr>
            <a:lstStyle/>
            <a:p>
              <a:r>
                <a:rPr lang="en-US" sz="1400">
                  <a:solidFill>
                    <a:srgbClr val="075A2B"/>
                  </a:solidFill>
                  <a:latin typeface="Segoe Semibold"/>
                </a:rPr>
                <a:t>Master</a:t>
              </a:r>
            </a:p>
          </p:txBody>
        </p:sp>
        <p:pic>
          <p:nvPicPr>
            <p:cNvPr id="9244" name="Rectangle 66593"/>
            <p:cNvPicPr>
              <a:picLocks noChangeAspect="1" noChangeArrowheads="1"/>
            </p:cNvPicPr>
            <p:nvPr/>
          </p:nvPicPr>
          <p:blipFill>
            <a:blip r:embed="rId4"/>
            <a:srcRect b="45845"/>
            <a:stretch>
              <a:fillRect/>
            </a:stretch>
          </p:blipFill>
          <p:spPr bwMode="auto">
            <a:xfrm>
              <a:off x="1447800" y="3657600"/>
              <a:ext cx="990600" cy="381000"/>
            </a:xfrm>
            <a:prstGeom prst="rect">
              <a:avLst/>
            </a:prstGeom>
            <a:noFill/>
            <a:ln w="9525">
              <a:noFill/>
              <a:miter lim="800000"/>
              <a:headEnd/>
              <a:tailEnd/>
            </a:ln>
          </p:spPr>
        </p:pic>
      </p:grpSp>
      <p:sp>
        <p:nvSpPr>
          <p:cNvPr id="31" name="TextBox 10"/>
          <p:cNvSpPr txBox="1">
            <a:spLocks noChangeArrowheads="1"/>
          </p:cNvSpPr>
          <p:nvPr/>
        </p:nvSpPr>
        <p:spPr bwMode="auto">
          <a:xfrm>
            <a:off x="0" y="1292955"/>
            <a:ext cx="2133600" cy="1100138"/>
          </a:xfrm>
          <a:prstGeom prst="rect">
            <a:avLst/>
          </a:prstGeom>
          <a:noFill/>
          <a:ln w="9525">
            <a:noFill/>
            <a:miter lim="800000"/>
            <a:headEnd/>
            <a:tailEnd/>
          </a:ln>
        </p:spPr>
        <p:txBody>
          <a:bodyPr>
            <a:spAutoFit/>
          </a:bodyPr>
          <a:lstStyle/>
          <a:p>
            <a:r>
              <a:rPr lang="en-US" sz="1100" b="1">
                <a:latin typeface="Arial" pitchFamily="34" charset="0"/>
              </a:rPr>
              <a:t>Série Master </a:t>
            </a:r>
            <a:r>
              <a:rPr lang="en-US" sz="1100">
                <a:latin typeface="Arial" pitchFamily="34" charset="0"/>
              </a:rPr>
              <a:t>– </a:t>
            </a:r>
            <a:r>
              <a:rPr lang="fr-FR" sz="1100">
                <a:latin typeface="Arial" pitchFamily="34" charset="0"/>
              </a:rPr>
              <a:t>Ce programme valide les compétences technologiques de très haut niveau des individus sur les plateformes Microsoft</a:t>
            </a:r>
          </a:p>
          <a:p>
            <a:endParaRPr lang="en-US" sz="1000"/>
          </a:p>
        </p:txBody>
      </p:sp>
      <p:sp>
        <p:nvSpPr>
          <p:cNvPr id="9242" name="TextBox 114"/>
          <p:cNvSpPr txBox="1">
            <a:spLocks noChangeArrowheads="1"/>
          </p:cNvSpPr>
          <p:nvPr/>
        </p:nvSpPr>
        <p:spPr bwMode="auto">
          <a:xfrm>
            <a:off x="6000750" y="3650393"/>
            <a:ext cx="2849563" cy="2462212"/>
          </a:xfrm>
          <a:prstGeom prst="rect">
            <a:avLst/>
          </a:prstGeom>
          <a:noFill/>
          <a:ln w="9525">
            <a:noFill/>
            <a:miter lim="800000"/>
            <a:headEnd/>
            <a:tailEnd/>
          </a:ln>
        </p:spPr>
        <p:txBody>
          <a:bodyPr>
            <a:spAutoFit/>
          </a:bodyPr>
          <a:lstStyle/>
          <a:p>
            <a:pPr>
              <a:buFont typeface="Arial" pitchFamily="34" charset="0"/>
              <a:buChar char="•"/>
            </a:pPr>
            <a:r>
              <a:rPr lang="fr-FR" sz="1100" b="1">
                <a:latin typeface="Calibri" pitchFamily="34" charset="0"/>
              </a:rPr>
              <a:t>Une certification recherchée par les entreprises</a:t>
            </a:r>
            <a:r>
              <a:rPr lang="fr-FR" sz="1100">
                <a:latin typeface="Calibri" pitchFamily="34" charset="0"/>
              </a:rPr>
              <a:t/>
            </a:r>
            <a:br>
              <a:rPr lang="fr-FR" sz="1100">
                <a:latin typeface="Calibri" pitchFamily="34" charset="0"/>
              </a:rPr>
            </a:br>
            <a:endParaRPr lang="en-US" sz="1100">
              <a:latin typeface="Calibri" pitchFamily="34" charset="0"/>
            </a:endParaRPr>
          </a:p>
          <a:p>
            <a:pPr>
              <a:buFont typeface="Arial" pitchFamily="34" charset="0"/>
              <a:buChar char="•"/>
            </a:pPr>
            <a:r>
              <a:rPr lang="en-US" sz="1100" b="1">
                <a:latin typeface="Calibri" pitchFamily="34" charset="0"/>
              </a:rPr>
              <a:t>4 séries et 5 titres adaptés et ciblés à chaque métier</a:t>
            </a:r>
            <a:r>
              <a:rPr lang="en-US" sz="1100">
                <a:latin typeface="Calibri" pitchFamily="34" charset="0"/>
              </a:rPr>
              <a:t>.</a:t>
            </a:r>
          </a:p>
          <a:p>
            <a:endParaRPr lang="en-US" sz="1100">
              <a:latin typeface="Calibri" pitchFamily="34" charset="0"/>
            </a:endParaRPr>
          </a:p>
          <a:p>
            <a:pPr>
              <a:buFont typeface="Arial" pitchFamily="34" charset="0"/>
              <a:buChar char="•"/>
            </a:pPr>
            <a:r>
              <a:rPr lang="fr-FR" sz="1100" b="1">
                <a:latin typeface="Calibri" pitchFamily="34" charset="0"/>
              </a:rPr>
              <a:t>Un label pour votre expertise</a:t>
            </a:r>
            <a:r>
              <a:rPr lang="fr-FR" sz="1100">
                <a:latin typeface="Calibri" pitchFamily="34" charset="0"/>
              </a:rPr>
              <a:t/>
            </a:r>
            <a:br>
              <a:rPr lang="fr-FR" sz="1100">
                <a:latin typeface="Calibri" pitchFamily="34" charset="0"/>
              </a:rPr>
            </a:br>
            <a:r>
              <a:rPr lang="fr-FR" sz="1100">
                <a:latin typeface="Calibri" pitchFamily="34" charset="0"/>
              </a:rPr>
              <a:t>Les certifications Microsoft permettent la validation de votre expertise : une certification constitue la </a:t>
            </a:r>
            <a:r>
              <a:rPr lang="fr-FR" sz="1100" b="1">
                <a:latin typeface="Calibri" pitchFamily="34" charset="0"/>
              </a:rPr>
              <a:t>preuve pour vos clients ou votre société de vos compétences</a:t>
            </a:r>
            <a:r>
              <a:rPr lang="fr-FR" sz="1100">
                <a:latin typeface="Calibri" pitchFamily="34" charset="0"/>
              </a:rPr>
              <a:t> sur les produits et technologies Microsoft.</a:t>
            </a:r>
          </a:p>
          <a:p>
            <a:endParaRPr lang="fr-FR" sz="1100">
              <a:latin typeface="Calibri" pitchFamily="34" charset="0"/>
            </a:endParaRPr>
          </a:p>
          <a:p>
            <a:pPr>
              <a:buFont typeface="Arial" pitchFamily="34" charset="0"/>
              <a:buChar char="•"/>
            </a:pPr>
            <a:r>
              <a:rPr lang="fr-FR" sz="1100" b="1">
                <a:latin typeface="Calibri" pitchFamily="34" charset="0"/>
              </a:rPr>
              <a:t>Un gage de qualité pour l'entreprise</a:t>
            </a:r>
            <a:endParaRPr lang="en-US" sz="110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4"/>
          <p:cNvSpPr>
            <a:spLocks noGrp="1"/>
          </p:cNvSpPr>
          <p:nvPr>
            <p:ph type="title" idx="4294967295"/>
          </p:nvPr>
        </p:nvSpPr>
        <p:spPr>
          <a:xfrm>
            <a:off x="76200" y="85725"/>
            <a:ext cx="8890000" cy="657225"/>
          </a:xfrm>
          <a:prstGeom prst="rect">
            <a:avLst/>
          </a:prstGeom>
        </p:spPr>
        <p:txBody>
          <a:bodyPr/>
          <a:lstStyle/>
          <a:p>
            <a:r>
              <a:rPr lang="fr-FR" sz="4400" b="0" dirty="0" smtClean="0"/>
              <a:t>Certification : validez vos compétences</a:t>
            </a:r>
          </a:p>
        </p:txBody>
      </p:sp>
      <p:sp>
        <p:nvSpPr>
          <p:cNvPr id="10242" name="Espace réservé du contenu 2"/>
          <p:cNvSpPr>
            <a:spLocks noGrp="1"/>
          </p:cNvSpPr>
          <p:nvPr>
            <p:ph idx="4294967295"/>
          </p:nvPr>
        </p:nvSpPr>
        <p:spPr>
          <a:xfrm>
            <a:off x="142875" y="846138"/>
            <a:ext cx="8877300" cy="5691187"/>
          </a:xfrm>
          <a:prstGeom prst="rect">
            <a:avLst/>
          </a:prstGeom>
        </p:spPr>
        <p:txBody>
          <a:bodyPr/>
          <a:lstStyle/>
          <a:p>
            <a:pPr>
              <a:buBlip>
                <a:blip r:embed="rId3"/>
              </a:buBlip>
            </a:pPr>
            <a:r>
              <a:rPr lang="fr-FR" dirty="0" smtClean="0"/>
              <a:t>Offre de certification Seconde chance :</a:t>
            </a:r>
          </a:p>
          <a:p>
            <a:pPr lvl="1">
              <a:buBlip>
                <a:blip r:embed="rId3"/>
              </a:buBlip>
            </a:pPr>
            <a:r>
              <a:rPr lang="fr-FR" dirty="0" smtClean="0"/>
              <a:t>Bénéficiez d’un second passage gratuit pour tout 1</a:t>
            </a:r>
            <a:r>
              <a:rPr lang="fr-FR" baseline="30000" dirty="0" smtClean="0"/>
              <a:t>er</a:t>
            </a:r>
            <a:r>
              <a:rPr lang="fr-FR" dirty="0" smtClean="0"/>
              <a:t> passage non réussi </a:t>
            </a:r>
            <a:r>
              <a:rPr lang="fr-FR" dirty="0" smtClean="0">
                <a:hlinkClick r:id="rId4"/>
              </a:rPr>
              <a:t>www.microsoft.com/france/formation</a:t>
            </a:r>
            <a:r>
              <a:rPr lang="fr-FR" dirty="0" smtClean="0"/>
              <a:t> </a:t>
            </a:r>
            <a:endParaRPr lang="fr-FR" sz="2400" dirty="0" smtClean="0"/>
          </a:p>
          <a:p>
            <a:pPr>
              <a:buBlip>
                <a:blip r:embed="rId3"/>
              </a:buBlip>
            </a:pPr>
            <a:endParaRPr lang="fr-FR" sz="1000" b="1" dirty="0" smtClean="0"/>
          </a:p>
          <a:p>
            <a:pPr>
              <a:buBlip>
                <a:blip r:embed="rId3"/>
              </a:buBlip>
            </a:pPr>
            <a:r>
              <a:rPr lang="fr-FR" dirty="0" smtClean="0"/>
              <a:t>Guides de préparations aux examens :</a:t>
            </a:r>
          </a:p>
          <a:p>
            <a:pPr lvl="1">
              <a:buBlip>
                <a:blip r:embed="rId3"/>
              </a:buBlip>
            </a:pPr>
            <a:r>
              <a:rPr lang="fr-FR" dirty="0" smtClean="0">
                <a:hlinkClick r:id="rId5"/>
              </a:rPr>
              <a:t>http://www.microsoft.com/france/formatio</a:t>
            </a:r>
            <a:r>
              <a:rPr lang="fr-FR" sz="2400" dirty="0" smtClean="0">
                <a:hlinkClick r:id="rId5"/>
              </a:rPr>
              <a:t>n/examens</a:t>
            </a:r>
            <a:endParaRPr lang="fr-FR" sz="2400" dirty="0" smtClean="0"/>
          </a:p>
          <a:p>
            <a:pPr lvl="1">
              <a:buBlip>
                <a:blip r:embed="rId3"/>
              </a:buBlip>
            </a:pPr>
            <a:endParaRPr lang="fr-FR" sz="1000" u="sng" dirty="0" smtClean="0"/>
          </a:p>
          <a:p>
            <a:pPr>
              <a:buBlip>
                <a:blip r:embed="rId3"/>
              </a:buBlip>
            </a:pPr>
            <a:r>
              <a:rPr lang="fr-FR" dirty="0" smtClean="0"/>
              <a:t>Echangez et discutez sur les certifications sur le Forum : </a:t>
            </a:r>
          </a:p>
          <a:p>
            <a:pPr lvl="1">
              <a:buBlip>
                <a:blip r:embed="rId3"/>
              </a:buBlip>
            </a:pPr>
            <a:r>
              <a:rPr lang="fr-FR" dirty="0" smtClean="0">
                <a:hlinkClick r:id="rId6"/>
              </a:rPr>
              <a:t>http://forums.microsoft.com/france/default.aspx</a:t>
            </a:r>
            <a:endParaRPr lang="fr-FR" b="1" dirty="0" smtClean="0"/>
          </a:p>
          <a:p>
            <a:pPr>
              <a:buBlip>
                <a:blip r:embed="rId3"/>
              </a:buBlip>
            </a:pPr>
            <a:endParaRPr lang="fr-FR" sz="1000" b="1" dirty="0" smtClean="0"/>
          </a:p>
          <a:p>
            <a:pPr>
              <a:buBlip>
                <a:blip r:embed="rId3"/>
              </a:buBlip>
            </a:pPr>
            <a:r>
              <a:rPr lang="fr-FR" dirty="0" smtClean="0"/>
              <a:t>Contactez nous pour d’autres questions :</a:t>
            </a:r>
          </a:p>
          <a:p>
            <a:pPr lvl="1">
              <a:buBlip>
                <a:blip r:embed="rId3"/>
              </a:buBlip>
            </a:pPr>
            <a:r>
              <a:rPr lang="fr-FR" sz="2400" dirty="0" smtClean="0"/>
              <a:t> </a:t>
            </a:r>
            <a:r>
              <a:rPr lang="fr-FR" dirty="0" smtClean="0">
                <a:hlinkClick r:id="rId7"/>
              </a:rPr>
              <a:t>formcert@microsoft.com</a:t>
            </a:r>
            <a:r>
              <a:rPr lang="fr-FR" dirty="0" smtClean="0"/>
              <a:t> </a:t>
            </a:r>
            <a:endParaRPr lang="fr-FR" sz="24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33350" y="134938"/>
            <a:ext cx="8943975"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17838" y="989013"/>
            <a:ext cx="5888037" cy="1033462"/>
          </a:xfrm>
          <a:prstGeom prst="rect">
            <a:avLst/>
          </a:prstGeom>
        </p:spPr>
        <p:txBody>
          <a:bodyPr/>
          <a:lstStyle/>
          <a:p>
            <a:pPr>
              <a:buNone/>
            </a:pPr>
            <a:r>
              <a:rPr lang="fr-FR" sz="1600" b="1" dirty="0" smtClean="0"/>
              <a:t>Examens disponibles :</a:t>
            </a:r>
          </a:p>
          <a:p>
            <a:pPr>
              <a:buBlip>
                <a:blip r:embed="rId3"/>
              </a:buBlip>
            </a:pPr>
            <a:r>
              <a:rPr lang="fr-FR" sz="1200" dirty="0" smtClean="0"/>
              <a:t>70-403 TS: System Center Virtual Machine Manager, Configuration</a:t>
            </a:r>
          </a:p>
          <a:p>
            <a:pPr>
              <a:buBlip>
                <a:blip r:embed="rId3"/>
              </a:buBlip>
            </a:pPr>
            <a:r>
              <a:rPr lang="fr-FR" sz="1200" dirty="0" smtClean="0"/>
              <a:t>70-643 TS: Windows Server 2008 Applications Infrastructure, Configuration </a:t>
            </a:r>
          </a:p>
          <a:p>
            <a:pPr>
              <a:buBlip>
                <a:blip r:embed="rId3"/>
              </a:buBlip>
            </a:pPr>
            <a:r>
              <a:rPr lang="fr-FR" sz="1200" dirty="0" smtClean="0"/>
              <a:t>70-652 TS: Windows Server 2008 </a:t>
            </a:r>
            <a:r>
              <a:rPr lang="en-US" sz="1200" dirty="0" smtClean="0"/>
              <a:t>Virtualization, Configuration</a:t>
            </a:r>
          </a:p>
          <a:p>
            <a:pPr>
              <a:buBlip>
                <a:blip r:embed="rId3"/>
              </a:buBlip>
            </a:pPr>
            <a:r>
              <a:rPr lang="fr-FR" sz="1200" dirty="0" smtClean="0"/>
              <a:t>70-656 TS: Microsoft Desktop </a:t>
            </a:r>
            <a:r>
              <a:rPr lang="en-US" sz="1200" dirty="0" smtClean="0"/>
              <a:t>Optimization</a:t>
            </a:r>
            <a:r>
              <a:rPr lang="fr-FR" sz="1200" dirty="0" smtClean="0"/>
              <a:t> Pack, Configuration</a:t>
            </a:r>
            <a:endParaRPr lang="fr-FR" sz="1200" b="1" dirty="0" smtClean="0"/>
          </a:p>
        </p:txBody>
      </p:sp>
      <p:grpSp>
        <p:nvGrpSpPr>
          <p:cNvPr id="3" name="Group 64"/>
          <p:cNvGrpSpPr>
            <a:grpSpLocks/>
          </p:cNvGrpSpPr>
          <p:nvPr/>
        </p:nvGrpSpPr>
        <p:grpSpPr bwMode="auto">
          <a:xfrm>
            <a:off x="13855" y="945583"/>
            <a:ext cx="2923309" cy="994064"/>
            <a:chOff x="28548" y="929088"/>
            <a:chExt cx="3124200" cy="975879"/>
          </a:xfrm>
        </p:grpSpPr>
        <p:pic>
          <p:nvPicPr>
            <p:cNvPr id="410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7" name="Rectangle 79880"/>
            <p:cNvSpPr>
              <a:spLocks noChangeArrowheads="1"/>
            </p:cNvSpPr>
            <p:nvPr/>
          </p:nvSpPr>
          <p:spPr bwMode="auto">
            <a:xfrm>
              <a:off x="1336648" y="1071899"/>
              <a:ext cx="1717675" cy="642652"/>
            </a:xfrm>
            <a:prstGeom prst="rect">
              <a:avLst/>
            </a:prstGeom>
            <a:noFill/>
            <a:ln w="9525">
              <a:noFill/>
              <a:miter lim="800000"/>
              <a:headEnd/>
              <a:tailEnd/>
            </a:ln>
          </p:spPr>
          <p:txBody>
            <a:bodyPr>
              <a:normAutofit/>
            </a:bodyPr>
            <a:lstStyle/>
            <a:p>
              <a:pPr eaLnBrk="0" fontAlgn="auto" hangingPunct="0">
                <a:lnSpc>
                  <a:spcPct val="90000"/>
                </a:lnSpc>
                <a:spcBef>
                  <a:spcPts val="0"/>
                </a:spcBef>
                <a:spcAft>
                  <a:spcPts val="0"/>
                </a:spcAft>
                <a:defRPr/>
              </a:pPr>
              <a:r>
                <a:rPr lang="en-US" sz="1200" b="1" dirty="0">
                  <a:solidFill>
                    <a:schemeClr val="bg1"/>
                  </a:solidFill>
                  <a:ea typeface="MS PGothic" pitchFamily="34" charset="-128"/>
                  <a:cs typeface="Arial" charset="0"/>
                </a:rPr>
                <a:t>Microsoft Desktop Optimization </a:t>
              </a:r>
              <a:r>
                <a:rPr lang="en-US" sz="1200" b="1" dirty="0" smtClean="0">
                  <a:solidFill>
                    <a:schemeClr val="bg1"/>
                  </a:solidFill>
                  <a:ea typeface="MS PGothic" pitchFamily="34" charset="-128"/>
                  <a:cs typeface="Arial" charset="0"/>
                </a:rPr>
                <a:t>Pack </a:t>
              </a:r>
              <a:r>
                <a:rPr lang="en-US" sz="1200" b="1" dirty="0">
                  <a:solidFill>
                    <a:schemeClr val="bg1"/>
                  </a:solidFill>
                  <a:ea typeface="MS PGothic" pitchFamily="34" charset="-128"/>
                  <a:cs typeface="Arial" charset="0"/>
                </a:rPr>
                <a:t>configuration</a:t>
              </a:r>
            </a:p>
          </p:txBody>
        </p:sp>
        <p:pic>
          <p:nvPicPr>
            <p:cNvPr id="410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9" name="Rectangle 8"/>
          <p:cNvSpPr/>
          <p:nvPr/>
        </p:nvSpPr>
        <p:spPr>
          <a:xfrm>
            <a:off x="2951040" y="2297749"/>
            <a:ext cx="6151418" cy="707886"/>
          </a:xfrm>
          <a:prstGeom prst="rect">
            <a:avLst/>
          </a:prstGeom>
        </p:spPr>
        <p:txBody>
          <a:bodyPr wrap="square">
            <a:spAutoFit/>
          </a:bodyPr>
          <a:lstStyle/>
          <a:p>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solidFill>
                  <a:srgbClr val="FFFFFF"/>
                </a:solidFill>
                <a:latin typeface="Calibri" pitchFamily="34" charset="0"/>
              </a:rPr>
              <a:t>70-351 TS: Configuration du serveur Microsoft  Internet Security and </a:t>
            </a:r>
            <a:r>
              <a:rPr lang="en-US" sz="1200" dirty="0" smtClean="0">
                <a:solidFill>
                  <a:srgbClr val="FFFFFF"/>
                </a:solidFill>
                <a:latin typeface="Calibri" pitchFamily="34" charset="0"/>
              </a:rPr>
              <a:t>Acceleration </a:t>
            </a:r>
            <a:r>
              <a:rPr lang="fr-FR" sz="1200" dirty="0" smtClean="0">
                <a:solidFill>
                  <a:srgbClr val="FFFFFF"/>
                </a:solidFill>
                <a:latin typeface="Calibri" pitchFamily="34" charset="0"/>
              </a:rPr>
              <a:t>(ISA) Server 2006</a:t>
            </a:r>
            <a:endParaRPr lang="fr-FR" b="1" dirty="0" smtClean="0"/>
          </a:p>
        </p:txBody>
      </p:sp>
      <p:grpSp>
        <p:nvGrpSpPr>
          <p:cNvPr id="10" name="Group 64"/>
          <p:cNvGrpSpPr>
            <a:grpSpLocks/>
          </p:cNvGrpSpPr>
          <p:nvPr/>
        </p:nvGrpSpPr>
        <p:grpSpPr bwMode="auto">
          <a:xfrm>
            <a:off x="0" y="2309957"/>
            <a:ext cx="2964873" cy="1015133"/>
            <a:chOff x="28548" y="929088"/>
            <a:chExt cx="3124200" cy="975879"/>
          </a:xfrm>
        </p:grpSpPr>
        <p:pic>
          <p:nvPicPr>
            <p:cNvPr id="11"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2"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du serveur Microsoft ISA Server 2006</a:t>
              </a:r>
              <a:endParaRPr lang="en-US" sz="1400" dirty="0">
                <a:solidFill>
                  <a:schemeClr val="bg1"/>
                </a:solidFill>
                <a:latin typeface="Segoe"/>
                <a:ea typeface="MS PGothic" pitchFamily="34" charset="-128"/>
              </a:endParaRPr>
            </a:p>
          </p:txBody>
        </p:sp>
        <p:pic>
          <p:nvPicPr>
            <p:cNvPr id="13"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
        <p:nvSpPr>
          <p:cNvPr id="14" name="Rectangle 13"/>
          <p:cNvSpPr/>
          <p:nvPr/>
        </p:nvSpPr>
        <p:spPr>
          <a:xfrm>
            <a:off x="2978726" y="3589628"/>
            <a:ext cx="6137564" cy="1114151"/>
          </a:xfrm>
          <a:prstGeom prst="rect">
            <a:avLst/>
          </a:prstGeom>
        </p:spPr>
        <p:txBody>
          <a:bodyPr wrap="square">
            <a:spAutoFit/>
          </a:bodyPr>
          <a:lstStyle/>
          <a:p>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70-400 : TS : Configuration de Microsoft System Center Operations Manager 2007 </a:t>
            </a:r>
          </a:p>
          <a:p>
            <a:pPr marL="463550" indent="-463550">
              <a:lnSpc>
                <a:spcPct val="90000"/>
              </a:lnSpc>
              <a:spcBef>
                <a:spcPct val="20000"/>
              </a:spcBef>
              <a:buSzPct val="120000"/>
              <a:buBlip>
                <a:blip r:embed="rId3"/>
              </a:buBlip>
            </a:pPr>
            <a:r>
              <a:rPr lang="fr-FR" sz="1200" dirty="0" smtClean="0">
                <a:latin typeface="Calibri" pitchFamily="34" charset="0"/>
              </a:rPr>
              <a:t>70-401 : TS : Configuration de Microsoft System Center Configuration Manager 2007</a:t>
            </a:r>
          </a:p>
          <a:p>
            <a:pPr marL="463550" indent="-463550">
              <a:lnSpc>
                <a:spcPct val="90000"/>
              </a:lnSpc>
              <a:spcBef>
                <a:spcPct val="20000"/>
              </a:spcBef>
              <a:buSzPct val="120000"/>
              <a:buBlip>
                <a:blip r:embed="rId3"/>
              </a:buBlip>
            </a:pPr>
            <a:r>
              <a:rPr lang="fr-FR" sz="1200" dirty="0" smtClean="0">
                <a:latin typeface="Calibri" pitchFamily="34" charset="0"/>
              </a:rPr>
              <a:t>70-403 TS: Configuration de System Center Virtual Machine Manager, (bientôt disponible)</a:t>
            </a:r>
          </a:p>
        </p:txBody>
      </p:sp>
      <p:grpSp>
        <p:nvGrpSpPr>
          <p:cNvPr id="17" name="Group 64"/>
          <p:cNvGrpSpPr>
            <a:grpSpLocks/>
          </p:cNvGrpSpPr>
          <p:nvPr/>
        </p:nvGrpSpPr>
        <p:grpSpPr bwMode="auto">
          <a:xfrm>
            <a:off x="13850" y="3598462"/>
            <a:ext cx="2964873" cy="1015133"/>
            <a:chOff x="28548" y="929088"/>
            <a:chExt cx="3124200" cy="975879"/>
          </a:xfrm>
        </p:grpSpPr>
        <p:pic>
          <p:nvPicPr>
            <p:cNvPr id="18"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19" name="Rectangle 79880"/>
            <p:cNvSpPr>
              <a:spLocks noChangeArrowheads="1"/>
            </p:cNvSpPr>
            <p:nvPr/>
          </p:nvSpPr>
          <p:spPr bwMode="auto">
            <a:xfrm>
              <a:off x="1297555" y="1106822"/>
              <a:ext cx="1643074"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rPr>
                <a:t>Configuration </a:t>
              </a:r>
              <a:r>
                <a:rPr lang="fr-FR" sz="1200" b="1" dirty="0" smtClean="0">
                  <a:solidFill>
                    <a:schemeClr val="bg1"/>
                  </a:solidFill>
                </a:rPr>
                <a:t>de serveur </a:t>
              </a:r>
              <a:r>
                <a:rPr lang="fr-FR" sz="1200" b="1" dirty="0">
                  <a:solidFill>
                    <a:schemeClr val="bg1"/>
                  </a:solidFill>
                </a:rPr>
                <a:t>Microsoft </a:t>
              </a:r>
              <a:r>
                <a:rPr lang="fr-FR" sz="1200" b="1" dirty="0" smtClean="0">
                  <a:solidFill>
                    <a:schemeClr val="bg1"/>
                  </a:solidFill>
                </a:rPr>
                <a:t>System Center</a:t>
              </a:r>
              <a:endParaRPr lang="en-US" sz="1400" dirty="0">
                <a:solidFill>
                  <a:schemeClr val="bg1"/>
                </a:solidFill>
                <a:latin typeface="Segoe"/>
                <a:ea typeface="MS PGothic" pitchFamily="34" charset="-128"/>
              </a:endParaRPr>
            </a:p>
          </p:txBody>
        </p:sp>
        <p:pic>
          <p:nvPicPr>
            <p:cNvPr id="20"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grpSp>
        <p:nvGrpSpPr>
          <p:cNvPr id="21" name="Group 63"/>
          <p:cNvGrpSpPr>
            <a:grpSpLocks/>
          </p:cNvGrpSpPr>
          <p:nvPr/>
        </p:nvGrpSpPr>
        <p:grpSpPr bwMode="auto">
          <a:xfrm>
            <a:off x="0" y="5086350"/>
            <a:ext cx="2981325" cy="990599"/>
            <a:chOff x="3124201" y="897370"/>
            <a:chExt cx="3124199" cy="975879"/>
          </a:xfrm>
        </p:grpSpPr>
        <p:pic>
          <p:nvPicPr>
            <p:cNvPr id="22"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3" name="Rectangle 79880"/>
            <p:cNvSpPr>
              <a:spLocks noChangeArrowheads="1"/>
            </p:cNvSpPr>
            <p:nvPr/>
          </p:nvSpPr>
          <p:spPr bwMode="auto">
            <a:xfrm>
              <a:off x="4384464" y="1066800"/>
              <a:ext cx="1568661" cy="611273"/>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Configuration Microsoft exchange Server 2007</a:t>
              </a:r>
            </a:p>
          </p:txBody>
        </p:sp>
        <p:pic>
          <p:nvPicPr>
            <p:cNvPr id="24"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
        <p:nvSpPr>
          <p:cNvPr id="25" name="Rectangle 24"/>
          <p:cNvSpPr/>
          <p:nvPr/>
        </p:nvSpPr>
        <p:spPr>
          <a:xfrm>
            <a:off x="3000375" y="5098614"/>
            <a:ext cx="5981700" cy="1052596"/>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70-236 : MCTS: configuration de MS Exchange Server 2007 (1 examen requis)</a:t>
            </a:r>
          </a:p>
          <a:p>
            <a:pPr marL="463550" indent="-463550">
              <a:lnSpc>
                <a:spcPct val="90000"/>
              </a:lnSpc>
              <a:spcBef>
                <a:spcPct val="20000"/>
              </a:spcBef>
              <a:buSzPct val="120000"/>
              <a:buBlip>
                <a:blip r:embed="rId3"/>
              </a:buBlip>
            </a:pPr>
            <a:r>
              <a:rPr lang="fr-FR" sz="1200" dirty="0" smtClean="0">
                <a:latin typeface="Calibri" pitchFamily="34" charset="0"/>
              </a:rPr>
              <a:t>Certification métier (IT Pro): 70-236 +70-237 + 70-238 : MCITP: Enterprise Messaging </a:t>
            </a:r>
            <a:r>
              <a:rPr lang="en-US" sz="1200" dirty="0" smtClean="0">
                <a:latin typeface="Calibri" pitchFamily="34" charset="0"/>
              </a:rPr>
              <a:t>Administrator </a:t>
            </a:r>
            <a:r>
              <a:rPr lang="fr-FR" sz="1200" dirty="0" smtClean="0">
                <a:latin typeface="Calibri" pitchFamily="34" charset="0"/>
              </a:rPr>
              <a:t> (3 examens)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34938"/>
            <a:ext cx="88392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4099" name="Espace réservé du contenu 2"/>
          <p:cNvSpPr>
            <a:spLocks noGrp="1"/>
          </p:cNvSpPr>
          <p:nvPr>
            <p:ph idx="4294967295"/>
          </p:nvPr>
        </p:nvSpPr>
        <p:spPr>
          <a:xfrm>
            <a:off x="3062288" y="989013"/>
            <a:ext cx="5834062" cy="1365250"/>
          </a:xfrm>
          <a:prstGeom prst="rect">
            <a:avLst/>
          </a:prstGeom>
        </p:spPr>
        <p:txBody>
          <a:bodyPr/>
          <a:lstStyle/>
          <a:p>
            <a:pPr>
              <a:buNone/>
            </a:pPr>
            <a:r>
              <a:rPr lang="fr-FR" sz="1600" b="1" dirty="0" smtClean="0"/>
              <a:t>Examens disponibles :</a:t>
            </a:r>
          </a:p>
          <a:p>
            <a:pPr>
              <a:buBlip>
                <a:blip r:embed="rId3"/>
              </a:buBlip>
            </a:pPr>
            <a:r>
              <a:rPr lang="fr-FR" sz="1200" dirty="0" smtClean="0"/>
              <a:t>70-638 : TS : Configuration de Microsoft Office Communications Server 2007 </a:t>
            </a:r>
          </a:p>
          <a:p>
            <a:pPr>
              <a:buBlip>
                <a:blip r:embed="rId3"/>
              </a:buBlip>
            </a:pPr>
            <a:r>
              <a:rPr lang="fr-FR" sz="1200" dirty="0" smtClean="0"/>
              <a:t>Certification technologique (TS) : 70-236 : MCTS: configuration de MS Exchange Server 2007  (1 examen requis)</a:t>
            </a:r>
          </a:p>
          <a:p>
            <a:pPr>
              <a:buBlip>
                <a:blip r:embed="rId3"/>
              </a:buBlip>
            </a:pPr>
            <a:r>
              <a:rPr lang="fr-FR" sz="1200" dirty="0" smtClean="0"/>
              <a:t>Certification métier (IT Pro) : MCITP: Enterprise Messaging </a:t>
            </a:r>
            <a:r>
              <a:rPr lang="en-US" sz="1200" dirty="0" smtClean="0"/>
              <a:t>Administrator </a:t>
            </a:r>
            <a:r>
              <a:rPr lang="fr-FR" sz="1200" dirty="0" smtClean="0"/>
              <a:t> (3 examens requis : 70-236 +70-237 + 70-238)</a:t>
            </a:r>
          </a:p>
          <a:p>
            <a:pPr>
              <a:buBlip>
                <a:blip r:embed="rId3"/>
              </a:buBlip>
            </a:pPr>
            <a:r>
              <a:rPr lang="fr-FR" sz="1200" dirty="0" smtClean="0"/>
              <a:t>Examen Voice à venir : 88-924 </a:t>
            </a:r>
          </a:p>
        </p:txBody>
      </p:sp>
      <p:sp>
        <p:nvSpPr>
          <p:cNvPr id="9" name="Rectangle 8"/>
          <p:cNvSpPr/>
          <p:nvPr/>
        </p:nvSpPr>
        <p:spPr>
          <a:xfrm>
            <a:off x="2964007" y="2526349"/>
            <a:ext cx="6151418" cy="2868478"/>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Certifications technologique (TS) : 70-640 : MCTS : Configuration d'une infrastructure Active Directory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70-642 : MCTS : Configuration d'une infrastructure réseau  (1 examen requis)</a:t>
            </a:r>
          </a:p>
          <a:p>
            <a:pPr marL="463550" lvl="0" indent="-463550">
              <a:lnSpc>
                <a:spcPct val="90000"/>
              </a:lnSpc>
              <a:spcBef>
                <a:spcPct val="20000"/>
              </a:spcBef>
              <a:buSzPct val="120000"/>
              <a:buBlip>
                <a:blip r:embed="rId3"/>
              </a:buBlip>
            </a:pPr>
            <a:r>
              <a:rPr lang="fr-FR" sz="1200" dirty="0" smtClean="0">
                <a:latin typeface="Calibri" pitchFamily="34" charset="0"/>
              </a:rPr>
              <a:t>70-643 : MCTS : Configuration d'une infrastructure d'applications  (1 examen requis)</a:t>
            </a:r>
          </a:p>
          <a:p>
            <a:pPr marL="463550" lvl="0" indent="-463550">
              <a:lnSpc>
                <a:spcPct val="90000"/>
              </a:lnSpc>
              <a:spcBef>
                <a:spcPct val="20000"/>
              </a:spcBef>
              <a:buSzPct val="120000"/>
              <a:buBlip>
                <a:blip r:embed="rId3"/>
              </a:buBlip>
            </a:pPr>
            <a:r>
              <a:rPr lang="fr-FR" sz="1200" dirty="0" smtClean="0">
                <a:latin typeface="Calibri" pitchFamily="34" charset="0"/>
              </a:rPr>
              <a:t>Certifications métier (IT) : MCIT Professionnel : Administrateur Entreprise  (3 examens requis : 70-640 + 70-642 + 70-646)</a:t>
            </a:r>
          </a:p>
          <a:p>
            <a:pPr marL="463550" lvl="0" indent="-463550">
              <a:lnSpc>
                <a:spcPct val="90000"/>
              </a:lnSpc>
              <a:spcBef>
                <a:spcPct val="20000"/>
              </a:spcBef>
              <a:buSzPct val="120000"/>
              <a:buBlip>
                <a:blip r:embed="rId3"/>
              </a:buBlip>
            </a:pPr>
            <a:r>
              <a:rPr lang="fr-FR" sz="1200" dirty="0" smtClean="0">
                <a:latin typeface="Calibri" pitchFamily="34" charset="0"/>
              </a:rPr>
              <a:t>MCIT Professionnel : Administrateur Serveur (5 examens requis : 70-624 ou 70-620 + 70-642 + 70-640 + 70-643 + 70-647)</a:t>
            </a:r>
          </a:p>
          <a:p>
            <a:pPr marL="463550" lvl="0" indent="-463550">
              <a:lnSpc>
                <a:spcPct val="90000"/>
              </a:lnSpc>
              <a:spcBef>
                <a:spcPct val="20000"/>
              </a:spcBef>
              <a:buSzPct val="120000"/>
              <a:buBlip>
                <a:blip r:embed="rId3"/>
              </a:buBlip>
            </a:pPr>
            <a:r>
              <a:rPr lang="fr-FR" sz="1200" dirty="0" smtClean="0">
                <a:latin typeface="Calibri" pitchFamily="34" charset="0"/>
              </a:rPr>
              <a:t>MCSE/MCSA 2003 vers MCITP Windows Server 2008</a:t>
            </a:r>
          </a:p>
          <a:p>
            <a:pPr marL="463550" lvl="0" indent="-463550">
              <a:lnSpc>
                <a:spcPct val="90000"/>
              </a:lnSpc>
              <a:spcBef>
                <a:spcPct val="20000"/>
              </a:spcBef>
              <a:buSzPct val="120000"/>
              <a:buBlip>
                <a:blip r:embed="rId3"/>
              </a:buBlip>
            </a:pPr>
            <a:r>
              <a:rPr lang="fr-FR" sz="1200" dirty="0" smtClean="0">
                <a:latin typeface="Calibri" pitchFamily="34" charset="0"/>
              </a:rPr>
              <a:t>MCSE vers MCTIP Administrateur Entreprise (3 examens requis : 70-649 + 70-620 ou 70-624 + 70-647)</a:t>
            </a:r>
          </a:p>
          <a:p>
            <a:pPr marL="463550" lvl="0" indent="-463550">
              <a:lnSpc>
                <a:spcPct val="90000"/>
              </a:lnSpc>
              <a:spcBef>
                <a:spcPct val="20000"/>
              </a:spcBef>
              <a:buSzPct val="120000"/>
              <a:buBlip>
                <a:blip r:embed="rId3"/>
              </a:buBlip>
            </a:pPr>
            <a:r>
              <a:rPr lang="fr-FR" sz="1200" dirty="0" smtClean="0">
                <a:latin typeface="Calibri" pitchFamily="34" charset="0"/>
              </a:rPr>
              <a:t>MCSA vers MCTIP Windows Server 2008 – Administrateur Serveur (2 examens requis : 70-648 + 70-646) </a:t>
            </a:r>
          </a:p>
        </p:txBody>
      </p:sp>
      <p:sp>
        <p:nvSpPr>
          <p:cNvPr id="25" name="Rectangle 24"/>
          <p:cNvSpPr/>
          <p:nvPr/>
        </p:nvSpPr>
        <p:spPr>
          <a:xfrm>
            <a:off x="2971800" y="53748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 technologique (TS) : 70-557 : MCTS : Microsoft Forefront Client et Server Configuration</a:t>
            </a:r>
          </a:p>
        </p:txBody>
      </p:sp>
      <p:grpSp>
        <p:nvGrpSpPr>
          <p:cNvPr id="26" name="Group 63"/>
          <p:cNvGrpSpPr>
            <a:grpSpLocks/>
          </p:cNvGrpSpPr>
          <p:nvPr/>
        </p:nvGrpSpPr>
        <p:grpSpPr bwMode="auto">
          <a:xfrm>
            <a:off x="0" y="942965"/>
            <a:ext cx="2943224" cy="981085"/>
            <a:chOff x="3124201" y="897370"/>
            <a:chExt cx="3124199" cy="975879"/>
          </a:xfrm>
        </p:grpSpPr>
        <p:pic>
          <p:nvPicPr>
            <p:cNvPr id="27"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8" name="Rectangle 79880"/>
            <p:cNvSpPr>
              <a:spLocks noChangeArrowheads="1"/>
            </p:cNvSpPr>
            <p:nvPr/>
          </p:nvSpPr>
          <p:spPr bwMode="auto">
            <a:xfrm>
              <a:off x="4384464" y="995393"/>
              <a:ext cx="1718309" cy="727126"/>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Microsoft Configuration Office Communications Server 2007 </a:t>
              </a:r>
              <a:endParaRPr lang="en-US" sz="1200" b="1" dirty="0">
                <a:solidFill>
                  <a:schemeClr val="bg1"/>
                </a:solidFill>
                <a:latin typeface="Calibri" pitchFamily="34" charset="0"/>
                <a:ea typeface="MS PGothic" pitchFamily="34" charset="-128"/>
              </a:endParaRPr>
            </a:p>
          </p:txBody>
        </p:sp>
        <p:pic>
          <p:nvPicPr>
            <p:cNvPr id="29"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grpSp>
        <p:nvGrpSpPr>
          <p:cNvPr id="30" name="Group 63"/>
          <p:cNvGrpSpPr>
            <a:grpSpLocks/>
          </p:cNvGrpSpPr>
          <p:nvPr/>
        </p:nvGrpSpPr>
        <p:grpSpPr bwMode="auto">
          <a:xfrm>
            <a:off x="0" y="254793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1999838"/>
              <a:ext cx="1625812" cy="609601"/>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Server 2008 Active Directory Configuration</a:t>
              </a: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34" name="Group 64"/>
          <p:cNvGrpSpPr>
            <a:grpSpLocks/>
          </p:cNvGrpSpPr>
          <p:nvPr/>
        </p:nvGrpSpPr>
        <p:grpSpPr bwMode="auto">
          <a:xfrm>
            <a:off x="0" y="5365750"/>
            <a:ext cx="2981325" cy="976313"/>
            <a:chOff x="28548" y="929088"/>
            <a:chExt cx="3124200" cy="975879"/>
          </a:xfrm>
        </p:grpSpPr>
        <p:pic>
          <p:nvPicPr>
            <p:cNvPr id="35" name="Rectangle 79879"/>
            <p:cNvPicPr>
              <a:picLocks noChangeAspect="1" noChangeArrowheads="1"/>
            </p:cNvPicPr>
            <p:nvPr/>
          </p:nvPicPr>
          <p:blipFill>
            <a:blip r:embed="rId4"/>
            <a:srcRect/>
            <a:stretch>
              <a:fillRect/>
            </a:stretch>
          </p:blipFill>
          <p:spPr bwMode="auto">
            <a:xfrm>
              <a:off x="28548" y="929088"/>
              <a:ext cx="3124200" cy="975879"/>
            </a:xfrm>
            <a:prstGeom prst="rect">
              <a:avLst/>
            </a:prstGeom>
            <a:noFill/>
            <a:ln w="9525">
              <a:noFill/>
              <a:miter lim="800000"/>
              <a:headEnd/>
              <a:tailEnd/>
            </a:ln>
          </p:spPr>
        </p:pic>
        <p:sp>
          <p:nvSpPr>
            <p:cNvPr id="36" name="Rectangle 79880"/>
            <p:cNvSpPr>
              <a:spLocks noChangeArrowheads="1"/>
            </p:cNvSpPr>
            <p:nvPr/>
          </p:nvSpPr>
          <p:spPr bwMode="auto">
            <a:xfrm>
              <a:off x="1366830" y="1106822"/>
              <a:ext cx="1538268" cy="642656"/>
            </a:xfrm>
            <a:prstGeom prst="rect">
              <a:avLst/>
            </a:prstGeom>
            <a:noFill/>
            <a:ln w="9525">
              <a:noFill/>
              <a:miter lim="800000"/>
              <a:headEnd/>
              <a:tailEnd/>
            </a:ln>
          </p:spPr>
          <p:txBody>
            <a:bodyPr/>
            <a:lstStyle/>
            <a:p>
              <a:pPr eaLnBrk="0" hangingPunct="0">
                <a:lnSpc>
                  <a:spcPct val="90000"/>
                </a:lnSpc>
              </a:pPr>
              <a:r>
                <a:rPr lang="fr-FR" sz="1200" b="1" dirty="0">
                  <a:solidFill>
                    <a:schemeClr val="bg1"/>
                  </a:solidFill>
                  <a:latin typeface="Calibri" pitchFamily="34" charset="0"/>
                </a:rPr>
                <a:t>Microsoft Forefront Client et Server – Configuration</a:t>
              </a:r>
              <a:endParaRPr lang="en-US" sz="1400" b="1" dirty="0">
                <a:solidFill>
                  <a:schemeClr val="bg1"/>
                </a:solidFill>
                <a:latin typeface="Calibri" pitchFamily="34" charset="0"/>
                <a:ea typeface="MS PGothic" pitchFamily="34" charset="-128"/>
              </a:endParaRPr>
            </a:p>
          </p:txBody>
        </p:sp>
        <p:pic>
          <p:nvPicPr>
            <p:cNvPr id="37" name="Rectangle 79882"/>
            <p:cNvPicPr>
              <a:picLocks noChangeAspect="1" noChangeArrowheads="1"/>
            </p:cNvPicPr>
            <p:nvPr/>
          </p:nvPicPr>
          <p:blipFill>
            <a:blip r:embed="rId5"/>
            <a:srcRect/>
            <a:stretch>
              <a:fillRect/>
            </a:stretch>
          </p:blipFill>
          <p:spPr bwMode="auto">
            <a:xfrm>
              <a:off x="242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44463"/>
            <a:ext cx="8801100" cy="665162"/>
          </a:xfrm>
          <a:prstGeom prst="rect">
            <a:avLst/>
          </a:prstGeom>
        </p:spPr>
        <p:txBody>
          <a:bodyPr>
            <a:noAutofit/>
          </a:bodyPr>
          <a:lstStyle/>
          <a:p>
            <a:pPr>
              <a:defRPr/>
            </a:pPr>
            <a:r>
              <a:rPr lang="fr-FR" sz="4400" dirty="0" smtClean="0"/>
              <a:t>Certification : validez vos compétences</a:t>
            </a:r>
            <a:endParaRPr lang="fr-FR" sz="4400" dirty="0"/>
          </a:p>
        </p:txBody>
      </p:sp>
      <p:sp>
        <p:nvSpPr>
          <p:cNvPr id="9" name="Rectangle 8"/>
          <p:cNvSpPr/>
          <p:nvPr/>
        </p:nvSpPr>
        <p:spPr>
          <a:xfrm>
            <a:off x="2964007" y="2535874"/>
            <a:ext cx="6151418" cy="3477875"/>
          </a:xfrm>
          <a:prstGeom prst="rect">
            <a:avLst/>
          </a:prstGeom>
        </p:spPr>
        <p:txBody>
          <a:bodyPr wrap="square">
            <a:spAutoFit/>
          </a:bodyPr>
          <a:lstStyle/>
          <a:p>
            <a:pPr>
              <a:buNone/>
            </a:pPr>
            <a:r>
              <a:rPr lang="fr-FR" sz="1600" b="1" dirty="0" smtClean="0">
                <a:latin typeface="Calibri" pitchFamily="34" charset="0"/>
              </a:rPr>
              <a:t>Examens disponibles :</a:t>
            </a:r>
          </a:p>
          <a:p>
            <a:pPr marL="463550" lvl="0" indent="-463550">
              <a:lnSpc>
                <a:spcPct val="90000"/>
              </a:lnSpc>
              <a:spcBef>
                <a:spcPct val="20000"/>
              </a:spcBef>
              <a:buSzPct val="120000"/>
              <a:buBlip>
                <a:blip r:embed="rId3"/>
              </a:buBlip>
            </a:pPr>
            <a:r>
              <a:rPr lang="fr-FR" sz="1200" dirty="0" smtClean="0">
                <a:latin typeface="Calibri" pitchFamily="34" charset="0"/>
              </a:rPr>
              <a:t>7 certifications technologique (TS) : </a:t>
            </a:r>
          </a:p>
          <a:p>
            <a:pPr marL="463550" lvl="0" indent="-463550">
              <a:lnSpc>
                <a:spcPct val="90000"/>
              </a:lnSpc>
              <a:spcBef>
                <a:spcPct val="20000"/>
              </a:spcBef>
              <a:buSzPct val="120000"/>
              <a:buBlip>
                <a:blip r:embed="rId3"/>
              </a:buBlip>
            </a:pPr>
            <a:r>
              <a:rPr lang="fr-FR" sz="1200" dirty="0" smtClean="0">
                <a:latin typeface="Calibri" pitchFamily="34" charset="0"/>
              </a:rPr>
              <a:t>70-536  : MCTS: .NET Framework - Application </a:t>
            </a:r>
            <a:r>
              <a:rPr lang="en-US" sz="1200" dirty="0" smtClean="0">
                <a:latin typeface="Calibri" pitchFamily="34" charset="0"/>
              </a:rPr>
              <a:t>Development Foundation</a:t>
            </a:r>
            <a:endParaRPr lang="fr-FR" sz="1200" dirty="0" smtClean="0">
              <a:latin typeface="Calibri" pitchFamily="34" charset="0"/>
            </a:endParaRPr>
          </a:p>
          <a:p>
            <a:pPr marL="463550" lvl="0" indent="-463550">
              <a:lnSpc>
                <a:spcPct val="90000"/>
              </a:lnSpc>
              <a:spcBef>
                <a:spcPct val="20000"/>
              </a:spcBef>
              <a:buSzPct val="120000"/>
              <a:buBlip>
                <a:blip r:embed="rId3"/>
              </a:buBlip>
            </a:pPr>
            <a:r>
              <a:rPr lang="fr-FR" sz="1200" dirty="0" smtClean="0">
                <a:latin typeface="Calibri" pitchFamily="34" charset="0"/>
              </a:rPr>
              <a:t>70-502  : MCTS: .NET Framework 3.5, Windows </a:t>
            </a:r>
            <a:r>
              <a:rPr lang="en-US" sz="1200" dirty="0" smtClean="0">
                <a:latin typeface="Calibri" pitchFamily="34" charset="0"/>
              </a:rPr>
              <a:t>Presentation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70-503  : MCTS: .NET Framework 3.5, Windows Communication </a:t>
            </a:r>
            <a:r>
              <a:rPr lang="en-US" sz="1200" dirty="0" smtClean="0">
                <a:latin typeface="Calibri" pitchFamily="34" charset="0"/>
              </a:rPr>
              <a:t>Foundation</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70-504  : MCTS: .NET Framework 3.5, Windows </a:t>
            </a:r>
            <a:r>
              <a:rPr lang="en-US" sz="1200" dirty="0" smtClean="0">
                <a:latin typeface="Calibri" pitchFamily="34" charset="0"/>
              </a:rPr>
              <a:t>Workflow Foundation </a:t>
            </a:r>
            <a:r>
              <a:rPr lang="fr-FR" sz="1200" dirty="0" smtClean="0">
                <a:latin typeface="Calibri" pitchFamily="34" charset="0"/>
              </a:rPr>
              <a:t>Applications</a:t>
            </a:r>
          </a:p>
          <a:p>
            <a:pPr marL="463550" lvl="0" indent="-463550">
              <a:lnSpc>
                <a:spcPct val="90000"/>
              </a:lnSpc>
              <a:spcBef>
                <a:spcPct val="20000"/>
              </a:spcBef>
              <a:buSzPct val="120000"/>
              <a:buBlip>
                <a:blip r:embed="rId3"/>
              </a:buBlip>
            </a:pPr>
            <a:r>
              <a:rPr lang="fr-FR" sz="1200" dirty="0" smtClean="0">
                <a:latin typeface="Calibri" pitchFamily="34" charset="0"/>
              </a:rPr>
              <a:t>70-505  : MCTS: .NET Framework 3.5, Windows </a:t>
            </a:r>
            <a:r>
              <a:rPr lang="en-US" sz="1200" dirty="0" smtClean="0">
                <a:latin typeface="Calibri" pitchFamily="34" charset="0"/>
              </a:rPr>
              <a:t>Forms</a:t>
            </a:r>
            <a:r>
              <a:rPr lang="fr-FR" sz="1200" dirty="0" smtClean="0">
                <a:latin typeface="Calibri" pitchFamily="34" charset="0"/>
              </a:rPr>
              <a:t> Applications</a:t>
            </a:r>
          </a:p>
          <a:p>
            <a:pPr marL="463550" lvl="0" indent="-463550">
              <a:lnSpc>
                <a:spcPct val="90000"/>
              </a:lnSpc>
              <a:spcBef>
                <a:spcPct val="20000"/>
              </a:spcBef>
              <a:buSzPct val="120000"/>
              <a:buBlip>
                <a:blip r:embed="rId3"/>
              </a:buBlip>
            </a:pPr>
            <a:r>
              <a:rPr lang="fr-FR" sz="1200" dirty="0" smtClean="0">
                <a:latin typeface="Calibri" pitchFamily="34" charset="0"/>
              </a:rPr>
              <a:t>70-561  : MCTS: .NET Framework 3.5, ADO.NET Applications</a:t>
            </a:r>
          </a:p>
          <a:p>
            <a:pPr marL="463550" lvl="0" indent="-463550">
              <a:lnSpc>
                <a:spcPct val="90000"/>
              </a:lnSpc>
              <a:spcBef>
                <a:spcPct val="20000"/>
              </a:spcBef>
              <a:buSzPct val="120000"/>
              <a:buBlip>
                <a:blip r:embed="rId3"/>
              </a:buBlip>
            </a:pPr>
            <a:r>
              <a:rPr lang="fr-FR" sz="1200" dirty="0" smtClean="0">
                <a:latin typeface="Calibri" pitchFamily="34" charset="0"/>
              </a:rPr>
              <a:t>70-562  : MCTS: .NET Framework 3.5, ASP.NET Applications</a:t>
            </a:r>
          </a:p>
          <a:p>
            <a:pPr marL="463550" lvl="0" indent="-463550">
              <a:lnSpc>
                <a:spcPct val="90000"/>
              </a:lnSpc>
              <a:spcBef>
                <a:spcPct val="20000"/>
              </a:spcBef>
              <a:buSzPct val="120000"/>
              <a:buBlip>
                <a:blip r:embed="rId3"/>
              </a:buBlip>
            </a:pPr>
            <a:r>
              <a:rPr lang="fr-FR" sz="1200" dirty="0" smtClean="0">
                <a:latin typeface="Calibri" pitchFamily="34" charset="0"/>
              </a:rPr>
              <a:t>3 certifications métier (Pro) :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t>
            </a:r>
            <a:r>
              <a:rPr lang="en-US" sz="1200" dirty="0" smtClean="0">
                <a:latin typeface="Calibri" pitchFamily="34" charset="0"/>
              </a:rPr>
              <a:t>Windows Developer </a:t>
            </a:r>
            <a:r>
              <a:rPr lang="fr-FR" sz="1200" dirty="0" smtClean="0">
                <a:latin typeface="Calibri" pitchFamily="34" charset="0"/>
              </a:rPr>
              <a:t>3.5  (3 examens requis : 70-536 (TS) + 70-563 (TS) + 70-505</a:t>
            </a:r>
          </a:p>
          <a:p>
            <a:pPr marL="463550" lvl="0" indent="-463550">
              <a:lnSpc>
                <a:spcPct val="90000"/>
              </a:lnSpc>
              <a:spcBef>
                <a:spcPct val="20000"/>
              </a:spcBef>
              <a:buSzPct val="120000"/>
              <a:buBlip>
                <a:blip r:embed="rId3"/>
              </a:buBlip>
            </a:pPr>
            <a:r>
              <a:rPr lang="fr-FR" sz="1200" dirty="0" smtClean="0">
                <a:latin typeface="Calibri" pitchFamily="34" charset="0"/>
              </a:rPr>
              <a:t>Développeur MCPD: ASP.NET </a:t>
            </a:r>
            <a:r>
              <a:rPr lang="en-US" sz="1200" dirty="0" smtClean="0">
                <a:latin typeface="Calibri" pitchFamily="34" charset="0"/>
              </a:rPr>
              <a:t>Developer</a:t>
            </a:r>
            <a:r>
              <a:rPr lang="fr-FR" sz="1200" dirty="0" smtClean="0">
                <a:latin typeface="Calibri" pitchFamily="34" charset="0"/>
              </a:rPr>
              <a:t> 3.5 – (3 examens requis : 70-536 (TS) + 70-562 (TS) + 70-564 </a:t>
            </a:r>
          </a:p>
          <a:p>
            <a:pPr marL="463550" lvl="0" indent="-463550">
              <a:lnSpc>
                <a:spcPct val="90000"/>
              </a:lnSpc>
              <a:spcBef>
                <a:spcPct val="20000"/>
              </a:spcBef>
              <a:buSzPct val="120000"/>
              <a:buBlip>
                <a:blip r:embed="rId3"/>
              </a:buBlip>
            </a:pPr>
            <a:r>
              <a:rPr lang="fr-FR" sz="1200" dirty="0" smtClean="0">
                <a:latin typeface="Calibri" pitchFamily="34" charset="0"/>
              </a:rPr>
              <a:t>Développeur MCPD: Enterprise Application </a:t>
            </a:r>
            <a:r>
              <a:rPr lang="en-US" sz="1200" dirty="0" smtClean="0">
                <a:latin typeface="Calibri" pitchFamily="34" charset="0"/>
              </a:rPr>
              <a:t>Developer</a:t>
            </a:r>
            <a:r>
              <a:rPr lang="fr-FR" sz="1200" dirty="0" smtClean="0">
                <a:latin typeface="Calibri" pitchFamily="34" charset="0"/>
              </a:rPr>
              <a:t> 3.5 </a:t>
            </a:r>
          </a:p>
          <a:p>
            <a:pPr marL="463550" lvl="0" indent="-463550">
              <a:lnSpc>
                <a:spcPct val="90000"/>
              </a:lnSpc>
              <a:spcBef>
                <a:spcPct val="20000"/>
              </a:spcBef>
              <a:buSzPct val="120000"/>
              <a:buBlip>
                <a:blip r:embed="rId3"/>
              </a:buBlip>
            </a:pPr>
            <a:r>
              <a:rPr lang="fr-FR" sz="1200" dirty="0" smtClean="0">
                <a:latin typeface="Calibri" pitchFamily="34" charset="0"/>
              </a:rPr>
              <a:t>(3 examens requis : 70-536 (TS) + 70-565 + au choix 70-503 ou 70-561 ou 70-562 ou 70-505)</a:t>
            </a:r>
          </a:p>
        </p:txBody>
      </p:sp>
      <p:sp>
        <p:nvSpPr>
          <p:cNvPr id="25" name="Rectangle 24"/>
          <p:cNvSpPr/>
          <p:nvPr/>
        </p:nvSpPr>
        <p:spPr>
          <a:xfrm>
            <a:off x="2962275" y="1221939"/>
            <a:ext cx="5981700" cy="683264"/>
          </a:xfrm>
          <a:prstGeom prst="rect">
            <a:avLst/>
          </a:prstGeom>
        </p:spPr>
        <p:txBody>
          <a:bodyPr wrap="square">
            <a:spAutoFit/>
          </a:bodyPr>
          <a:lstStyle/>
          <a:p>
            <a:pPr>
              <a:lnSpc>
                <a:spcPct val="90000"/>
              </a:lnSpc>
            </a:pPr>
            <a:r>
              <a:rPr lang="fr-FR" sz="1600" b="1" dirty="0" smtClean="0">
                <a:latin typeface="Calibri" pitchFamily="34" charset="0"/>
              </a:rPr>
              <a:t>Examens disponibles :</a:t>
            </a:r>
          </a:p>
          <a:p>
            <a:pPr marL="463550" indent="-463550">
              <a:lnSpc>
                <a:spcPct val="90000"/>
              </a:lnSpc>
              <a:spcBef>
                <a:spcPct val="20000"/>
              </a:spcBef>
              <a:buSzPct val="120000"/>
              <a:buBlip>
                <a:blip r:embed="rId3"/>
              </a:buBlip>
            </a:pPr>
            <a:r>
              <a:rPr lang="fr-FR" sz="1200" dirty="0" smtClean="0">
                <a:latin typeface="Calibri" pitchFamily="34" charset="0"/>
              </a:rPr>
              <a:t>Certifications technologique (TS) : 70-654 : MCTS - Windows Essential Business Server 2008, </a:t>
            </a:r>
            <a:r>
              <a:rPr lang="en-US" sz="1200" dirty="0" smtClean="0">
                <a:latin typeface="Calibri" pitchFamily="34" charset="0"/>
              </a:rPr>
              <a:t>Configuring </a:t>
            </a:r>
            <a:r>
              <a:rPr lang="fr-FR" sz="1200" dirty="0" smtClean="0">
                <a:latin typeface="Calibri" pitchFamily="34" charset="0"/>
              </a:rPr>
              <a:t>(1 examen requis)</a:t>
            </a:r>
          </a:p>
        </p:txBody>
      </p:sp>
      <p:grpSp>
        <p:nvGrpSpPr>
          <p:cNvPr id="4" name="Group 63"/>
          <p:cNvGrpSpPr>
            <a:grpSpLocks/>
          </p:cNvGrpSpPr>
          <p:nvPr/>
        </p:nvGrpSpPr>
        <p:grpSpPr bwMode="auto">
          <a:xfrm>
            <a:off x="0" y="2566989"/>
            <a:ext cx="2962275" cy="1014412"/>
            <a:chOff x="-2895597" y="1801846"/>
            <a:chExt cx="2962274" cy="1013965"/>
          </a:xfrm>
        </p:grpSpPr>
        <p:pic>
          <p:nvPicPr>
            <p:cNvPr id="31" name="Rectangle 79879"/>
            <p:cNvPicPr>
              <a:picLocks noChangeAspect="1" noChangeArrowheads="1"/>
            </p:cNvPicPr>
            <p:nvPr/>
          </p:nvPicPr>
          <p:blipFill>
            <a:blip r:embed="rId4"/>
            <a:srcRect/>
            <a:stretch>
              <a:fillRect/>
            </a:stretch>
          </p:blipFill>
          <p:spPr bwMode="auto">
            <a:xfrm>
              <a:off x="-2895597" y="1801846"/>
              <a:ext cx="2962274" cy="1013965"/>
            </a:xfrm>
            <a:prstGeom prst="rect">
              <a:avLst/>
            </a:prstGeom>
            <a:noFill/>
            <a:ln w="9525">
              <a:noFill/>
              <a:miter lim="800000"/>
              <a:headEnd/>
              <a:tailEnd/>
            </a:ln>
          </p:spPr>
        </p:pic>
        <p:sp>
          <p:nvSpPr>
            <p:cNvPr id="32" name="Rectangle 79880"/>
            <p:cNvSpPr>
              <a:spLocks noChangeArrowheads="1"/>
            </p:cNvSpPr>
            <p:nvPr/>
          </p:nvSpPr>
          <p:spPr bwMode="auto">
            <a:xfrm>
              <a:off x="-1692484" y="2152171"/>
              <a:ext cx="1444837" cy="282807"/>
            </a:xfrm>
            <a:prstGeom prst="rect">
              <a:avLst/>
            </a:prstGeom>
            <a:noFill/>
            <a:ln w="9525">
              <a:noFill/>
              <a:miter lim="800000"/>
              <a:headEnd/>
              <a:tailEnd/>
            </a:ln>
          </p:spPr>
          <p:txBody>
            <a:bodyPr/>
            <a:lstStyle/>
            <a:p>
              <a:pPr eaLnBrk="0" hangingPunct="0">
                <a:lnSpc>
                  <a:spcPct val="90000"/>
                </a:lnSpc>
              </a:pPr>
              <a:r>
                <a:rPr lang="en-US" sz="1200" b="1" dirty="0" smtClean="0">
                  <a:solidFill>
                    <a:schemeClr val="bg1"/>
                  </a:solidFill>
                  <a:latin typeface="Calibri" pitchFamily="34" charset="0"/>
                  <a:ea typeface="MS PGothic" pitchFamily="34" charset="-128"/>
                </a:rPr>
                <a:t>Visual Studio 2008</a:t>
              </a:r>
              <a:endParaRPr lang="en-US" sz="1200" b="1" dirty="0">
                <a:solidFill>
                  <a:schemeClr val="bg1"/>
                </a:solidFill>
                <a:latin typeface="Calibri" pitchFamily="34" charset="0"/>
                <a:ea typeface="MS PGothic" pitchFamily="34" charset="-128"/>
              </a:endParaRPr>
            </a:p>
          </p:txBody>
        </p:sp>
        <p:pic>
          <p:nvPicPr>
            <p:cNvPr id="33" name="Rectangle 79882"/>
            <p:cNvPicPr>
              <a:picLocks noChangeAspect="1" noChangeArrowheads="1"/>
            </p:cNvPicPr>
            <p:nvPr/>
          </p:nvPicPr>
          <p:blipFill>
            <a:blip r:embed="rId5"/>
            <a:srcRect/>
            <a:stretch>
              <a:fillRect/>
            </a:stretch>
          </p:blipFill>
          <p:spPr bwMode="auto">
            <a:xfrm>
              <a:off x="-2719279" y="1968356"/>
              <a:ext cx="971973" cy="674631"/>
            </a:xfrm>
            <a:prstGeom prst="rect">
              <a:avLst/>
            </a:prstGeom>
            <a:noFill/>
            <a:ln w="9525">
              <a:noFill/>
              <a:miter lim="800000"/>
              <a:headEnd/>
              <a:tailEnd/>
            </a:ln>
          </p:spPr>
        </p:pic>
      </p:grpSp>
      <p:grpSp>
        <p:nvGrpSpPr>
          <p:cNvPr id="18" name="Group 63"/>
          <p:cNvGrpSpPr>
            <a:grpSpLocks/>
          </p:cNvGrpSpPr>
          <p:nvPr/>
        </p:nvGrpSpPr>
        <p:grpSpPr bwMode="auto">
          <a:xfrm>
            <a:off x="0" y="1203325"/>
            <a:ext cx="2981325" cy="976313"/>
            <a:chOff x="3124201" y="897370"/>
            <a:chExt cx="3124199" cy="975879"/>
          </a:xfrm>
        </p:grpSpPr>
        <p:pic>
          <p:nvPicPr>
            <p:cNvPr id="19" name="Rectangle 79879"/>
            <p:cNvPicPr>
              <a:picLocks noChangeAspect="1" noChangeArrowheads="1"/>
            </p:cNvPicPr>
            <p:nvPr/>
          </p:nvPicPr>
          <p:blipFill>
            <a:blip r:embed="rId4"/>
            <a:srcRect/>
            <a:stretch>
              <a:fillRect/>
            </a:stretch>
          </p:blipFill>
          <p:spPr bwMode="auto">
            <a:xfrm>
              <a:off x="3124201" y="897370"/>
              <a:ext cx="3124199" cy="975879"/>
            </a:xfrm>
            <a:prstGeom prst="rect">
              <a:avLst/>
            </a:prstGeom>
            <a:noFill/>
            <a:ln w="9525">
              <a:noFill/>
              <a:miter lim="800000"/>
              <a:headEnd/>
              <a:tailEnd/>
            </a:ln>
          </p:spPr>
        </p:pic>
        <p:sp>
          <p:nvSpPr>
            <p:cNvPr id="20" name="Rectangle 79880"/>
            <p:cNvSpPr>
              <a:spLocks noChangeArrowheads="1"/>
            </p:cNvSpPr>
            <p:nvPr/>
          </p:nvSpPr>
          <p:spPr bwMode="auto">
            <a:xfrm>
              <a:off x="4384464" y="1066800"/>
              <a:ext cx="1718309" cy="609600"/>
            </a:xfrm>
            <a:prstGeom prst="rect">
              <a:avLst/>
            </a:prstGeom>
            <a:noFill/>
            <a:ln w="9525">
              <a:noFill/>
              <a:miter lim="800000"/>
              <a:headEnd/>
              <a:tailEnd/>
            </a:ln>
          </p:spPr>
          <p:txBody>
            <a:bodyPr/>
            <a:lstStyle/>
            <a:p>
              <a:pPr eaLnBrk="0" hangingPunct="0">
                <a:lnSpc>
                  <a:spcPct val="90000"/>
                </a:lnSpc>
              </a:pPr>
              <a:r>
                <a:rPr lang="en-US" sz="1200" b="1" dirty="0">
                  <a:solidFill>
                    <a:schemeClr val="bg1"/>
                  </a:solidFill>
                  <a:latin typeface="Calibri" pitchFamily="34" charset="0"/>
                  <a:ea typeface="MS PGothic" pitchFamily="34" charset="-128"/>
                </a:rPr>
                <a:t>Windows Essential Business Server 2008, Configuring</a:t>
              </a:r>
            </a:p>
          </p:txBody>
        </p:sp>
        <p:pic>
          <p:nvPicPr>
            <p:cNvPr id="21" name="Rectangle 79882"/>
            <p:cNvPicPr>
              <a:picLocks noChangeAspect="1" noChangeArrowheads="1"/>
            </p:cNvPicPr>
            <p:nvPr/>
          </p:nvPicPr>
          <p:blipFill>
            <a:blip r:embed="rId5"/>
            <a:srcRect/>
            <a:stretch>
              <a:fillRect/>
            </a:stretch>
          </p:blipFill>
          <p:spPr bwMode="auto">
            <a:xfrm>
              <a:off x="3290994" y="1054359"/>
              <a:ext cx="971973" cy="674629"/>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LIDE MTT TEXTE.jpg"/>
          <p:cNvPicPr>
            <a:picLocks noChangeAspect="1"/>
          </p:cNvPicPr>
          <p:nvPr/>
        </p:nvPicPr>
        <p:blipFill>
          <a:blip r:embed="rId3"/>
          <a:stretch>
            <a:fillRect/>
          </a:stretch>
        </p:blipFill>
        <p:spPr>
          <a:xfrm>
            <a:off x="0" y="322"/>
            <a:ext cx="9144000" cy="6857355"/>
          </a:xfrm>
          <a:prstGeom prst="rect">
            <a:avLst/>
          </a:prstGeom>
        </p:spPr>
      </p:pic>
      <p:sp>
        <p:nvSpPr>
          <p:cNvPr id="5" name="Text Box 3"/>
          <p:cNvSpPr txBox="1">
            <a:spLocks noChangeArrowheads="1"/>
          </p:cNvSpPr>
          <p:nvPr/>
        </p:nvSpPr>
        <p:spPr bwMode="blackWhite">
          <a:xfrm>
            <a:off x="398963" y="557212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4"/>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Diagramme 91"/>
          <p:cNvGraphicFramePr/>
          <p:nvPr/>
        </p:nvGraphicFramePr>
        <p:xfrm>
          <a:off x="1209675" y="1581150"/>
          <a:ext cx="6505575"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3"/>
          <p:cNvSpPr>
            <a:spLocks noGrp="1"/>
          </p:cNvSpPr>
          <p:nvPr>
            <p:ph type="title"/>
          </p:nvPr>
        </p:nvSpPr>
        <p:spPr/>
        <p:txBody>
          <a:bodyPr/>
          <a:lstStyle/>
          <a:p>
            <a:r>
              <a:rPr lang="fr-FR" dirty="0" smtClean="0"/>
              <a:t>Un monde de terminaux</a:t>
            </a:r>
            <a:endParaRPr lang="fr-FR" dirty="0"/>
          </a:p>
        </p:txBody>
      </p:sp>
      <p:pic>
        <p:nvPicPr>
          <p:cNvPr id="7" name="Picture 8" descr="internet cloud"/>
          <p:cNvPicPr>
            <a:picLocks noChangeAspect="1" noChangeArrowheads="1"/>
          </p:cNvPicPr>
          <p:nvPr/>
        </p:nvPicPr>
        <p:blipFill>
          <a:blip r:embed="rId6" cstate="print"/>
          <a:srcRect/>
          <a:stretch>
            <a:fillRect/>
          </a:stretch>
        </p:blipFill>
        <p:spPr bwMode="auto">
          <a:xfrm>
            <a:off x="2428875" y="1503758"/>
            <a:ext cx="1128781" cy="496492"/>
          </a:xfrm>
          <a:prstGeom prst="rect">
            <a:avLst/>
          </a:prstGeom>
          <a:noFill/>
          <a:ln w="9525">
            <a:noFill/>
            <a:miter lim="800000"/>
            <a:headEnd/>
            <a:tailEnd/>
          </a:ln>
        </p:spPr>
      </p:pic>
      <p:pic>
        <p:nvPicPr>
          <p:cNvPr id="21" name="Picture 27" descr="UniView PC Set top box small"/>
          <p:cNvPicPr>
            <a:picLocks noChangeAspect="1" noChangeArrowheads="1"/>
          </p:cNvPicPr>
          <p:nvPr/>
        </p:nvPicPr>
        <p:blipFill>
          <a:blip r:embed="rId7" cstate="print"/>
          <a:srcRect b="-1242"/>
          <a:stretch>
            <a:fillRect/>
          </a:stretch>
        </p:blipFill>
        <p:spPr bwMode="auto">
          <a:xfrm>
            <a:off x="6251575" y="3793682"/>
            <a:ext cx="1320354" cy="496637"/>
          </a:xfrm>
          <a:prstGeom prst="rect">
            <a:avLst/>
          </a:prstGeom>
          <a:noFill/>
          <a:ln w="9525">
            <a:noFill/>
            <a:miter lim="800000"/>
            <a:headEnd/>
            <a:tailEnd/>
          </a:ln>
        </p:spPr>
      </p:pic>
      <p:pic>
        <p:nvPicPr>
          <p:cNvPr id="22" name="Picture 35" descr="tvandsystem_new  email"/>
          <p:cNvPicPr>
            <a:picLocks noChangeAspect="1" noChangeArrowheads="1"/>
          </p:cNvPicPr>
          <p:nvPr/>
        </p:nvPicPr>
        <p:blipFill>
          <a:blip r:embed="rId8"/>
          <a:srcRect/>
          <a:stretch>
            <a:fillRect/>
          </a:stretch>
        </p:blipFill>
        <p:spPr bwMode="auto">
          <a:xfrm>
            <a:off x="6756400" y="2953895"/>
            <a:ext cx="746050" cy="645410"/>
          </a:xfrm>
          <a:prstGeom prst="rect">
            <a:avLst/>
          </a:prstGeom>
          <a:noFill/>
          <a:ln w="9525">
            <a:noFill/>
            <a:miter lim="800000"/>
            <a:headEnd/>
            <a:tailEnd/>
          </a:ln>
        </p:spPr>
      </p:pic>
      <p:pic>
        <p:nvPicPr>
          <p:cNvPr id="27" name="Picture 2" descr="E:\Clip_Installer\DVD_ART\Artwork_Imagery\HARDWARE_IMAGERY\Photos - OEM Hardware\Robotics\industrial automation robot.png"/>
          <p:cNvPicPr>
            <a:picLocks noChangeAspect="1" noChangeArrowheads="1"/>
          </p:cNvPicPr>
          <p:nvPr/>
        </p:nvPicPr>
        <p:blipFill>
          <a:blip r:embed="rId9" cstate="print"/>
          <a:srcRect/>
          <a:stretch>
            <a:fillRect/>
          </a:stretch>
        </p:blipFill>
        <p:spPr bwMode="auto">
          <a:xfrm>
            <a:off x="3436196" y="5476741"/>
            <a:ext cx="839708" cy="1076459"/>
          </a:xfrm>
          <a:prstGeom prst="rect">
            <a:avLst/>
          </a:prstGeom>
          <a:noFill/>
          <a:ln w="9525">
            <a:noFill/>
            <a:miter lim="800000"/>
            <a:headEnd/>
            <a:tailEnd/>
          </a:ln>
        </p:spPr>
      </p:pic>
      <p:pic>
        <p:nvPicPr>
          <p:cNvPr id="33" name="Picture 5" descr="E:\Clip_Installer\DVD_ART\Artwork_Imagery\HARDWARE_IMAGERY\Photos - OEM Hardware\Windows Embedded\Ovation X gas pump Windows Embedded.png"/>
          <p:cNvPicPr>
            <a:picLocks noChangeAspect="1" noChangeArrowheads="1"/>
          </p:cNvPicPr>
          <p:nvPr/>
        </p:nvPicPr>
        <p:blipFill>
          <a:blip r:embed="rId10" cstate="print"/>
          <a:srcRect/>
          <a:stretch>
            <a:fillRect/>
          </a:stretch>
        </p:blipFill>
        <p:spPr bwMode="auto">
          <a:xfrm>
            <a:off x="6358233" y="1695450"/>
            <a:ext cx="581561" cy="1071581"/>
          </a:xfrm>
          <a:prstGeom prst="rect">
            <a:avLst/>
          </a:prstGeom>
          <a:noFill/>
          <a:ln w="9525">
            <a:noFill/>
            <a:miter lim="800000"/>
            <a:headEnd/>
            <a:tailEnd/>
          </a:ln>
        </p:spPr>
      </p:pic>
      <p:pic>
        <p:nvPicPr>
          <p:cNvPr id="34" name="Picture 7" descr="E:\Clip_Installer\DVD_ART\Artwork_Imagery\HARDWARE_IMAGERY\Photos - OEM Hardware\Windows XP Embedded\Wincor-Nixdorf Beetle iPOS (POS).png"/>
          <p:cNvPicPr>
            <a:picLocks noChangeAspect="1" noChangeArrowheads="1"/>
          </p:cNvPicPr>
          <p:nvPr/>
        </p:nvPicPr>
        <p:blipFill>
          <a:blip r:embed="rId11"/>
          <a:srcRect/>
          <a:stretch>
            <a:fillRect/>
          </a:stretch>
        </p:blipFill>
        <p:spPr bwMode="auto">
          <a:xfrm>
            <a:off x="5357813" y="1427559"/>
            <a:ext cx="872657" cy="477441"/>
          </a:xfrm>
          <a:prstGeom prst="rect">
            <a:avLst/>
          </a:prstGeom>
          <a:noFill/>
          <a:ln w="9525">
            <a:noFill/>
            <a:miter lim="800000"/>
            <a:headEnd/>
            <a:tailEnd/>
          </a:ln>
        </p:spPr>
      </p:pic>
      <p:pic>
        <p:nvPicPr>
          <p:cNvPr id="40" name="Picture 46"/>
          <p:cNvPicPr>
            <a:picLocks noChangeAspect="1" noChangeArrowheads="1"/>
          </p:cNvPicPr>
          <p:nvPr/>
        </p:nvPicPr>
        <p:blipFill>
          <a:blip r:embed="rId12" cstate="print"/>
          <a:srcRect/>
          <a:stretch>
            <a:fillRect/>
          </a:stretch>
        </p:blipFill>
        <p:spPr bwMode="auto">
          <a:xfrm>
            <a:off x="5283199" y="5076474"/>
            <a:ext cx="766834" cy="629001"/>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pic>
      <p:pic>
        <p:nvPicPr>
          <p:cNvPr id="41" name="Rechteck 382992"/>
          <p:cNvPicPr>
            <a:picLocks noChangeAspect="1" noChangeArrowheads="1"/>
          </p:cNvPicPr>
          <p:nvPr/>
        </p:nvPicPr>
        <p:blipFill>
          <a:blip r:embed="rId13"/>
          <a:srcRect/>
          <a:stretch>
            <a:fillRect/>
          </a:stretch>
        </p:blipFill>
        <p:spPr bwMode="auto">
          <a:xfrm>
            <a:off x="2200274" y="4533488"/>
            <a:ext cx="333537" cy="635767"/>
          </a:xfrm>
          <a:prstGeom prst="rect">
            <a:avLst/>
          </a:prstGeom>
          <a:noFill/>
          <a:ln w="9525">
            <a:noFill/>
            <a:miter lim="800000"/>
            <a:headEnd/>
            <a:tailEnd/>
          </a:ln>
        </p:spPr>
      </p:pic>
      <p:pic>
        <p:nvPicPr>
          <p:cNvPr id="42" name="Picture 15" descr="C:\Users\obloch\Pictures\HTC_S710_b.bmp"/>
          <p:cNvPicPr>
            <a:picLocks noChangeAspect="1" noChangeArrowheads="1"/>
          </p:cNvPicPr>
          <p:nvPr/>
        </p:nvPicPr>
        <p:blipFill>
          <a:blip r:embed="rId14">
            <a:clrChange>
              <a:clrFrom>
                <a:srgbClr val="FFA3B1"/>
              </a:clrFrom>
              <a:clrTo>
                <a:srgbClr val="FFA3B1">
                  <a:alpha val="0"/>
                </a:srgbClr>
              </a:clrTo>
            </a:clrChange>
          </a:blip>
          <a:srcRect/>
          <a:stretch>
            <a:fillRect/>
          </a:stretch>
        </p:blipFill>
        <p:spPr bwMode="auto">
          <a:xfrm rot="2674327">
            <a:off x="2658252" y="5014151"/>
            <a:ext cx="473099" cy="765012"/>
          </a:xfrm>
          <a:prstGeom prst="rect">
            <a:avLst/>
          </a:prstGeom>
          <a:noFill/>
        </p:spPr>
      </p:pic>
      <p:pic>
        <p:nvPicPr>
          <p:cNvPr id="10" name="Picture 33" descr="Compaq Presario 5000 w audio player_3 09-00"/>
          <p:cNvPicPr>
            <a:picLocks noChangeAspect="1" noChangeArrowheads="1"/>
          </p:cNvPicPr>
          <p:nvPr/>
        </p:nvPicPr>
        <p:blipFill>
          <a:blip r:embed="rId15" cstate="print"/>
          <a:srcRect/>
          <a:stretch>
            <a:fillRect/>
          </a:stretch>
        </p:blipFill>
        <p:spPr bwMode="auto">
          <a:xfrm>
            <a:off x="3990976" y="833835"/>
            <a:ext cx="890896" cy="652066"/>
          </a:xfrm>
          <a:prstGeom prst="rect">
            <a:avLst/>
          </a:prstGeom>
          <a:noFill/>
          <a:ln w="9525">
            <a:noFill/>
            <a:miter lim="800000"/>
            <a:headEnd/>
            <a:tailEnd/>
          </a:ln>
        </p:spPr>
      </p:pic>
      <p:pic>
        <p:nvPicPr>
          <p:cNvPr id="93" name="Picture 49" descr="WinPLC"/>
          <p:cNvPicPr>
            <a:picLocks noChangeAspect="1" noChangeArrowheads="1"/>
          </p:cNvPicPr>
          <p:nvPr/>
        </p:nvPicPr>
        <p:blipFill>
          <a:blip r:embed="rId16"/>
          <a:srcRect/>
          <a:stretch>
            <a:fillRect/>
          </a:stretch>
        </p:blipFill>
        <p:spPr bwMode="auto">
          <a:xfrm>
            <a:off x="4438649" y="5585873"/>
            <a:ext cx="660979" cy="948277"/>
          </a:xfrm>
          <a:prstGeom prst="rect">
            <a:avLst/>
          </a:prstGeom>
          <a:noFill/>
          <a:ln w="9525">
            <a:noFill/>
            <a:miter lim="800000"/>
            <a:headEnd/>
            <a:tailEnd/>
          </a:ln>
        </p:spPr>
      </p:pic>
      <p:pic>
        <p:nvPicPr>
          <p:cNvPr id="94" name="Rechteck 383000"/>
          <p:cNvPicPr>
            <a:picLocks noChangeAspect="1" noChangeArrowheads="1"/>
          </p:cNvPicPr>
          <p:nvPr/>
        </p:nvPicPr>
        <p:blipFill>
          <a:blip r:embed="rId17">
            <a:lum bright="6000"/>
          </a:blip>
          <a:srcRect/>
          <a:stretch>
            <a:fillRect/>
          </a:stretch>
        </p:blipFill>
        <p:spPr bwMode="auto">
          <a:xfrm>
            <a:off x="6330949" y="4412058"/>
            <a:ext cx="575608" cy="897689"/>
          </a:xfrm>
          <a:prstGeom prst="rect">
            <a:avLst/>
          </a:prstGeom>
          <a:noFill/>
          <a:ln w="9525">
            <a:noFill/>
            <a:miter lim="800000"/>
            <a:headEnd/>
            <a:tailEnd/>
          </a:ln>
        </p:spPr>
      </p:pic>
      <p:pic>
        <p:nvPicPr>
          <p:cNvPr id="1026" name="Picture 2" descr="C:\Users\pierreca\Desktop\a380sing.jpg"/>
          <p:cNvPicPr>
            <a:picLocks noChangeAspect="1" noChangeArrowheads="1"/>
          </p:cNvPicPr>
          <p:nvPr/>
        </p:nvPicPr>
        <p:blipFill>
          <a:blip r:embed="rId18"/>
          <a:srcRect/>
          <a:stretch>
            <a:fillRect/>
          </a:stretch>
        </p:blipFill>
        <p:spPr bwMode="auto">
          <a:xfrm>
            <a:off x="1762124" y="2485779"/>
            <a:ext cx="885825" cy="539132"/>
          </a:xfrm>
          <a:prstGeom prst="rect">
            <a:avLst/>
          </a:prstGeom>
          <a:noFill/>
        </p:spPr>
      </p:pic>
      <p:pic>
        <p:nvPicPr>
          <p:cNvPr id="1027" name="Picture 3" descr="C:\Users\pierreca\Desktop\1-tgv-duplex.jpg"/>
          <p:cNvPicPr>
            <a:picLocks noChangeAspect="1" noChangeArrowheads="1"/>
          </p:cNvPicPr>
          <p:nvPr/>
        </p:nvPicPr>
        <p:blipFill>
          <a:blip r:embed="rId19"/>
          <a:srcRect/>
          <a:stretch>
            <a:fillRect/>
          </a:stretch>
        </p:blipFill>
        <p:spPr bwMode="auto">
          <a:xfrm>
            <a:off x="1924050" y="3905250"/>
            <a:ext cx="739759" cy="485775"/>
          </a:xfrm>
          <a:prstGeom prst="rect">
            <a:avLst/>
          </a:prstGeom>
          <a:noFill/>
        </p:spPr>
      </p:pic>
      <p:pic>
        <p:nvPicPr>
          <p:cNvPr id="1028" name="Picture 4" descr="C:\Users\pierreca\Desktop\bm-voiture.jpg"/>
          <p:cNvPicPr>
            <a:picLocks noChangeAspect="1" noChangeArrowheads="1"/>
          </p:cNvPicPr>
          <p:nvPr/>
        </p:nvPicPr>
        <p:blipFill>
          <a:blip r:embed="rId20"/>
          <a:srcRect/>
          <a:stretch>
            <a:fillRect/>
          </a:stretch>
        </p:blipFill>
        <p:spPr bwMode="auto">
          <a:xfrm>
            <a:off x="1295400" y="3124200"/>
            <a:ext cx="800100" cy="600075"/>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2012: 6+ Milliards de terminaux</a:t>
            </a:r>
            <a:endParaRPr lang="fr-FR" dirty="0"/>
          </a:p>
        </p:txBody>
      </p:sp>
      <p:grpSp>
        <p:nvGrpSpPr>
          <p:cNvPr id="58" name="Groupe 57"/>
          <p:cNvGrpSpPr/>
          <p:nvPr/>
        </p:nvGrpSpPr>
        <p:grpSpPr>
          <a:xfrm>
            <a:off x="1" y="981074"/>
            <a:ext cx="9143999" cy="5122699"/>
            <a:chOff x="1" y="531633"/>
            <a:chExt cx="9143999" cy="5572141"/>
          </a:xfrm>
        </p:grpSpPr>
        <p:pic>
          <p:nvPicPr>
            <p:cNvPr id="59" name="Picture 2" descr="D:\Arbeit\Events\2007\TechEd2007Europe\ConnectedDevices\bluebg.png"/>
            <p:cNvPicPr>
              <a:picLocks noChangeAspect="1" noChangeArrowheads="1"/>
            </p:cNvPicPr>
            <p:nvPr/>
          </p:nvPicPr>
          <p:blipFill>
            <a:blip r:embed="rId2"/>
            <a:srcRect/>
            <a:stretch>
              <a:fillRect/>
            </a:stretch>
          </p:blipFill>
          <p:spPr bwMode="auto">
            <a:xfrm>
              <a:off x="1" y="714356"/>
              <a:ext cx="9143999" cy="5389418"/>
            </a:xfrm>
            <a:prstGeom prst="rect">
              <a:avLst/>
            </a:prstGeom>
            <a:noFill/>
          </p:spPr>
        </p:pic>
        <p:grpSp>
          <p:nvGrpSpPr>
            <p:cNvPr id="60" name="Group 119"/>
            <p:cNvGrpSpPr/>
            <p:nvPr/>
          </p:nvGrpSpPr>
          <p:grpSpPr>
            <a:xfrm>
              <a:off x="1386218" y="979176"/>
              <a:ext cx="4785360" cy="4882718"/>
              <a:chOff x="1386219" y="1194229"/>
              <a:chExt cx="4785360" cy="5200221"/>
            </a:xfrm>
          </p:grpSpPr>
          <p:grpSp>
            <p:nvGrpSpPr>
              <p:cNvPr id="97" name="Group 112"/>
              <p:cNvGrpSpPr/>
              <p:nvPr/>
            </p:nvGrpSpPr>
            <p:grpSpPr>
              <a:xfrm>
                <a:off x="1386219" y="1194229"/>
                <a:ext cx="4785360" cy="677333"/>
                <a:chOff x="1356074" y="1334906"/>
                <a:chExt cx="4785360" cy="677333"/>
              </a:xfrm>
            </p:grpSpPr>
            <p:sp>
              <p:nvSpPr>
                <p:cNvPr id="110" name="Rectangle 50"/>
                <p:cNvSpPr>
                  <a:spLocks noChangeArrowheads="1"/>
                </p:cNvSpPr>
                <p:nvPr/>
              </p:nvSpPr>
              <p:spPr bwMode="auto">
                <a:xfrm>
                  <a:off x="1356074" y="1334906"/>
                  <a:ext cx="2392680" cy="677333"/>
                </a:xfrm>
                <a:prstGeom prst="rect">
                  <a:avLst/>
                </a:prstGeom>
                <a:gradFill rotWithShape="1">
                  <a:gsLst>
                    <a:gs pos="0">
                      <a:srgbClr val="000000">
                        <a:alpha val="0"/>
                      </a:srgbClr>
                    </a:gs>
                    <a:gs pos="100000">
                      <a:srgbClr val="000000">
                        <a:alpha val="53998"/>
                      </a:srgbClr>
                    </a:gs>
                  </a:gsLst>
                  <a:lin ang="0" scaled="1"/>
                </a:gradFill>
                <a:ln w="9525">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sp>
              <p:nvSpPr>
                <p:cNvPr id="111" name="Rectangle 50"/>
                <p:cNvSpPr>
                  <a:spLocks noChangeArrowheads="1"/>
                </p:cNvSpPr>
                <p:nvPr/>
              </p:nvSpPr>
              <p:spPr bwMode="auto">
                <a:xfrm flipH="1">
                  <a:off x="3748754" y="1334906"/>
                  <a:ext cx="2392680" cy="677333"/>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grpSp>
          <p:grpSp>
            <p:nvGrpSpPr>
              <p:cNvPr id="98" name="Group 113"/>
              <p:cNvGrpSpPr/>
              <p:nvPr/>
            </p:nvGrpSpPr>
            <p:grpSpPr>
              <a:xfrm>
                <a:off x="1386219" y="2324951"/>
                <a:ext cx="4785360" cy="677333"/>
                <a:chOff x="1356074" y="2703119"/>
                <a:chExt cx="4785360" cy="677333"/>
              </a:xfrm>
            </p:grpSpPr>
            <p:sp>
              <p:nvSpPr>
                <p:cNvPr id="108" name="Rectangle 51"/>
                <p:cNvSpPr>
                  <a:spLocks noChangeArrowheads="1"/>
                </p:cNvSpPr>
                <p:nvPr/>
              </p:nvSpPr>
              <p:spPr bwMode="auto">
                <a:xfrm>
                  <a:off x="1356074" y="2703119"/>
                  <a:ext cx="2392680" cy="677333"/>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sp>
              <p:nvSpPr>
                <p:cNvPr id="109" name="Rectangle 51"/>
                <p:cNvSpPr>
                  <a:spLocks noChangeArrowheads="1"/>
                </p:cNvSpPr>
                <p:nvPr/>
              </p:nvSpPr>
              <p:spPr bwMode="auto">
                <a:xfrm flipH="1">
                  <a:off x="3748754" y="2703119"/>
                  <a:ext cx="2392680" cy="677333"/>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grpSp>
          <p:grpSp>
            <p:nvGrpSpPr>
              <p:cNvPr id="99" name="Group 114"/>
              <p:cNvGrpSpPr/>
              <p:nvPr/>
            </p:nvGrpSpPr>
            <p:grpSpPr>
              <a:xfrm>
                <a:off x="1386219" y="3455673"/>
                <a:ext cx="4785360" cy="677333"/>
                <a:chOff x="1356074" y="4073026"/>
                <a:chExt cx="4785360" cy="677333"/>
              </a:xfrm>
            </p:grpSpPr>
            <p:sp>
              <p:nvSpPr>
                <p:cNvPr id="106" name="Rectangle 52"/>
                <p:cNvSpPr>
                  <a:spLocks noChangeArrowheads="1"/>
                </p:cNvSpPr>
                <p:nvPr/>
              </p:nvSpPr>
              <p:spPr bwMode="auto">
                <a:xfrm>
                  <a:off x="1356074" y="4073026"/>
                  <a:ext cx="2392680" cy="677333"/>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sp>
              <p:nvSpPr>
                <p:cNvPr id="107" name="Rectangle 52"/>
                <p:cNvSpPr>
                  <a:spLocks noChangeArrowheads="1"/>
                </p:cNvSpPr>
                <p:nvPr/>
              </p:nvSpPr>
              <p:spPr bwMode="auto">
                <a:xfrm flipH="1">
                  <a:off x="3748754" y="4073026"/>
                  <a:ext cx="2392680" cy="677333"/>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grpSp>
          <p:grpSp>
            <p:nvGrpSpPr>
              <p:cNvPr id="100" name="Group 115"/>
              <p:cNvGrpSpPr/>
              <p:nvPr/>
            </p:nvGrpSpPr>
            <p:grpSpPr>
              <a:xfrm>
                <a:off x="1386219" y="4586395"/>
                <a:ext cx="4785360" cy="677333"/>
                <a:chOff x="1356074" y="5442933"/>
                <a:chExt cx="4785360" cy="677333"/>
              </a:xfrm>
            </p:grpSpPr>
            <p:sp>
              <p:nvSpPr>
                <p:cNvPr id="104" name="Rectangle 53"/>
                <p:cNvSpPr>
                  <a:spLocks noChangeArrowheads="1"/>
                </p:cNvSpPr>
                <p:nvPr/>
              </p:nvSpPr>
              <p:spPr bwMode="auto">
                <a:xfrm>
                  <a:off x="1356074" y="5442933"/>
                  <a:ext cx="2392680" cy="677333"/>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sp>
              <p:nvSpPr>
                <p:cNvPr id="105" name="Rectangle 53"/>
                <p:cNvSpPr>
                  <a:spLocks noChangeArrowheads="1"/>
                </p:cNvSpPr>
                <p:nvPr/>
              </p:nvSpPr>
              <p:spPr bwMode="auto">
                <a:xfrm flipH="1">
                  <a:off x="3748754" y="5442933"/>
                  <a:ext cx="2392680" cy="677333"/>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grpSp>
          <p:grpSp>
            <p:nvGrpSpPr>
              <p:cNvPr id="101" name="Group 116"/>
              <p:cNvGrpSpPr/>
              <p:nvPr/>
            </p:nvGrpSpPr>
            <p:grpSpPr>
              <a:xfrm>
                <a:off x="1386219" y="5717117"/>
                <a:ext cx="4785360" cy="677333"/>
                <a:chOff x="1356074" y="5442933"/>
                <a:chExt cx="4785360" cy="677333"/>
              </a:xfrm>
            </p:grpSpPr>
            <p:sp>
              <p:nvSpPr>
                <p:cNvPr id="102" name="Rectangle 53"/>
                <p:cNvSpPr>
                  <a:spLocks noChangeArrowheads="1"/>
                </p:cNvSpPr>
                <p:nvPr/>
              </p:nvSpPr>
              <p:spPr bwMode="auto">
                <a:xfrm>
                  <a:off x="1356074" y="5442933"/>
                  <a:ext cx="2392680" cy="677333"/>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sp>
              <p:nvSpPr>
                <p:cNvPr id="103" name="Rectangle 53"/>
                <p:cNvSpPr>
                  <a:spLocks noChangeArrowheads="1"/>
                </p:cNvSpPr>
                <p:nvPr/>
              </p:nvSpPr>
              <p:spPr bwMode="auto">
                <a:xfrm flipH="1">
                  <a:off x="3748754" y="5442933"/>
                  <a:ext cx="2392680" cy="677333"/>
                </a:xfrm>
                <a:prstGeom prst="rect">
                  <a:avLst/>
                </a:prstGeom>
                <a:gradFill rotWithShape="1">
                  <a:gsLst>
                    <a:gs pos="0">
                      <a:srgbClr val="000000">
                        <a:alpha val="0"/>
                      </a:srgbClr>
                    </a:gs>
                    <a:gs pos="100000">
                      <a:srgbClr val="000000">
                        <a:alpha val="53998"/>
                      </a:srgbClr>
                    </a:gs>
                  </a:gsLst>
                  <a:lin ang="0" scaled="1"/>
                </a:gradFill>
                <a:ln w="9525" algn="ctr">
                  <a:noFill/>
                  <a:miter lim="800000"/>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kern="0" dirty="0">
                    <a:solidFill>
                      <a:sysClr val="windowText" lastClr="000000"/>
                    </a:solidFill>
                  </a:endParaRPr>
                </a:p>
              </p:txBody>
            </p:sp>
          </p:grpSp>
        </p:grpSp>
        <p:pic>
          <p:nvPicPr>
            <p:cNvPr id="61" name="Picture 87" descr="cooltools-shape"/>
            <p:cNvPicPr>
              <a:picLocks noChangeAspect="1" noChangeArrowheads="1"/>
            </p:cNvPicPr>
            <p:nvPr/>
          </p:nvPicPr>
          <p:blipFill>
            <a:blip r:embed="rId3">
              <a:duotone>
                <a:prstClr val="black"/>
                <a:srgbClr val="FFFF00">
                  <a:tint val="45000"/>
                  <a:satMod val="400000"/>
                </a:srgbClr>
              </a:duotone>
            </a:blip>
            <a:srcRect/>
            <a:stretch>
              <a:fillRect/>
            </a:stretch>
          </p:blipFill>
          <p:spPr bwMode="auto">
            <a:xfrm>
              <a:off x="1018291" y="810627"/>
              <a:ext cx="5165898" cy="4859898"/>
            </a:xfrm>
            <a:prstGeom prst="rect">
              <a:avLst/>
            </a:prstGeom>
            <a:noFill/>
            <a:ln w="9525">
              <a:noFill/>
              <a:miter lim="800000"/>
              <a:headEnd/>
              <a:tailEnd/>
            </a:ln>
          </p:spPr>
        </p:pic>
        <p:pic>
          <p:nvPicPr>
            <p:cNvPr id="62" name="Picture 87" descr="cooltools-shape"/>
            <p:cNvPicPr>
              <a:picLocks noChangeAspect="1" noChangeArrowheads="1"/>
            </p:cNvPicPr>
            <p:nvPr/>
          </p:nvPicPr>
          <p:blipFill>
            <a:blip r:embed="rId3">
              <a:duotone>
                <a:prstClr val="black"/>
                <a:srgbClr val="FFFF00">
                  <a:tint val="45000"/>
                  <a:satMod val="400000"/>
                </a:srgbClr>
              </a:duotone>
            </a:blip>
            <a:srcRect/>
            <a:stretch>
              <a:fillRect/>
            </a:stretch>
          </p:blipFill>
          <p:spPr bwMode="auto">
            <a:xfrm>
              <a:off x="933450" y="3252169"/>
              <a:ext cx="5083722" cy="2465491"/>
            </a:xfrm>
            <a:prstGeom prst="rect">
              <a:avLst/>
            </a:prstGeom>
            <a:noFill/>
            <a:ln w="9525">
              <a:noFill/>
              <a:miter lim="800000"/>
              <a:headEnd/>
              <a:tailEnd/>
            </a:ln>
          </p:spPr>
        </p:pic>
        <p:sp>
          <p:nvSpPr>
            <p:cNvPr id="63" name="Text Box 48"/>
            <p:cNvSpPr txBox="1">
              <a:spLocks noChangeArrowheads="1"/>
            </p:cNvSpPr>
            <p:nvPr/>
          </p:nvSpPr>
          <p:spPr bwMode="auto">
            <a:xfrm rot="10800000" flipH="1">
              <a:off x="188280" y="1090074"/>
              <a:ext cx="461641" cy="4462261"/>
            </a:xfrm>
            <a:prstGeom prst="rect">
              <a:avLst/>
            </a:prstGeom>
            <a:noFill/>
            <a:ln w="9525">
              <a:noFill/>
              <a:miter lim="800000"/>
              <a:headEnd/>
              <a:tailEnd/>
            </a:ln>
          </p:spPr>
          <p:txBody>
            <a:bodyPr vert="eaVert" wrap="square" lIns="91428" tIns="45715" rIns="91428" bIns="45715">
              <a:spAutoFit/>
            </a:bodyPr>
            <a:lstStyle/>
            <a:p>
              <a:pPr algn="ctr" defTabSz="914363" fontAlgn="auto">
                <a:spcBef>
                  <a:spcPct val="50000"/>
                </a:spcBef>
                <a:spcAft>
                  <a:spcPts val="0"/>
                </a:spcAft>
                <a:defRPr/>
              </a:pPr>
              <a:r>
                <a:rPr lang="en-US" i="1" kern="0" dirty="0" smtClean="0">
                  <a:solidFill>
                    <a:srgbClr val="FFFFFF"/>
                  </a:solidFill>
                  <a:effectLst>
                    <a:outerShdw blurRad="38100" dist="38100" dir="2700000" algn="tl">
                      <a:srgbClr val="000000">
                        <a:alpha val="43137"/>
                      </a:srgbClr>
                    </a:outerShdw>
                  </a:effectLst>
                  <a:latin typeface="Segoe"/>
                </a:rPr>
                <a:t>% </a:t>
              </a:r>
              <a:r>
                <a:rPr lang="en-US" i="1" kern="0" dirty="0" err="1" smtClean="0">
                  <a:solidFill>
                    <a:srgbClr val="FFFFFF"/>
                  </a:solidFill>
                  <a:effectLst>
                    <a:outerShdw blurRad="38100" dist="38100" dir="2700000" algn="tl">
                      <a:srgbClr val="000000">
                        <a:alpha val="43137"/>
                      </a:srgbClr>
                    </a:outerShdw>
                  </a:effectLst>
                  <a:latin typeface="Segoe"/>
                </a:rPr>
                <a:t>croissance</a:t>
              </a:r>
              <a:r>
                <a:rPr lang="en-US" i="1" kern="0" dirty="0" smtClean="0">
                  <a:solidFill>
                    <a:srgbClr val="FFFFFF"/>
                  </a:solidFill>
                  <a:effectLst>
                    <a:outerShdw blurRad="38100" dist="38100" dir="2700000" algn="tl">
                      <a:srgbClr val="000000">
                        <a:alpha val="43137"/>
                      </a:srgbClr>
                    </a:outerShdw>
                  </a:effectLst>
                  <a:latin typeface="Segoe"/>
                </a:rPr>
                <a:t> </a:t>
              </a:r>
              <a:r>
                <a:rPr lang="en-US" i="1" kern="0" dirty="0" err="1" smtClean="0">
                  <a:solidFill>
                    <a:srgbClr val="FFFFFF"/>
                  </a:solidFill>
                  <a:effectLst>
                    <a:outerShdw blurRad="38100" dist="38100" dir="2700000" algn="tl">
                      <a:srgbClr val="000000">
                        <a:alpha val="43137"/>
                      </a:srgbClr>
                    </a:outerShdw>
                  </a:effectLst>
                  <a:latin typeface="Segoe"/>
                </a:rPr>
                <a:t>année</a:t>
              </a:r>
              <a:r>
                <a:rPr lang="en-US" i="1" kern="0" dirty="0" smtClean="0">
                  <a:solidFill>
                    <a:srgbClr val="FFFFFF"/>
                  </a:solidFill>
                  <a:effectLst>
                    <a:outerShdw blurRad="38100" dist="38100" dir="2700000" algn="tl">
                      <a:srgbClr val="000000">
                        <a:alpha val="43137"/>
                      </a:srgbClr>
                    </a:outerShdw>
                  </a:effectLst>
                  <a:latin typeface="Segoe"/>
                </a:rPr>
                <a:t>/</a:t>
              </a:r>
              <a:r>
                <a:rPr lang="en-US" i="1" kern="0" dirty="0" err="1" smtClean="0">
                  <a:solidFill>
                    <a:srgbClr val="FFFFFF"/>
                  </a:solidFill>
                  <a:effectLst>
                    <a:outerShdw blurRad="38100" dist="38100" dir="2700000" algn="tl">
                      <a:srgbClr val="000000">
                        <a:alpha val="43137"/>
                      </a:srgbClr>
                    </a:outerShdw>
                  </a:effectLst>
                  <a:latin typeface="Segoe"/>
                </a:rPr>
                <a:t>année</a:t>
              </a:r>
              <a:endParaRPr lang="en-US" i="1" kern="0" dirty="0">
                <a:solidFill>
                  <a:srgbClr val="FFFFFF"/>
                </a:solidFill>
                <a:effectLst>
                  <a:outerShdw blurRad="38100" dist="38100" dir="2700000" algn="tl">
                    <a:srgbClr val="000000">
                      <a:alpha val="43137"/>
                    </a:srgbClr>
                  </a:outerShdw>
                </a:effectLst>
                <a:latin typeface="Segoe"/>
              </a:endParaRPr>
            </a:p>
          </p:txBody>
        </p:sp>
        <p:sp>
          <p:nvSpPr>
            <p:cNvPr id="64" name="Text Box 54"/>
            <p:cNvSpPr txBox="1">
              <a:spLocks noChangeArrowheads="1"/>
            </p:cNvSpPr>
            <p:nvPr/>
          </p:nvSpPr>
          <p:spPr bwMode="auto">
            <a:xfrm>
              <a:off x="654050" y="1329110"/>
              <a:ext cx="469984" cy="4647416"/>
            </a:xfrm>
            <a:prstGeom prst="rect">
              <a:avLst/>
            </a:prstGeom>
            <a:noFill/>
            <a:ln w="9525">
              <a:noFill/>
              <a:miter lim="800000"/>
              <a:headEnd/>
              <a:tailEnd/>
            </a:ln>
          </p:spPr>
          <p:txBody>
            <a:bodyPr vert="horz" wrap="square" lIns="91428" tIns="45715" rIns="91428" bIns="45715" numCol="1" anchor="t" anchorCtr="0" compatLnSpc="1">
              <a:prstTxWarp prst="textNoShape">
                <a:avLst/>
              </a:prstTxWarp>
              <a:spAutoFit/>
            </a:bodyPr>
            <a:lstStyle/>
            <a:p>
              <a:pPr defTabSz="914363" fontAlgn="auto">
                <a:lnSpc>
                  <a:spcPct val="185000"/>
                </a:lnSpc>
                <a:spcBef>
                  <a:spcPts val="0"/>
                </a:spcBef>
                <a:spcAft>
                  <a:spcPts val="0"/>
                </a:spcAft>
              </a:pPr>
              <a:r>
                <a:rPr lang="en-US" sz="2000" kern="0" dirty="0" smtClean="0">
                  <a:solidFill>
                    <a:srgbClr val="FFFFFF"/>
                  </a:solidFill>
                  <a:effectLst>
                    <a:outerShdw blurRad="38100" dist="38100" dir="2700000" algn="tl">
                      <a:srgbClr val="000000">
                        <a:alpha val="43137"/>
                      </a:srgbClr>
                    </a:outerShdw>
                  </a:effectLst>
                  <a:latin typeface="Segoe"/>
                </a:rPr>
                <a:t>35</a:t>
              </a:r>
            </a:p>
            <a:p>
              <a:pPr defTabSz="914363" fontAlgn="auto">
                <a:lnSpc>
                  <a:spcPct val="185000"/>
                </a:lnSpc>
                <a:spcBef>
                  <a:spcPts val="0"/>
                </a:spcBef>
                <a:spcAft>
                  <a:spcPts val="0"/>
                </a:spcAft>
              </a:pPr>
              <a:r>
                <a:rPr lang="en-US" sz="2000" kern="0" dirty="0" smtClean="0">
                  <a:solidFill>
                    <a:srgbClr val="FFFFFF"/>
                  </a:solidFill>
                  <a:effectLst>
                    <a:outerShdw blurRad="38100" dist="38100" dir="2700000" algn="tl">
                      <a:srgbClr val="000000">
                        <a:alpha val="43137"/>
                      </a:srgbClr>
                    </a:outerShdw>
                  </a:effectLst>
                  <a:latin typeface="Segoe"/>
                </a:rPr>
                <a:t>30</a:t>
              </a:r>
            </a:p>
            <a:p>
              <a:pPr defTabSz="914363" fontAlgn="auto">
                <a:lnSpc>
                  <a:spcPct val="185000"/>
                </a:lnSpc>
                <a:spcBef>
                  <a:spcPts val="0"/>
                </a:spcBef>
                <a:spcAft>
                  <a:spcPts val="0"/>
                </a:spcAft>
              </a:pPr>
              <a:r>
                <a:rPr lang="en-US" sz="2000" kern="0" dirty="0" smtClean="0">
                  <a:solidFill>
                    <a:srgbClr val="FFFFFF"/>
                  </a:solidFill>
                  <a:effectLst>
                    <a:outerShdw blurRad="38100" dist="38100" dir="2700000" algn="tl">
                      <a:srgbClr val="000000">
                        <a:alpha val="43137"/>
                      </a:srgbClr>
                    </a:outerShdw>
                  </a:effectLst>
                  <a:latin typeface="Segoe"/>
                </a:rPr>
                <a:t>25</a:t>
              </a:r>
            </a:p>
            <a:p>
              <a:pPr defTabSz="914363" fontAlgn="auto">
                <a:lnSpc>
                  <a:spcPct val="185000"/>
                </a:lnSpc>
                <a:spcBef>
                  <a:spcPts val="0"/>
                </a:spcBef>
                <a:spcAft>
                  <a:spcPts val="0"/>
                </a:spcAft>
              </a:pPr>
              <a:r>
                <a:rPr lang="en-US" sz="2000" kern="0" dirty="0" smtClean="0">
                  <a:solidFill>
                    <a:srgbClr val="FFFFFF"/>
                  </a:solidFill>
                  <a:effectLst>
                    <a:outerShdw blurRad="38100" dist="38100" dir="2700000" algn="tl">
                      <a:srgbClr val="000000">
                        <a:alpha val="43137"/>
                      </a:srgbClr>
                    </a:outerShdw>
                  </a:effectLst>
                  <a:latin typeface="Segoe"/>
                </a:rPr>
                <a:t>20</a:t>
              </a:r>
            </a:p>
            <a:p>
              <a:pPr defTabSz="914363" fontAlgn="auto">
                <a:lnSpc>
                  <a:spcPct val="185000"/>
                </a:lnSpc>
                <a:spcBef>
                  <a:spcPts val="0"/>
                </a:spcBef>
                <a:spcAft>
                  <a:spcPts val="0"/>
                </a:spcAft>
              </a:pPr>
              <a:r>
                <a:rPr lang="en-US" sz="2000" kern="0" dirty="0" smtClean="0">
                  <a:solidFill>
                    <a:srgbClr val="FFFFFF"/>
                  </a:solidFill>
                  <a:effectLst>
                    <a:outerShdw blurRad="38100" dist="38100" dir="2700000" algn="tl">
                      <a:srgbClr val="000000">
                        <a:alpha val="43137"/>
                      </a:srgbClr>
                    </a:outerShdw>
                  </a:effectLst>
                  <a:latin typeface="Segoe"/>
                </a:rPr>
                <a:t>15</a:t>
              </a:r>
            </a:p>
            <a:p>
              <a:pPr defTabSz="914363" fontAlgn="auto">
                <a:lnSpc>
                  <a:spcPct val="185000"/>
                </a:lnSpc>
                <a:spcBef>
                  <a:spcPts val="0"/>
                </a:spcBef>
                <a:spcAft>
                  <a:spcPts val="0"/>
                </a:spcAft>
              </a:pPr>
              <a:r>
                <a:rPr lang="en-US" sz="2000" kern="0" dirty="0" smtClean="0">
                  <a:solidFill>
                    <a:srgbClr val="FFFFFF"/>
                  </a:solidFill>
                  <a:effectLst>
                    <a:outerShdw blurRad="38100" dist="38100" dir="2700000" algn="tl">
                      <a:srgbClr val="000000">
                        <a:alpha val="43137"/>
                      </a:srgbClr>
                    </a:outerShdw>
                  </a:effectLst>
                  <a:latin typeface="Segoe"/>
                </a:rPr>
                <a:t>10</a:t>
              </a:r>
            </a:p>
            <a:p>
              <a:pPr defTabSz="914363" fontAlgn="auto">
                <a:lnSpc>
                  <a:spcPct val="185000"/>
                </a:lnSpc>
                <a:spcBef>
                  <a:spcPts val="0"/>
                </a:spcBef>
                <a:spcAft>
                  <a:spcPts val="0"/>
                </a:spcAft>
              </a:pPr>
              <a:r>
                <a:rPr lang="en-US" sz="2000" kern="0" dirty="0" smtClean="0">
                  <a:solidFill>
                    <a:srgbClr val="FFFFFF"/>
                  </a:solidFill>
                  <a:effectLst>
                    <a:outerShdw blurRad="38100" dist="38100" dir="2700000" algn="tl">
                      <a:srgbClr val="000000">
                        <a:alpha val="43137"/>
                      </a:srgbClr>
                    </a:outerShdw>
                  </a:effectLst>
                  <a:latin typeface="Segoe"/>
                </a:rPr>
                <a:t>5</a:t>
              </a:r>
            </a:p>
            <a:p>
              <a:pPr defTabSz="914363" fontAlgn="auto">
                <a:lnSpc>
                  <a:spcPct val="185000"/>
                </a:lnSpc>
                <a:spcBef>
                  <a:spcPts val="0"/>
                </a:spcBef>
                <a:spcAft>
                  <a:spcPts val="0"/>
                </a:spcAft>
              </a:pPr>
              <a:r>
                <a:rPr lang="en-US" sz="2000" kern="0" dirty="0" smtClean="0">
                  <a:solidFill>
                    <a:srgbClr val="FFFFFF"/>
                  </a:solidFill>
                  <a:effectLst>
                    <a:outerShdw blurRad="38100" dist="38100" dir="2700000" algn="tl">
                      <a:srgbClr val="000000">
                        <a:alpha val="43137"/>
                      </a:srgbClr>
                    </a:outerShdw>
                  </a:effectLst>
                  <a:latin typeface="Segoe"/>
                </a:rPr>
                <a:t>0</a:t>
              </a:r>
            </a:p>
          </p:txBody>
        </p:sp>
        <p:sp>
          <p:nvSpPr>
            <p:cNvPr id="65" name="Text Box 34"/>
            <p:cNvSpPr txBox="1">
              <a:spLocks noChangeArrowheads="1"/>
            </p:cNvSpPr>
            <p:nvPr/>
          </p:nvSpPr>
          <p:spPr bwMode="auto">
            <a:xfrm>
              <a:off x="2760910" y="1092108"/>
              <a:ext cx="1287508" cy="369322"/>
            </a:xfrm>
            <a:prstGeom prst="rect">
              <a:avLst/>
            </a:prstGeom>
            <a:noFill/>
            <a:ln w="9525">
              <a:noFill/>
              <a:miter lim="800000"/>
              <a:headEnd/>
              <a:tailEnd/>
            </a:ln>
          </p:spPr>
          <p:txBody>
            <a:bodyPr vert="horz" wrap="none" lIns="91428" tIns="45715" rIns="91428" bIns="45715" numCol="1" anchor="t" anchorCtr="0" compatLnSpc="1">
              <a:prstTxWarp prst="textNoShape">
                <a:avLst/>
              </a:prstTxWarp>
              <a:spAutoFit/>
            </a:bodyPr>
            <a:lstStyle/>
            <a:p>
              <a:pPr defTabSz="914363" fontAlgn="auto">
                <a:spcBef>
                  <a:spcPts val="0"/>
                </a:spcBef>
                <a:spcAft>
                  <a:spcPts val="0"/>
                </a:spcAft>
              </a:pPr>
              <a:r>
                <a:rPr lang="en-US" i="1" kern="0" dirty="0" smtClean="0">
                  <a:solidFill>
                    <a:srgbClr val="FFFFFF"/>
                  </a:solidFill>
                  <a:effectLst>
                    <a:outerShdw blurRad="38100" dist="38100" dir="2700000" algn="tl">
                      <a:srgbClr val="000000">
                        <a:alpha val="43137"/>
                      </a:srgbClr>
                    </a:outerShdw>
                  </a:effectLst>
                  <a:latin typeface="Segoe"/>
                </a:rPr>
                <a:t>2006-2010</a:t>
              </a:r>
              <a:endParaRPr lang="en-US" i="1" kern="0" dirty="0">
                <a:solidFill>
                  <a:srgbClr val="FFFFFF"/>
                </a:solidFill>
                <a:effectLst>
                  <a:outerShdw blurRad="38100" dist="38100" dir="2700000" algn="tl">
                    <a:srgbClr val="000000">
                      <a:alpha val="43137"/>
                    </a:srgbClr>
                  </a:outerShdw>
                </a:effectLst>
                <a:latin typeface="Segoe"/>
              </a:endParaRPr>
            </a:p>
          </p:txBody>
        </p:sp>
        <p:pic>
          <p:nvPicPr>
            <p:cNvPr id="66" name="Picture 90" descr="cooltools-shape"/>
            <p:cNvPicPr>
              <a:picLocks noChangeAspect="1" noChangeArrowheads="1"/>
            </p:cNvPicPr>
            <p:nvPr/>
          </p:nvPicPr>
          <p:blipFill>
            <a:blip r:embed="rId4"/>
            <a:srcRect/>
            <a:stretch>
              <a:fillRect/>
            </a:stretch>
          </p:blipFill>
          <p:spPr bwMode="auto">
            <a:xfrm>
              <a:off x="933449" y="5226895"/>
              <a:ext cx="5035550" cy="514350"/>
            </a:xfrm>
            <a:prstGeom prst="rect">
              <a:avLst/>
            </a:prstGeom>
            <a:noFill/>
            <a:ln w="9525">
              <a:noFill/>
              <a:miter lim="800000"/>
              <a:headEnd/>
              <a:tailEnd/>
            </a:ln>
          </p:spPr>
        </p:pic>
        <p:pic>
          <p:nvPicPr>
            <p:cNvPr id="67" name="Picture 88" descr="cooltools-shape"/>
            <p:cNvPicPr>
              <a:picLocks noChangeAspect="1" noChangeArrowheads="1"/>
            </p:cNvPicPr>
            <p:nvPr/>
          </p:nvPicPr>
          <p:blipFill>
            <a:blip r:embed="rId5">
              <a:lum bright="12000"/>
            </a:blip>
            <a:srcRect/>
            <a:stretch>
              <a:fillRect/>
            </a:stretch>
          </p:blipFill>
          <p:spPr bwMode="auto">
            <a:xfrm>
              <a:off x="933450" y="3855485"/>
              <a:ext cx="5035550" cy="1885760"/>
            </a:xfrm>
            <a:prstGeom prst="rect">
              <a:avLst/>
            </a:prstGeom>
            <a:noFill/>
            <a:ln w="9525">
              <a:noFill/>
              <a:miter lim="800000"/>
              <a:headEnd/>
              <a:tailEnd/>
            </a:ln>
          </p:spPr>
        </p:pic>
        <p:grpSp>
          <p:nvGrpSpPr>
            <p:cNvPr id="68" name="Group 98"/>
            <p:cNvGrpSpPr/>
            <p:nvPr/>
          </p:nvGrpSpPr>
          <p:grpSpPr>
            <a:xfrm>
              <a:off x="6154567" y="3363130"/>
              <a:ext cx="2557465" cy="1071218"/>
              <a:chOff x="6311141" y="3215472"/>
              <a:chExt cx="2557465" cy="1071218"/>
            </a:xfrm>
          </p:grpSpPr>
          <p:sp>
            <p:nvSpPr>
              <p:cNvPr id="90" name="AutoShape 65"/>
              <p:cNvSpPr>
                <a:spLocks noChangeArrowheads="1"/>
              </p:cNvSpPr>
              <p:nvPr/>
            </p:nvSpPr>
            <p:spPr bwMode="auto">
              <a:xfrm>
                <a:off x="6311141" y="3372289"/>
                <a:ext cx="2505076" cy="914401"/>
              </a:xfrm>
              <a:prstGeom prst="roundRect">
                <a:avLst>
                  <a:gd name="adj" fmla="val 16667"/>
                </a:avLst>
              </a:prstGeom>
              <a:gradFill rotWithShape="1">
                <a:gsLst>
                  <a:gs pos="0">
                    <a:srgbClr val="CC00CC"/>
                  </a:gs>
                  <a:gs pos="100000">
                    <a:srgbClr val="E992E9"/>
                  </a:gs>
                </a:gsLst>
                <a:lin ang="2700000" scaled="1"/>
              </a:gradFill>
              <a:ln w="12700" algn="ctr">
                <a:noFill/>
                <a:round/>
                <a:headEnd/>
                <a:tailEnd/>
              </a:ln>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sz="2000" kern="0" dirty="0" smtClean="0">
                  <a:solidFill>
                    <a:srgbClr val="26357E"/>
                  </a:solidFill>
                </a:endParaRPr>
              </a:p>
            </p:txBody>
          </p:sp>
          <p:grpSp>
            <p:nvGrpSpPr>
              <p:cNvPr id="91" name="Group 64"/>
              <p:cNvGrpSpPr>
                <a:grpSpLocks/>
              </p:cNvGrpSpPr>
              <p:nvPr/>
            </p:nvGrpSpPr>
            <p:grpSpPr bwMode="auto">
              <a:xfrm>
                <a:off x="7644643" y="3278827"/>
                <a:ext cx="1223963" cy="977902"/>
                <a:chOff x="4789" y="2078"/>
                <a:chExt cx="904" cy="723"/>
              </a:xfrm>
            </p:grpSpPr>
            <p:pic>
              <p:nvPicPr>
                <p:cNvPr id="95" name="Picture 39" descr="HP tc 4200 tablet PC"/>
                <p:cNvPicPr>
                  <a:picLocks noChangeAspect="1" noChangeArrowheads="1"/>
                </p:cNvPicPr>
                <p:nvPr/>
              </p:nvPicPr>
              <p:blipFill>
                <a:blip r:embed="rId6"/>
                <a:srcRect/>
                <a:stretch>
                  <a:fillRect/>
                </a:stretch>
              </p:blipFill>
              <p:spPr bwMode="auto">
                <a:xfrm>
                  <a:off x="5125" y="2459"/>
                  <a:ext cx="568" cy="342"/>
                </a:xfrm>
                <a:prstGeom prst="rect">
                  <a:avLst/>
                </a:prstGeom>
                <a:noFill/>
                <a:ln w="9525">
                  <a:noFill/>
                  <a:miter lim="800000"/>
                  <a:headEnd/>
                  <a:tailEnd/>
                </a:ln>
              </p:spPr>
            </p:pic>
            <p:pic>
              <p:nvPicPr>
                <p:cNvPr id="96" name="Picture 45" descr="HP Evo Notebook with MSN 8 angled"/>
                <p:cNvPicPr>
                  <a:picLocks noChangeAspect="1" noChangeArrowheads="1"/>
                </p:cNvPicPr>
                <p:nvPr/>
              </p:nvPicPr>
              <p:blipFill>
                <a:blip r:embed="rId7"/>
                <a:srcRect/>
                <a:stretch>
                  <a:fillRect/>
                </a:stretch>
              </p:blipFill>
              <p:spPr bwMode="auto">
                <a:xfrm>
                  <a:off x="4789" y="2078"/>
                  <a:ext cx="511" cy="461"/>
                </a:xfrm>
                <a:prstGeom prst="rect">
                  <a:avLst/>
                </a:prstGeom>
                <a:noFill/>
                <a:ln w="9525">
                  <a:noFill/>
                  <a:miter lim="800000"/>
                  <a:headEnd/>
                  <a:tailEnd/>
                </a:ln>
              </p:spPr>
            </p:pic>
          </p:grpSp>
          <p:sp>
            <p:nvSpPr>
              <p:cNvPr id="92" name="Text Box 36"/>
              <p:cNvSpPr txBox="1">
                <a:spLocks noChangeArrowheads="1"/>
              </p:cNvSpPr>
              <p:nvPr/>
            </p:nvSpPr>
            <p:spPr bwMode="auto">
              <a:xfrm>
                <a:off x="6330950" y="3353092"/>
                <a:ext cx="1331578" cy="446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defTabSz="914363" fontAlgn="auto">
                  <a:spcBef>
                    <a:spcPts val="0"/>
                  </a:spcBef>
                  <a:spcAft>
                    <a:spcPts val="0"/>
                  </a:spcAft>
                </a:pPr>
                <a:r>
                  <a:rPr lang="en-US" sz="2300" b="1"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rPr>
                  <a:t>18.6%</a:t>
                </a:r>
              </a:p>
            </p:txBody>
          </p:sp>
          <p:sp>
            <p:nvSpPr>
              <p:cNvPr id="93" name="Rectangle 92"/>
              <p:cNvSpPr/>
              <p:nvPr/>
            </p:nvSpPr>
            <p:spPr>
              <a:xfrm>
                <a:off x="6330950" y="3842823"/>
                <a:ext cx="1795684" cy="400110"/>
              </a:xfrm>
              <a:prstGeom prst="rect">
                <a:avLst/>
              </a:prstGeom>
            </p:spPr>
            <p:txBody>
              <a:bodyPr wrap="none">
                <a:spAutoFit/>
              </a:bodyPr>
              <a:lstStyle/>
              <a:p>
                <a:pPr defTabSz="914363" fontAlgn="auto">
                  <a:spcBef>
                    <a:spcPts val="0"/>
                  </a:spcBef>
                  <a:spcAft>
                    <a:spcPts val="0"/>
                  </a:spcAft>
                </a:pPr>
                <a:r>
                  <a:rPr lang="en-US" sz="2000"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PCs portables</a:t>
                </a:r>
              </a:p>
            </p:txBody>
          </p:sp>
          <p:pic>
            <p:nvPicPr>
              <p:cNvPr id="94" name="Picture 7" descr="C:\Program Files\Microsoft Resource DVD Artwork\DVD_ART\Artwork_Imagery\HARDWARE_IMAGERY\Photos - OEM Hardware\Tablet\Toshiba Satellite R10 16 tablet PC.png"/>
              <p:cNvPicPr>
                <a:picLocks noChangeAspect="1" noChangeArrowheads="1"/>
              </p:cNvPicPr>
              <p:nvPr/>
            </p:nvPicPr>
            <p:blipFill>
              <a:blip r:embed="rId8" cstate="print"/>
              <a:srcRect/>
              <a:stretch>
                <a:fillRect/>
              </a:stretch>
            </p:blipFill>
            <p:spPr bwMode="auto">
              <a:xfrm>
                <a:off x="8294495" y="3215472"/>
                <a:ext cx="452997" cy="514769"/>
              </a:xfrm>
              <a:prstGeom prst="rect">
                <a:avLst/>
              </a:prstGeom>
              <a:noFill/>
            </p:spPr>
          </p:pic>
        </p:grpSp>
        <p:grpSp>
          <p:nvGrpSpPr>
            <p:cNvPr id="69" name="Group 96"/>
            <p:cNvGrpSpPr/>
            <p:nvPr/>
          </p:nvGrpSpPr>
          <p:grpSpPr>
            <a:xfrm>
              <a:off x="6154570" y="4626684"/>
              <a:ext cx="2532967" cy="1014516"/>
              <a:chOff x="6311141" y="5447419"/>
              <a:chExt cx="2532966" cy="1014515"/>
            </a:xfrm>
          </p:grpSpPr>
          <p:sp>
            <p:nvSpPr>
              <p:cNvPr id="86" name="AutoShape 67"/>
              <p:cNvSpPr>
                <a:spLocks noChangeArrowheads="1"/>
              </p:cNvSpPr>
              <p:nvPr/>
            </p:nvSpPr>
            <p:spPr bwMode="auto">
              <a:xfrm>
                <a:off x="6311141" y="5550709"/>
                <a:ext cx="2501416" cy="911225"/>
              </a:xfrm>
              <a:prstGeom prst="roundRect">
                <a:avLst>
                  <a:gd name="adj" fmla="val 16667"/>
                </a:avLst>
              </a:prstGeom>
              <a:gradFill rotWithShape="1">
                <a:gsLst>
                  <a:gs pos="0">
                    <a:srgbClr val="33CC33"/>
                  </a:gs>
                  <a:gs pos="100000">
                    <a:srgbClr val="A8E9A8"/>
                  </a:gs>
                </a:gsLst>
                <a:lin ang="2700000" scaled="1"/>
              </a:gradFill>
              <a:ln w="12700" algn="ctr">
                <a:noFill/>
                <a:round/>
                <a:headEnd/>
                <a:tailEnd/>
              </a:ln>
              <a:effectLst>
                <a:outerShdw blurRad="800100" sx="102000" sy="102000" algn="ctr" rotWithShape="0">
                  <a:prstClr val="black"/>
                </a:outerShdw>
              </a:effectLst>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sz="2000" kern="0" dirty="0" smtClean="0">
                  <a:solidFill>
                    <a:srgbClr val="26357E"/>
                  </a:solidFill>
                </a:endParaRPr>
              </a:p>
            </p:txBody>
          </p:sp>
          <p:sp>
            <p:nvSpPr>
              <p:cNvPr id="87" name="Text Box 36"/>
              <p:cNvSpPr txBox="1">
                <a:spLocks noChangeArrowheads="1"/>
              </p:cNvSpPr>
              <p:nvPr/>
            </p:nvSpPr>
            <p:spPr bwMode="auto">
              <a:xfrm>
                <a:off x="6330971" y="5550709"/>
                <a:ext cx="2215297" cy="421654"/>
              </a:xfrm>
              <a:prstGeom prst="rect">
                <a:avLst/>
              </a:prstGeom>
              <a:noFill/>
              <a:ln w="9525">
                <a:noFill/>
                <a:miter lim="800000"/>
                <a:headEnd/>
                <a:tailEnd/>
              </a:ln>
            </p:spPr>
            <p:txBody>
              <a:bodyPr vert="horz" wrap="square" lIns="91440" tIns="91440" rIns="91440" bIns="45720" numCol="1" anchor="ctr" anchorCtr="0" compatLnSpc="1">
                <a:prstTxWarp prst="textNoShape">
                  <a:avLst/>
                </a:prstTxWarp>
                <a:spAutoFit/>
              </a:bodyPr>
              <a:lstStyle/>
              <a:p>
                <a:pPr defTabSz="912630" fontAlgn="auto">
                  <a:lnSpc>
                    <a:spcPct val="80000"/>
                  </a:lnSpc>
                  <a:spcBef>
                    <a:spcPct val="35000"/>
                  </a:spcBef>
                  <a:spcAft>
                    <a:spcPts val="0"/>
                  </a:spcAft>
                  <a:buClr>
                    <a:srgbClr val="FDE399"/>
                  </a:buClr>
                  <a:defRPr/>
                </a:pPr>
                <a:r>
                  <a:rPr lang="en-US" sz="2300" b="1"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rPr>
                  <a:t>3.9%</a:t>
                </a:r>
              </a:p>
            </p:txBody>
          </p:sp>
          <p:pic>
            <p:nvPicPr>
              <p:cNvPr id="88" name="Picture 41" descr="HP Evo D510 e-pc flat panel Windows XP"/>
              <p:cNvPicPr>
                <a:picLocks noChangeAspect="1" noChangeArrowheads="1"/>
              </p:cNvPicPr>
              <p:nvPr/>
            </p:nvPicPr>
            <p:blipFill>
              <a:blip r:embed="rId9"/>
              <a:srcRect/>
              <a:stretch>
                <a:fillRect/>
              </a:stretch>
            </p:blipFill>
            <p:spPr bwMode="auto">
              <a:xfrm>
                <a:off x="7729661" y="5447419"/>
                <a:ext cx="1114446" cy="875126"/>
              </a:xfrm>
              <a:prstGeom prst="rect">
                <a:avLst/>
              </a:prstGeom>
              <a:noFill/>
              <a:ln w="9525">
                <a:noFill/>
                <a:miter lim="800000"/>
                <a:headEnd/>
                <a:tailEnd/>
              </a:ln>
            </p:spPr>
          </p:pic>
          <p:sp>
            <p:nvSpPr>
              <p:cNvPr id="89" name="Rectangle 88"/>
              <p:cNvSpPr/>
              <p:nvPr/>
            </p:nvSpPr>
            <p:spPr>
              <a:xfrm>
                <a:off x="6330950" y="6080518"/>
                <a:ext cx="670376" cy="338554"/>
              </a:xfrm>
              <a:prstGeom prst="rect">
                <a:avLst/>
              </a:prstGeom>
            </p:spPr>
            <p:txBody>
              <a:bodyPr wrap="none">
                <a:spAutoFit/>
              </a:bodyPr>
              <a:lstStyle/>
              <a:p>
                <a:pPr defTabSz="912630" fontAlgn="auto">
                  <a:lnSpc>
                    <a:spcPct val="80000"/>
                  </a:lnSpc>
                  <a:spcBef>
                    <a:spcPct val="35000"/>
                  </a:spcBef>
                  <a:spcAft>
                    <a:spcPts val="0"/>
                  </a:spcAft>
                  <a:buClr>
                    <a:srgbClr val="FDE399"/>
                  </a:buClr>
                  <a:defRPr/>
                </a:pPr>
                <a:r>
                  <a:rPr lang="en-US" sz="2000"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PCs</a:t>
                </a:r>
                <a:endParaRPr lang="en-US" sz="2700" kern="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grpSp>
        <p:grpSp>
          <p:nvGrpSpPr>
            <p:cNvPr id="70" name="Group 55"/>
            <p:cNvGrpSpPr/>
            <p:nvPr/>
          </p:nvGrpSpPr>
          <p:grpSpPr>
            <a:xfrm>
              <a:off x="6167702" y="1957343"/>
              <a:ext cx="2540052" cy="1179300"/>
              <a:chOff x="7401245" y="2541201"/>
              <a:chExt cx="3048063" cy="1415160"/>
            </a:xfrm>
          </p:grpSpPr>
          <p:grpSp>
            <p:nvGrpSpPr>
              <p:cNvPr id="79" name="Group 82"/>
              <p:cNvGrpSpPr/>
              <p:nvPr/>
            </p:nvGrpSpPr>
            <p:grpSpPr>
              <a:xfrm>
                <a:off x="7401245" y="2848150"/>
                <a:ext cx="3048063" cy="1108211"/>
                <a:chOff x="7573370" y="1307881"/>
                <a:chExt cx="3048063" cy="1108211"/>
              </a:xfrm>
            </p:grpSpPr>
            <p:sp>
              <p:nvSpPr>
                <p:cNvPr id="83" name="AutoShape 65"/>
                <p:cNvSpPr>
                  <a:spLocks noChangeArrowheads="1"/>
                </p:cNvSpPr>
                <p:nvPr/>
              </p:nvSpPr>
              <p:spPr bwMode="auto">
                <a:xfrm>
                  <a:off x="7573370" y="1318811"/>
                  <a:ext cx="3006091" cy="1097281"/>
                </a:xfrm>
                <a:prstGeom prst="roundRect">
                  <a:avLst>
                    <a:gd name="adj" fmla="val 16667"/>
                  </a:avLst>
                </a:prstGeom>
                <a:gradFill rotWithShape="1">
                  <a:gsLst>
                    <a:gs pos="0">
                      <a:srgbClr val="99FF66"/>
                    </a:gs>
                    <a:gs pos="100000">
                      <a:srgbClr val="FFFF00">
                        <a:lumMod val="40000"/>
                        <a:lumOff val="60000"/>
                      </a:srgbClr>
                    </a:gs>
                  </a:gsLst>
                  <a:lin ang="2700000" scaled="1"/>
                </a:gradFill>
                <a:ln w="12700" algn="ctr">
                  <a:noFill/>
                  <a:round/>
                  <a:headEnd/>
                  <a:tailEnd/>
                </a:ln>
                <a:effectLst>
                  <a:outerShdw blurRad="800100" sx="102000" sy="102000" algn="ctr" rotWithShape="0">
                    <a:srgbClr val="000000">
                      <a:alpha val="43137"/>
                    </a:srgbClr>
                  </a:outerShdw>
                </a:effectLst>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sz="2000" kern="0" dirty="0" smtClean="0">
                    <a:solidFill>
                      <a:srgbClr val="26357E"/>
                    </a:solidFill>
                  </a:endParaRPr>
                </a:p>
              </p:txBody>
            </p:sp>
            <p:sp>
              <p:nvSpPr>
                <p:cNvPr id="84" name="Text Box 36"/>
                <p:cNvSpPr txBox="1">
                  <a:spLocks noChangeArrowheads="1"/>
                </p:cNvSpPr>
                <p:nvPr/>
              </p:nvSpPr>
              <p:spPr bwMode="auto">
                <a:xfrm>
                  <a:off x="7597140" y="1307881"/>
                  <a:ext cx="2581574"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defTabSz="914363" fontAlgn="auto">
                    <a:spcBef>
                      <a:spcPts val="0"/>
                    </a:spcBef>
                    <a:spcAft>
                      <a:spcPts val="600"/>
                    </a:spcAft>
                  </a:pPr>
                  <a:r>
                    <a:rPr lang="en-US" sz="2300" b="1"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rPr>
                    <a:t>23%</a:t>
                  </a:r>
                  <a:endParaRPr lang="en-US" sz="1300" b="1"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endParaRPr>
                </a:p>
              </p:txBody>
            </p:sp>
            <p:sp>
              <p:nvSpPr>
                <p:cNvPr id="85" name="Rectangle 84"/>
                <p:cNvSpPr/>
                <p:nvPr/>
              </p:nvSpPr>
              <p:spPr>
                <a:xfrm>
                  <a:off x="7597142" y="1822205"/>
                  <a:ext cx="3024291" cy="553998"/>
                </a:xfrm>
                <a:prstGeom prst="rect">
                  <a:avLst/>
                </a:prstGeom>
              </p:spPr>
              <p:txBody>
                <a:bodyPr wrap="none">
                  <a:spAutoFit/>
                </a:bodyPr>
                <a:lstStyle/>
                <a:p>
                  <a:pPr defTabSz="914363" fontAlgn="auto">
                    <a:lnSpc>
                      <a:spcPct val="75000"/>
                    </a:lnSpc>
                    <a:spcBef>
                      <a:spcPts val="0"/>
                    </a:spcBef>
                    <a:spcAft>
                      <a:spcPts val="0"/>
                    </a:spcAft>
                  </a:pPr>
                  <a:r>
                    <a:rPr lang="en-US" sz="1600" kern="0" dirty="0" err="1"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Equipements</a:t>
                  </a:r>
                  <a:endParaRPr lang="en-US" sz="1600"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defTabSz="914363" fontAlgn="auto">
                    <a:lnSpc>
                      <a:spcPct val="75000"/>
                    </a:lnSpc>
                    <a:spcBef>
                      <a:spcPts val="0"/>
                    </a:spcBef>
                    <a:spcAft>
                      <a:spcPts val="0"/>
                    </a:spcAft>
                  </a:pPr>
                  <a:r>
                    <a:rPr lang="en-US" sz="1600" kern="0" dirty="0" err="1"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Professionnels</a:t>
                  </a:r>
                  <a:r>
                    <a:rPr lang="en-US" sz="1600"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 </a:t>
                  </a:r>
                  <a:r>
                    <a:rPr lang="en-US" sz="1600" kern="0" dirty="0" err="1"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connectés</a:t>
                  </a:r>
                  <a:endParaRPr lang="en-US" sz="1600" kern="0" dirty="0" smtClean="0">
                    <a:solidFill>
                      <a:sysClr val="windowText" lastClr="000000"/>
                    </a:solidFill>
                  </a:endParaRPr>
                </a:p>
              </p:txBody>
            </p:sp>
          </p:grpSp>
          <p:pic>
            <p:nvPicPr>
              <p:cNvPr id="80" name="Picture 5" descr="C:\Program Files\Microsoft Resource DVD Artwork\DVD_ART\Artwork_Imagery\HARDWARE_IMAGERY\Photos - OEM Hardware\Windows CE Embedded Devices\Tripod Data Systems TSCe Surveying Controller (Data Collection Device).png"/>
              <p:cNvPicPr>
                <a:picLocks noChangeAspect="1" noChangeArrowheads="1"/>
              </p:cNvPicPr>
              <p:nvPr/>
            </p:nvPicPr>
            <p:blipFill>
              <a:blip r:embed="rId10" cstate="print"/>
              <a:srcRect/>
              <a:stretch>
                <a:fillRect/>
              </a:stretch>
            </p:blipFill>
            <p:spPr bwMode="auto">
              <a:xfrm>
                <a:off x="9239591" y="2541201"/>
                <a:ext cx="472586" cy="879231"/>
              </a:xfrm>
              <a:prstGeom prst="rect">
                <a:avLst/>
              </a:prstGeom>
              <a:noFill/>
            </p:spPr>
          </p:pic>
          <p:pic>
            <p:nvPicPr>
              <p:cNvPr id="81" name="Picture 3" descr="C:\Program Files\Microsoft Resource DVD Artwork\DVD_ART\Artwork_Imagery\HARDWARE_IMAGERY\Photos - OEM Hardware\Windows Embedded\Rock-Ola Digital jukebox windows embedded.png"/>
              <p:cNvPicPr>
                <a:picLocks noChangeAspect="1" noChangeArrowheads="1"/>
              </p:cNvPicPr>
              <p:nvPr/>
            </p:nvPicPr>
            <p:blipFill>
              <a:blip r:embed="rId11" cstate="print"/>
              <a:srcRect/>
              <a:stretch>
                <a:fillRect/>
              </a:stretch>
            </p:blipFill>
            <p:spPr bwMode="auto">
              <a:xfrm>
                <a:off x="8665783" y="2863588"/>
                <a:ext cx="431578" cy="495451"/>
              </a:xfrm>
              <a:prstGeom prst="rect">
                <a:avLst/>
              </a:prstGeom>
              <a:noFill/>
            </p:spPr>
          </p:pic>
          <p:pic>
            <p:nvPicPr>
              <p:cNvPr id="82" name="Picture 5" descr="C:\Program Files\Microsoft Resource DVD Artwork\DVD_ART\Artwork_Imagery\HARDWARE_IMAGERY\Photos - OEM Hardware\Windows Embedded\Ovation X gas pump Windows Embedded.png"/>
              <p:cNvPicPr>
                <a:picLocks noChangeAspect="1" noChangeArrowheads="1"/>
              </p:cNvPicPr>
              <p:nvPr/>
            </p:nvPicPr>
            <p:blipFill>
              <a:blip r:embed="rId12" cstate="print"/>
              <a:srcRect/>
              <a:stretch>
                <a:fillRect/>
              </a:stretch>
            </p:blipFill>
            <p:spPr bwMode="auto">
              <a:xfrm>
                <a:off x="9793923" y="2544162"/>
                <a:ext cx="607377" cy="1119589"/>
              </a:xfrm>
              <a:prstGeom prst="rect">
                <a:avLst/>
              </a:prstGeom>
              <a:noFill/>
            </p:spPr>
          </p:pic>
        </p:grpSp>
        <p:grpSp>
          <p:nvGrpSpPr>
            <p:cNvPr id="71" name="Group 52"/>
            <p:cNvGrpSpPr/>
            <p:nvPr/>
          </p:nvGrpSpPr>
          <p:grpSpPr>
            <a:xfrm>
              <a:off x="6154568" y="531633"/>
              <a:ext cx="2577710" cy="1178341"/>
              <a:chOff x="7573370" y="1002082"/>
              <a:chExt cx="3093251" cy="1414010"/>
            </a:xfrm>
          </p:grpSpPr>
          <p:grpSp>
            <p:nvGrpSpPr>
              <p:cNvPr id="72" name="Group 82"/>
              <p:cNvGrpSpPr/>
              <p:nvPr/>
            </p:nvGrpSpPr>
            <p:grpSpPr>
              <a:xfrm>
                <a:off x="7573370" y="1307881"/>
                <a:ext cx="3006091" cy="1108211"/>
                <a:chOff x="7573370" y="1307881"/>
                <a:chExt cx="3006091" cy="1108211"/>
              </a:xfrm>
            </p:grpSpPr>
            <p:sp>
              <p:nvSpPr>
                <p:cNvPr id="76" name="AutoShape 65"/>
                <p:cNvSpPr>
                  <a:spLocks noChangeArrowheads="1"/>
                </p:cNvSpPr>
                <p:nvPr/>
              </p:nvSpPr>
              <p:spPr bwMode="auto">
                <a:xfrm>
                  <a:off x="7573370" y="1318811"/>
                  <a:ext cx="3006091" cy="1097281"/>
                </a:xfrm>
                <a:prstGeom prst="roundRect">
                  <a:avLst>
                    <a:gd name="adj" fmla="val 16667"/>
                  </a:avLst>
                </a:prstGeom>
                <a:gradFill rotWithShape="1">
                  <a:gsLst>
                    <a:gs pos="0">
                      <a:srgbClr val="99FF66"/>
                    </a:gs>
                    <a:gs pos="100000">
                      <a:srgbClr val="FFFF00">
                        <a:lumMod val="40000"/>
                        <a:lumOff val="60000"/>
                      </a:srgbClr>
                    </a:gs>
                  </a:gsLst>
                  <a:lin ang="2700000" scaled="1"/>
                </a:gradFill>
                <a:ln w="12700" algn="ctr">
                  <a:noFill/>
                  <a:round/>
                  <a:headEnd/>
                  <a:tailEnd/>
                </a:ln>
                <a:effectLst>
                  <a:outerShdw blurRad="800100" sx="102000" sy="102000" algn="ctr" rotWithShape="0">
                    <a:srgbClr val="000000">
                      <a:alpha val="43137"/>
                    </a:srgbClr>
                  </a:outerShdw>
                </a:effectLst>
              </p:spPr>
              <p:txBody>
                <a:bodyPr vert="horz" wrap="none" lIns="91440" tIns="45720" rIns="91440" bIns="45720" numCol="1" anchor="ctr" anchorCtr="0" compatLnSpc="1">
                  <a:prstTxWarp prst="textNoShape">
                    <a:avLst/>
                  </a:prstTxWarp>
                </a:bodyPr>
                <a:lstStyle/>
                <a:p>
                  <a:pPr defTabSz="914363" fontAlgn="auto">
                    <a:spcBef>
                      <a:spcPts val="0"/>
                    </a:spcBef>
                    <a:spcAft>
                      <a:spcPts val="0"/>
                    </a:spcAft>
                  </a:pPr>
                  <a:endParaRPr lang="en-US" sz="2000" kern="0" dirty="0" smtClean="0">
                    <a:solidFill>
                      <a:srgbClr val="26357E"/>
                    </a:solidFill>
                  </a:endParaRPr>
                </a:p>
              </p:txBody>
            </p:sp>
            <p:sp>
              <p:nvSpPr>
                <p:cNvPr id="77" name="Text Box 36"/>
                <p:cNvSpPr txBox="1">
                  <a:spLocks noChangeArrowheads="1"/>
                </p:cNvSpPr>
                <p:nvPr/>
              </p:nvSpPr>
              <p:spPr bwMode="auto">
                <a:xfrm>
                  <a:off x="7597140" y="1307881"/>
                  <a:ext cx="2581574"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defTabSz="914363" fontAlgn="auto">
                    <a:spcBef>
                      <a:spcPts val="0"/>
                    </a:spcBef>
                    <a:spcAft>
                      <a:spcPts val="600"/>
                    </a:spcAft>
                  </a:pPr>
                  <a:r>
                    <a:rPr lang="en-US" sz="2300" b="1"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rPr>
                    <a:t>50%</a:t>
                  </a:r>
                  <a:endParaRPr lang="en-US" sz="1300" b="1"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endParaRPr>
                </a:p>
              </p:txBody>
            </p:sp>
            <p:sp>
              <p:nvSpPr>
                <p:cNvPr id="78" name="Rectangle 77"/>
                <p:cNvSpPr/>
                <p:nvPr/>
              </p:nvSpPr>
              <p:spPr>
                <a:xfrm>
                  <a:off x="7597137" y="1789851"/>
                  <a:ext cx="2874247" cy="553998"/>
                </a:xfrm>
                <a:prstGeom prst="rect">
                  <a:avLst/>
                </a:prstGeom>
              </p:spPr>
              <p:txBody>
                <a:bodyPr wrap="none">
                  <a:spAutoFit/>
                </a:bodyPr>
                <a:lstStyle/>
                <a:p>
                  <a:pPr defTabSz="914363" fontAlgn="auto">
                    <a:lnSpc>
                      <a:spcPct val="75000"/>
                    </a:lnSpc>
                    <a:spcBef>
                      <a:spcPts val="0"/>
                    </a:spcBef>
                    <a:spcAft>
                      <a:spcPts val="0"/>
                    </a:spcAft>
                  </a:pPr>
                  <a:r>
                    <a:rPr lang="en-US" sz="1600" kern="0" dirty="0" err="1"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Equipements</a:t>
                  </a:r>
                  <a:endParaRPr lang="en-US" sz="1600"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defTabSz="914363" fontAlgn="auto">
                    <a:lnSpc>
                      <a:spcPct val="75000"/>
                    </a:lnSpc>
                    <a:spcBef>
                      <a:spcPts val="0"/>
                    </a:spcBef>
                    <a:spcAft>
                      <a:spcPts val="0"/>
                    </a:spcAft>
                  </a:pPr>
                  <a:r>
                    <a:rPr lang="en-US" sz="1600" kern="0" dirty="0" err="1"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électroniques</a:t>
                  </a:r>
                  <a:r>
                    <a:rPr lang="en-US" sz="1600" kern="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 </a:t>
                  </a:r>
                  <a:r>
                    <a:rPr lang="en-US" sz="1600" kern="0" dirty="0" err="1"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connectés</a:t>
                  </a:r>
                  <a:endParaRPr lang="en-US" sz="1600" kern="0" dirty="0" smtClean="0">
                    <a:solidFill>
                      <a:sysClr val="windowText" lastClr="000000"/>
                    </a:solidFill>
                  </a:endParaRPr>
                </a:p>
              </p:txBody>
            </p:sp>
          </p:grpSp>
          <p:pic>
            <p:nvPicPr>
              <p:cNvPr id="73" name="Picture 11" descr="C:\Program Files\Microsoft Resource DVD Artwork\DVD_ART\Artwork_Imagery\HARDWARE_IMAGERY\Photos - OEM Hardware\Computer\Home PC - Windows XP Media Center\plasma screen TV with Media Center.png"/>
              <p:cNvPicPr>
                <a:picLocks noChangeAspect="1" noChangeArrowheads="1"/>
              </p:cNvPicPr>
              <p:nvPr/>
            </p:nvPicPr>
            <p:blipFill>
              <a:blip r:embed="rId13" cstate="print"/>
              <a:srcRect/>
              <a:stretch>
                <a:fillRect/>
              </a:stretch>
            </p:blipFill>
            <p:spPr bwMode="auto">
              <a:xfrm>
                <a:off x="9867943" y="1002082"/>
                <a:ext cx="798678" cy="603403"/>
              </a:xfrm>
              <a:prstGeom prst="rect">
                <a:avLst/>
              </a:prstGeom>
              <a:noFill/>
            </p:spPr>
          </p:pic>
          <p:pic>
            <p:nvPicPr>
              <p:cNvPr id="74" name="Picture 31" descr="C:\Program Files\Microsoft Resource DVD Artwork\DVD_ART\Artwork_Imagery\HARDWARE_IMAGERY\Photos - OEM Hardware\Cameras\Digital Surveillance\Panasonic Outdoor Pan tilt network camera.png"/>
              <p:cNvPicPr>
                <a:picLocks noChangeAspect="1" noChangeArrowheads="1"/>
              </p:cNvPicPr>
              <p:nvPr/>
            </p:nvPicPr>
            <p:blipFill>
              <a:blip r:embed="rId14" cstate="print"/>
              <a:srcRect/>
              <a:stretch>
                <a:fillRect/>
              </a:stretch>
            </p:blipFill>
            <p:spPr bwMode="auto">
              <a:xfrm>
                <a:off x="9336588" y="1252603"/>
                <a:ext cx="373280" cy="390460"/>
              </a:xfrm>
              <a:prstGeom prst="rect">
                <a:avLst/>
              </a:prstGeom>
              <a:noFill/>
            </p:spPr>
          </p:pic>
          <p:pic>
            <p:nvPicPr>
              <p:cNvPr id="75" name="Picture 39" descr="C:\Program Files\Microsoft Resource DVD Artwork\DVD_ART\Artwork_Imagery\HARDWARE_IMAGERY\Photos - OEM Hardware\Windows Embedded\DSCF Windows Embedded AutoPC.png"/>
              <p:cNvPicPr>
                <a:picLocks noChangeAspect="1" noChangeArrowheads="1"/>
              </p:cNvPicPr>
              <p:nvPr/>
            </p:nvPicPr>
            <p:blipFill>
              <a:blip r:embed="rId15" cstate="print"/>
              <a:srcRect/>
              <a:stretch>
                <a:fillRect/>
              </a:stretch>
            </p:blipFill>
            <p:spPr bwMode="auto">
              <a:xfrm>
                <a:off x="9666377" y="1618011"/>
                <a:ext cx="642543" cy="470892"/>
              </a:xfrm>
              <a:prstGeom prst="rect">
                <a:avLst/>
              </a:prstGeom>
              <a:noFill/>
            </p:spPr>
          </p:pic>
        </p:grpSp>
      </p:grpSp>
      <p:sp>
        <p:nvSpPr>
          <p:cNvPr id="113" name="ZoneTexte 112"/>
          <p:cNvSpPr txBox="1"/>
          <p:nvPr/>
        </p:nvSpPr>
        <p:spPr>
          <a:xfrm>
            <a:off x="1223931" y="2000270"/>
            <a:ext cx="2919444" cy="1323439"/>
          </a:xfrm>
          <a:prstGeom prst="rect">
            <a:avLst/>
          </a:prstGeom>
          <a:noFill/>
        </p:spPr>
        <p:txBody>
          <a:bodyPr wrap="square" rtlCol="0">
            <a:spAutoFit/>
          </a:bodyPr>
          <a:lstStyle/>
          <a:p>
            <a:r>
              <a:rPr lang="fr-FR" sz="2000" dirty="0" smtClean="0"/>
              <a:t>Prévisions IDC pour 2012 : 6+ Milliards de produits embarqués dans le monde</a:t>
            </a:r>
            <a:endParaRPr lang="fr-FR" sz="2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Embarquez-moi tout ça!</a:t>
            </a:r>
            <a:endParaRPr lang="fr-FR" dirty="0"/>
          </a:p>
        </p:txBody>
      </p:sp>
      <p:graphicFrame>
        <p:nvGraphicFramePr>
          <p:cNvPr id="4" name="Espace réservé du contenu 3"/>
          <p:cNvGraphicFramePr>
            <a:graphicFrameLocks noGrp="1"/>
          </p:cNvGraphicFramePr>
          <p:nvPr>
            <p:ph sz="quarter" idx="10"/>
          </p:nvPr>
        </p:nvGraphicFramePr>
        <p:xfrm>
          <a:off x="419100" y="1685925"/>
          <a:ext cx="8458200" cy="408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E:\Products &amp; Documents\Branding Resources\Brands\Windows Embedded\Windows Embedded\wEmbed_v_rgb_r.png"/>
          <p:cNvPicPr>
            <a:picLocks noChangeAspect="1" noChangeArrowheads="1"/>
          </p:cNvPicPr>
          <p:nvPr/>
        </p:nvPicPr>
        <p:blipFill>
          <a:blip r:embed="rId6"/>
          <a:srcRect/>
          <a:stretch>
            <a:fillRect/>
          </a:stretch>
        </p:blipFill>
        <p:spPr bwMode="auto">
          <a:xfrm>
            <a:off x="942975" y="4086225"/>
            <a:ext cx="1857376" cy="1514294"/>
          </a:xfrm>
          <a:prstGeom prst="rect">
            <a:avLst/>
          </a:prstGeom>
          <a:noFill/>
        </p:spPr>
      </p:pic>
      <p:pic>
        <p:nvPicPr>
          <p:cNvPr id="2051" name="Picture 3" descr="E:\Products &amp; Documents\Branding Resources\Brands\Research_bL_r.png"/>
          <p:cNvPicPr>
            <a:picLocks noChangeAspect="1" noChangeArrowheads="1"/>
          </p:cNvPicPr>
          <p:nvPr/>
        </p:nvPicPr>
        <p:blipFill>
          <a:blip r:embed="rId7"/>
          <a:srcRect/>
          <a:stretch>
            <a:fillRect/>
          </a:stretch>
        </p:blipFill>
        <p:spPr bwMode="auto">
          <a:xfrm>
            <a:off x="6386514" y="5091114"/>
            <a:ext cx="1928812" cy="536168"/>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Windows Embedded Standard</a:t>
            </a:r>
            <a:endParaRPr lang="fr-FR" dirty="0"/>
          </a:p>
        </p:txBody>
      </p:sp>
      <p:graphicFrame>
        <p:nvGraphicFramePr>
          <p:cNvPr id="4" name="Espace réservé du contenu 3"/>
          <p:cNvGraphicFramePr>
            <a:graphicFrameLocks noGrp="1"/>
          </p:cNvGraphicFramePr>
          <p:nvPr>
            <p:ph sz="quarter" idx="10"/>
          </p:nvPr>
        </p:nvGraphicFramePr>
        <p:xfrm>
          <a:off x="400050" y="1381125"/>
          <a:ext cx="5695950"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6" descr="C:\Users\obloch\Pictures\e-motion.bmp"/>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096275" y="1304910"/>
            <a:ext cx="813587" cy="1423778"/>
          </a:xfrm>
          <a:prstGeom prst="rect">
            <a:avLst/>
          </a:prstGeom>
          <a:noFill/>
        </p:spPr>
      </p:pic>
      <p:pic>
        <p:nvPicPr>
          <p:cNvPr id="6" name="Rechteck 383023"/>
          <p:cNvPicPr>
            <a:picLocks noChangeAspect="1" noChangeArrowheads="1"/>
          </p:cNvPicPr>
          <p:nvPr/>
        </p:nvPicPr>
        <p:blipFill>
          <a:blip r:embed="rId7"/>
          <a:srcRect/>
          <a:stretch>
            <a:fillRect/>
          </a:stretch>
        </p:blipFill>
        <p:spPr bwMode="auto">
          <a:xfrm>
            <a:off x="6167452" y="4600584"/>
            <a:ext cx="2071702" cy="1180603"/>
          </a:xfrm>
          <a:prstGeom prst="rect">
            <a:avLst/>
          </a:prstGeom>
          <a:noFill/>
          <a:ln w="9525">
            <a:noFill/>
            <a:miter lim="800000"/>
            <a:headEnd/>
            <a:tailEnd/>
          </a:ln>
        </p:spPr>
      </p:pic>
      <p:pic>
        <p:nvPicPr>
          <p:cNvPr id="7" name="Rechteck 383000"/>
          <p:cNvPicPr>
            <a:picLocks noChangeAspect="1" noChangeArrowheads="1"/>
          </p:cNvPicPr>
          <p:nvPr/>
        </p:nvPicPr>
        <p:blipFill>
          <a:blip r:embed="rId8">
            <a:lum bright="6000"/>
          </a:blip>
          <a:srcRect/>
          <a:stretch>
            <a:fillRect/>
          </a:stretch>
        </p:blipFill>
        <p:spPr bwMode="auto">
          <a:xfrm>
            <a:off x="8096275" y="4552961"/>
            <a:ext cx="870313" cy="1357298"/>
          </a:xfrm>
          <a:prstGeom prst="rect">
            <a:avLst/>
          </a:prstGeom>
          <a:noFill/>
          <a:ln w="9525">
            <a:noFill/>
            <a:miter lim="800000"/>
            <a:headEnd/>
            <a:tailEnd/>
          </a:ln>
        </p:spPr>
      </p:pic>
      <p:pic>
        <p:nvPicPr>
          <p:cNvPr id="8" name="Rechteck 383027"/>
          <p:cNvPicPr>
            <a:picLocks noChangeAspect="1" noChangeArrowheads="1"/>
          </p:cNvPicPr>
          <p:nvPr/>
        </p:nvPicPr>
        <p:blipFill>
          <a:blip r:embed="rId9"/>
          <a:srcRect/>
          <a:stretch>
            <a:fillRect/>
          </a:stretch>
        </p:blipFill>
        <p:spPr bwMode="auto">
          <a:xfrm>
            <a:off x="6310329" y="1381111"/>
            <a:ext cx="977126" cy="1253270"/>
          </a:xfrm>
          <a:prstGeom prst="rect">
            <a:avLst/>
          </a:prstGeom>
          <a:noFill/>
          <a:ln w="9525">
            <a:noFill/>
            <a:miter lim="800000"/>
            <a:headEnd/>
            <a:tailEnd/>
          </a:ln>
        </p:spPr>
      </p:pic>
      <p:pic>
        <p:nvPicPr>
          <p:cNvPr id="9" name="Picture 2" descr="E:\Products &amp; Documents\Branding Resources\Brands\wEmbed-Stnd_v_rgb_r.png"/>
          <p:cNvPicPr>
            <a:picLocks noChangeAspect="1" noChangeArrowheads="1"/>
          </p:cNvPicPr>
          <p:nvPr/>
        </p:nvPicPr>
        <p:blipFill>
          <a:blip r:embed="rId10"/>
          <a:srcRect/>
          <a:stretch>
            <a:fillRect/>
          </a:stretch>
        </p:blipFill>
        <p:spPr bwMode="auto">
          <a:xfrm>
            <a:off x="6691330" y="2747959"/>
            <a:ext cx="1714512" cy="1687298"/>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0051" y="1987551"/>
            <a:ext cx="8315324" cy="1523495"/>
          </a:xfrm>
        </p:spPr>
        <p:txBody>
          <a:bodyPr/>
          <a:lstStyle/>
          <a:p>
            <a:r>
              <a:rPr lang="fr-FR" dirty="0" smtClean="0"/>
              <a:t>Configuration d’un OS embarqué, Windows Embedded Standard</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Windows Embedded CE</a:t>
            </a:r>
            <a:endParaRPr lang="fr-FR" dirty="0"/>
          </a:p>
        </p:txBody>
      </p:sp>
      <p:graphicFrame>
        <p:nvGraphicFramePr>
          <p:cNvPr id="4" name="Espace réservé du contenu 3"/>
          <p:cNvGraphicFramePr>
            <a:graphicFrameLocks noGrp="1"/>
          </p:cNvGraphicFramePr>
          <p:nvPr>
            <p:ph sz="quarter" idx="10"/>
          </p:nvPr>
        </p:nvGraphicFramePr>
        <p:xfrm>
          <a:off x="400050" y="1381125"/>
          <a:ext cx="5695950"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Rechteck 382997"/>
          <p:cNvPicPr>
            <a:picLocks noChangeAspect="1" noChangeArrowheads="1"/>
          </p:cNvPicPr>
          <p:nvPr/>
        </p:nvPicPr>
        <p:blipFill>
          <a:blip r:embed="rId6"/>
          <a:srcRect/>
          <a:stretch>
            <a:fillRect/>
          </a:stretch>
        </p:blipFill>
        <p:spPr bwMode="auto">
          <a:xfrm>
            <a:off x="6548454" y="1881180"/>
            <a:ext cx="895350" cy="457200"/>
          </a:xfrm>
          <a:prstGeom prst="rect">
            <a:avLst/>
          </a:prstGeom>
          <a:noFill/>
          <a:ln w="9525">
            <a:noFill/>
            <a:miter lim="800000"/>
            <a:headEnd/>
            <a:tailEnd/>
          </a:ln>
        </p:spPr>
      </p:pic>
      <p:pic>
        <p:nvPicPr>
          <p:cNvPr id="11" name="Rechteck 383003"/>
          <p:cNvPicPr>
            <a:picLocks noChangeAspect="1" noChangeArrowheads="1"/>
          </p:cNvPicPr>
          <p:nvPr/>
        </p:nvPicPr>
        <p:blipFill>
          <a:blip r:embed="rId7"/>
          <a:srcRect/>
          <a:stretch>
            <a:fillRect/>
          </a:stretch>
        </p:blipFill>
        <p:spPr bwMode="auto">
          <a:xfrm>
            <a:off x="7929586" y="1428736"/>
            <a:ext cx="925520" cy="785818"/>
          </a:xfrm>
          <a:prstGeom prst="rect">
            <a:avLst/>
          </a:prstGeom>
          <a:noFill/>
          <a:ln w="9525">
            <a:noFill/>
            <a:miter lim="800000"/>
            <a:headEnd/>
            <a:tailEnd/>
          </a:ln>
        </p:spPr>
      </p:pic>
      <p:pic>
        <p:nvPicPr>
          <p:cNvPr id="12" name="Rechteck 383027"/>
          <p:cNvPicPr>
            <a:picLocks noChangeAspect="1" noChangeArrowheads="1"/>
          </p:cNvPicPr>
          <p:nvPr/>
        </p:nvPicPr>
        <p:blipFill>
          <a:blip r:embed="rId8"/>
          <a:srcRect/>
          <a:stretch>
            <a:fillRect/>
          </a:stretch>
        </p:blipFill>
        <p:spPr bwMode="auto">
          <a:xfrm>
            <a:off x="7801000" y="4453156"/>
            <a:ext cx="869952" cy="1115808"/>
          </a:xfrm>
          <a:prstGeom prst="rect">
            <a:avLst/>
          </a:prstGeom>
          <a:noFill/>
          <a:ln w="9525">
            <a:noFill/>
            <a:miter lim="800000"/>
            <a:headEnd/>
            <a:tailEnd/>
          </a:ln>
        </p:spPr>
      </p:pic>
      <p:pic>
        <p:nvPicPr>
          <p:cNvPr id="13" name="Picture 12" descr="C:\Users\obloch\Pictures\zune.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562741" y="4450769"/>
            <a:ext cx="785818" cy="1216381"/>
          </a:xfrm>
          <a:prstGeom prst="rect">
            <a:avLst/>
          </a:prstGeom>
          <a:noFill/>
        </p:spPr>
      </p:pic>
      <p:pic>
        <p:nvPicPr>
          <p:cNvPr id="14" name="Picture 4" descr="C:\Users\obloch\Documents\Microsoft\Ressources\Brands\Windows Embedded\Windows CE\wEmbed-CE_v_rgb_r - Copy.png"/>
          <p:cNvPicPr>
            <a:picLocks noChangeAspect="1" noChangeArrowheads="1"/>
          </p:cNvPicPr>
          <p:nvPr/>
        </p:nvPicPr>
        <p:blipFill>
          <a:blip r:embed="rId10"/>
          <a:srcRect/>
          <a:stretch>
            <a:fillRect/>
          </a:stretch>
        </p:blipFill>
        <p:spPr bwMode="auto">
          <a:xfrm>
            <a:off x="6715125" y="2676525"/>
            <a:ext cx="1931595" cy="12192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4325" y="1987551"/>
            <a:ext cx="8381999" cy="1523495"/>
          </a:xfrm>
        </p:spPr>
        <p:txBody>
          <a:bodyPr/>
          <a:lstStyle/>
          <a:p>
            <a:r>
              <a:rPr lang="fr-FR" dirty="0" smtClean="0"/>
              <a:t>Configuration d’un OS embarqué, Intégration dans Visual Studio, Windows Embedded CE</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2811F9-C587-40DD-9CDF-16C027CDAFDE}"/>
</file>

<file path=customXml/itemProps2.xml><?xml version="1.0" encoding="utf-8"?>
<ds:datastoreItem xmlns:ds="http://schemas.openxmlformats.org/officeDocument/2006/customXml" ds:itemID="{36E36A69-20AF-4475-8E56-46E6A5BAB14A}"/>
</file>

<file path=customXml/itemProps3.xml><?xml version="1.0" encoding="utf-8"?>
<ds:datastoreItem xmlns:ds="http://schemas.openxmlformats.org/officeDocument/2006/customXml" ds:itemID="{727A27AF-67A1-4A64-B04E-6572043AD347}"/>
</file>

<file path=docProps/app.xml><?xml version="1.0" encoding="utf-8"?>
<Properties xmlns="http://schemas.openxmlformats.org/officeDocument/2006/extended-properties" xmlns:vt="http://schemas.openxmlformats.org/officeDocument/2006/docPropsVTypes">
  <Template>Template MS Days</Template>
  <TotalTime>1945</TotalTime>
  <Words>2813</Words>
  <Application>Microsoft Office PowerPoint</Application>
  <PresentationFormat>Affichage à l'écran (4:3)</PresentationFormat>
  <Paragraphs>334</Paragraphs>
  <Slides>23</Slides>
  <Notes>8</Notes>
  <HiddenSlides>4</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Template MS Days</vt:lpstr>
      <vt:lpstr>Le Développement Embarqué, avec une pointe de .NET!</vt:lpstr>
      <vt:lpstr>Diapositive 2</vt:lpstr>
      <vt:lpstr>Un monde de terminaux</vt:lpstr>
      <vt:lpstr>2012: 6+ Milliards de terminaux</vt:lpstr>
      <vt:lpstr>Embarquez-moi tout ça!</vt:lpstr>
      <vt:lpstr>Windows Embedded Standard</vt:lpstr>
      <vt:lpstr>Configuration d’un OS embarqué, Windows Embedded Standard</vt:lpstr>
      <vt:lpstr>Windows Embedded CE</vt:lpstr>
      <vt:lpstr>Configuration d’un OS embarqué, Intégration dans Visual Studio, Windows Embedded CE</vt:lpstr>
      <vt:lpstr>Emulateur - Développement Natifs - Remote tools</vt:lpstr>
      <vt:lpstr>.NET MicroFramework</vt:lpstr>
      <vt:lpstr>Debug .NET embarqué sur cible - .NET MicroFramework</vt:lpstr>
      <vt:lpstr>MS Robotics Developer Studio</vt:lpstr>
      <vt:lpstr>Environnement VPL, Environnement de Simulation, Création de Service</vt:lpstr>
      <vt:lpstr>Diapositive 15</vt:lpstr>
      <vt:lpstr>Diapositive 16</vt:lpstr>
      <vt:lpstr>Diapositive 17</vt:lpstr>
      <vt:lpstr>Certifications : Programme de nouvelle génération</vt:lpstr>
      <vt:lpstr>Certification : validez vos compétences</vt:lpstr>
      <vt:lpstr>Certification : validez vos compétences</vt:lpstr>
      <vt:lpstr>Certification : validez vos compétences</vt:lpstr>
      <vt:lpstr>Certification : validez vos compétences</vt:lpstr>
      <vt:lpstr>Diapositive 23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pierreca</cp:lastModifiedBy>
  <cp:revision>39</cp:revision>
  <dcterms:created xsi:type="dcterms:W3CDTF">2008-09-19T00:36:10Z</dcterms:created>
  <dcterms:modified xsi:type="dcterms:W3CDTF">2008-10-10T00:37:34Z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