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22.xml" ContentType="application/vnd.openxmlformats-officedocument.presentationml.notesSlid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20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1"/>
  </p:sldMasterIdLst>
  <p:notesMasterIdLst>
    <p:notesMasterId r:id="rId29"/>
  </p:notesMasterIdLst>
  <p:sldIdLst>
    <p:sldId id="256" r:id="rId2"/>
    <p:sldId id="257" r:id="rId3"/>
    <p:sldId id="279" r:id="rId4"/>
    <p:sldId id="280" r:id="rId5"/>
    <p:sldId id="282" r:id="rId6"/>
    <p:sldId id="285" r:id="rId7"/>
    <p:sldId id="287" r:id="rId8"/>
    <p:sldId id="288" r:id="rId9"/>
    <p:sldId id="321" r:id="rId10"/>
    <p:sldId id="327" r:id="rId11"/>
    <p:sldId id="329" r:id="rId12"/>
    <p:sldId id="330" r:id="rId13"/>
    <p:sldId id="309" r:id="rId14"/>
    <p:sldId id="294" r:id="rId15"/>
    <p:sldId id="305" r:id="rId16"/>
    <p:sldId id="289" r:id="rId17"/>
    <p:sldId id="317" r:id="rId18"/>
    <p:sldId id="304" r:id="rId19"/>
    <p:sldId id="331" r:id="rId20"/>
    <p:sldId id="296" r:id="rId21"/>
    <p:sldId id="318" r:id="rId22"/>
    <p:sldId id="291" r:id="rId23"/>
    <p:sldId id="332" r:id="rId24"/>
    <p:sldId id="301" r:id="rId25"/>
    <p:sldId id="310" r:id="rId26"/>
    <p:sldId id="311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47" autoAdjust="0"/>
    <p:restoredTop sz="72077" autoAdjust="0"/>
  </p:normalViewPr>
  <p:slideViewPr>
    <p:cSldViewPr>
      <p:cViewPr>
        <p:scale>
          <a:sx n="80" d="100"/>
          <a:sy n="80" d="100"/>
        </p:scale>
        <p:origin x="-19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BAFED-A420-4412-91B7-7E9E758EC50D}" type="doc">
      <dgm:prSet loTypeId="urn:microsoft.com/office/officeart/2005/8/layout/venn1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0EE5475-555B-44BA-9DE5-1BC0C39F271E}">
      <dgm:prSet custT="1"/>
      <dgm:spPr/>
      <dgm:t>
        <a:bodyPr/>
        <a:lstStyle/>
        <a:p>
          <a:pPr rtl="0"/>
          <a:r>
            <a:rPr lang="es-ES" sz="2400" dirty="0" smtClean="0"/>
            <a:t>Oportunidades que ofrece la siguiente generación de web</a:t>
          </a:r>
          <a:endParaRPr lang="en-US" sz="2400" dirty="0"/>
        </a:p>
      </dgm:t>
    </dgm:pt>
    <dgm:pt modelId="{1BB86E75-A437-4298-9032-319848A17A69}" type="parTrans" cxnId="{34341104-27A3-476A-B934-C178525E2A1A}">
      <dgm:prSet/>
      <dgm:spPr/>
      <dgm:t>
        <a:bodyPr/>
        <a:lstStyle/>
        <a:p>
          <a:endParaRPr lang="en-US" sz="2400"/>
        </a:p>
      </dgm:t>
    </dgm:pt>
    <dgm:pt modelId="{A8D288AA-6516-4264-ABFB-A80AC7D320A2}" type="sibTrans" cxnId="{34341104-27A3-476A-B934-C178525E2A1A}">
      <dgm:prSet/>
      <dgm:spPr/>
      <dgm:t>
        <a:bodyPr/>
        <a:lstStyle/>
        <a:p>
          <a:endParaRPr lang="en-US" sz="2400"/>
        </a:p>
      </dgm:t>
    </dgm:pt>
    <dgm:pt modelId="{7F78BDE9-6C6E-41AC-B82B-0943E6CB181E}">
      <dgm:prSet custT="1"/>
      <dgm:spPr/>
      <dgm:t>
        <a:bodyPr/>
        <a:lstStyle/>
        <a:p>
          <a:pPr rtl="0"/>
          <a:r>
            <a:rPr lang="es-CO" sz="2400" dirty="0" smtClean="0"/>
            <a:t>Innovación cómo base de crecimiento</a:t>
          </a:r>
          <a:endParaRPr lang="en-US" sz="2400" dirty="0"/>
        </a:p>
      </dgm:t>
    </dgm:pt>
    <dgm:pt modelId="{11DD4F83-831B-4C18-A0BC-AF513A9EEB27}" type="parTrans" cxnId="{1AA2A115-3333-42AD-9F2E-86A013112A94}">
      <dgm:prSet/>
      <dgm:spPr/>
      <dgm:t>
        <a:bodyPr/>
        <a:lstStyle/>
        <a:p>
          <a:endParaRPr lang="en-US" sz="2400"/>
        </a:p>
      </dgm:t>
    </dgm:pt>
    <dgm:pt modelId="{BA79FFD2-EF68-4AF7-981D-8ED396994249}" type="sibTrans" cxnId="{1AA2A115-3333-42AD-9F2E-86A013112A94}">
      <dgm:prSet/>
      <dgm:spPr/>
      <dgm:t>
        <a:bodyPr/>
        <a:lstStyle/>
        <a:p>
          <a:endParaRPr lang="en-US" sz="2400"/>
        </a:p>
      </dgm:t>
    </dgm:pt>
    <dgm:pt modelId="{D1866A27-D521-401F-A89D-5EB66581AB13}" type="pres">
      <dgm:prSet presAssocID="{301BAFED-A420-4412-91B7-7E9E758EC50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0BB900-8285-4C68-904D-38AC97EDD8E4}" type="pres">
      <dgm:prSet presAssocID="{7F78BDE9-6C6E-41AC-B82B-0943E6CB181E}" presName="circ1" presStyleLbl="vennNode1" presStyleIdx="0" presStyleCnt="2"/>
      <dgm:spPr/>
      <dgm:t>
        <a:bodyPr/>
        <a:lstStyle/>
        <a:p>
          <a:endParaRPr lang="en-US"/>
        </a:p>
      </dgm:t>
    </dgm:pt>
    <dgm:pt modelId="{5FBE7CAE-BB8B-4CCD-B14F-1CFD5187C575}" type="pres">
      <dgm:prSet presAssocID="{7F78BDE9-6C6E-41AC-B82B-0943E6CB18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77352-0B8B-412C-A75A-7FD9791E7FB2}" type="pres">
      <dgm:prSet presAssocID="{40EE5475-555B-44BA-9DE5-1BC0C39F271E}" presName="circ2" presStyleLbl="vennNode1" presStyleIdx="1" presStyleCnt="2"/>
      <dgm:spPr/>
      <dgm:t>
        <a:bodyPr/>
        <a:lstStyle/>
        <a:p>
          <a:endParaRPr lang="en-US"/>
        </a:p>
      </dgm:t>
    </dgm:pt>
    <dgm:pt modelId="{29EBA2B6-D344-4731-8BFD-F87BE502D688}" type="pres">
      <dgm:prSet presAssocID="{40EE5475-555B-44BA-9DE5-1BC0C39F27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18BC0-1579-419A-93FF-352EC67B120F}" type="presOf" srcId="{301BAFED-A420-4412-91B7-7E9E758EC50D}" destId="{D1866A27-D521-401F-A89D-5EB66581AB13}" srcOrd="0" destOrd="0" presId="urn:microsoft.com/office/officeart/2005/8/layout/venn1"/>
    <dgm:cxn modelId="{8B99D14D-B6A9-4FAD-8D98-FA8739CCEE1D}" type="presOf" srcId="{40EE5475-555B-44BA-9DE5-1BC0C39F271E}" destId="{58677352-0B8B-412C-A75A-7FD9791E7FB2}" srcOrd="0" destOrd="0" presId="urn:microsoft.com/office/officeart/2005/8/layout/venn1"/>
    <dgm:cxn modelId="{34341104-27A3-476A-B934-C178525E2A1A}" srcId="{301BAFED-A420-4412-91B7-7E9E758EC50D}" destId="{40EE5475-555B-44BA-9DE5-1BC0C39F271E}" srcOrd="1" destOrd="0" parTransId="{1BB86E75-A437-4298-9032-319848A17A69}" sibTransId="{A8D288AA-6516-4264-ABFB-A80AC7D320A2}"/>
    <dgm:cxn modelId="{1AA2A115-3333-42AD-9F2E-86A013112A94}" srcId="{301BAFED-A420-4412-91B7-7E9E758EC50D}" destId="{7F78BDE9-6C6E-41AC-B82B-0943E6CB181E}" srcOrd="0" destOrd="0" parTransId="{11DD4F83-831B-4C18-A0BC-AF513A9EEB27}" sibTransId="{BA79FFD2-EF68-4AF7-981D-8ED396994249}"/>
    <dgm:cxn modelId="{F0698BB6-0E76-4F9B-ACF4-0B7924D3FE7F}" type="presOf" srcId="{7F78BDE9-6C6E-41AC-B82B-0943E6CB181E}" destId="{5FBE7CAE-BB8B-4CCD-B14F-1CFD5187C575}" srcOrd="1" destOrd="0" presId="urn:microsoft.com/office/officeart/2005/8/layout/venn1"/>
    <dgm:cxn modelId="{D78345D4-AC33-4324-B358-2380116B8CB1}" type="presOf" srcId="{7F78BDE9-6C6E-41AC-B82B-0943E6CB181E}" destId="{A30BB900-8285-4C68-904D-38AC97EDD8E4}" srcOrd="0" destOrd="0" presId="urn:microsoft.com/office/officeart/2005/8/layout/venn1"/>
    <dgm:cxn modelId="{C86552E4-E4E1-4AF2-9397-CF300E60BDC6}" type="presOf" srcId="{40EE5475-555B-44BA-9DE5-1BC0C39F271E}" destId="{29EBA2B6-D344-4731-8BFD-F87BE502D688}" srcOrd="1" destOrd="0" presId="urn:microsoft.com/office/officeart/2005/8/layout/venn1"/>
    <dgm:cxn modelId="{864C8475-B253-4830-A842-BF8E51C64433}" type="presParOf" srcId="{D1866A27-D521-401F-A89D-5EB66581AB13}" destId="{A30BB900-8285-4C68-904D-38AC97EDD8E4}" srcOrd="0" destOrd="0" presId="urn:microsoft.com/office/officeart/2005/8/layout/venn1"/>
    <dgm:cxn modelId="{77816305-E22E-4BAE-83D2-314FF7B7C8BF}" type="presParOf" srcId="{D1866A27-D521-401F-A89D-5EB66581AB13}" destId="{5FBE7CAE-BB8B-4CCD-B14F-1CFD5187C575}" srcOrd="1" destOrd="0" presId="urn:microsoft.com/office/officeart/2005/8/layout/venn1"/>
    <dgm:cxn modelId="{7B0BFE06-E279-405A-9F9D-BB1FB363CED5}" type="presParOf" srcId="{D1866A27-D521-401F-A89D-5EB66581AB13}" destId="{58677352-0B8B-412C-A75A-7FD9791E7FB2}" srcOrd="2" destOrd="0" presId="urn:microsoft.com/office/officeart/2005/8/layout/venn1"/>
    <dgm:cxn modelId="{13703C4C-0B11-449B-A032-D0AAE183D574}" type="presParOf" srcId="{D1866A27-D521-401F-A89D-5EB66581AB13}" destId="{29EBA2B6-D344-4731-8BFD-F87BE502D688}" srcOrd="3" destOrd="0" presId="urn:microsoft.com/office/officeart/2005/8/layout/ven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327888-91F6-415B-9B4F-93E7AF7E773A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4DAA42-F6A4-414F-9DF8-665E4FF6084C}">
      <dgm:prSet custT="1"/>
      <dgm:spPr/>
      <dgm:t>
        <a:bodyPr/>
        <a:lstStyle/>
        <a:p>
          <a:pPr rtl="0"/>
          <a:r>
            <a:rPr lang="es-C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…Conectarse con la Gente?</a:t>
          </a:r>
          <a:endParaRPr lang="es-CO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ADA32-6D36-42F2-9A40-F7BBEF305A9E}" type="parTrans" cxnId="{C276A78C-2B42-4088-9312-58F24AB3313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2CACEE-A5FB-48AA-B7D9-3A961E6A2092}" type="sibTrans" cxnId="{C276A78C-2B42-4088-9312-58F24AB3313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5983D-BD65-499F-B352-5DC82A6375CC}">
      <dgm:prSet custT="1"/>
      <dgm:spPr/>
      <dgm:t>
        <a:bodyPr/>
        <a:lstStyle/>
        <a:p>
          <a:pPr rtl="0"/>
          <a:r>
            <a: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¿Cómo podemos extenderla para que permita…</a:t>
          </a:r>
          <a:endParaRPr lang="es-CO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FFD02E-AB0D-4A6C-992A-CC13B3D21FC9}" type="parTrans" cxnId="{1852B81B-F628-442E-AFC4-A1FE6BC5CF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5B86FD-792D-4A25-B76F-218F4DDF85E3}" type="sibTrans" cxnId="{1852B81B-F628-442E-AFC4-A1FE6BC5CF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DF3DFD-B556-4505-976F-12206983FABA}">
      <dgm:prSet custT="1"/>
      <dgm:spPr/>
      <dgm:t>
        <a:bodyPr/>
        <a:lstStyle/>
        <a:p>
          <a:pPr rtl="0"/>
          <a:r>
            <a: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Aplicación académica para registro estudiantil</a:t>
          </a:r>
          <a:endParaRPr lang="es-CO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5AFCAF-4266-4459-8FAC-5B1F448D8E08}" type="parTrans" cxnId="{E7337431-0D25-471A-AE42-4CB0CC6EBFE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CDA006-68BF-45AF-86FA-5BC88FCBCCFC}" type="sibTrans" cxnId="{E7337431-0D25-471A-AE42-4CB0CC6EBFE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DA357-68D1-479B-8F4E-AE19BCD91EB3}" type="pres">
      <dgm:prSet presAssocID="{47327888-91F6-415B-9B4F-93E7AF7E77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58EF0F-6D09-405B-AC81-64796A4689FB}" type="pres">
      <dgm:prSet presAssocID="{344DAA42-F6A4-414F-9DF8-665E4FF6084C}" presName="centerShape" presStyleLbl="node0" presStyleIdx="0" presStyleCnt="1" custScaleX="120972" custScaleY="123544"/>
      <dgm:spPr/>
      <dgm:t>
        <a:bodyPr/>
        <a:lstStyle/>
        <a:p>
          <a:endParaRPr lang="en-US"/>
        </a:p>
      </dgm:t>
    </dgm:pt>
    <dgm:pt modelId="{4B42678E-57FF-49DF-A4E7-E603BD5B88B5}" type="pres">
      <dgm:prSet presAssocID="{FC5AFCAF-4266-4459-8FAC-5B1F448D8E08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1751CC12-402E-4C84-A2F2-80BEACBEB3DA}" type="pres">
      <dgm:prSet presAssocID="{6ADF3DFD-B556-4505-976F-12206983FAB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C0FEA-C2EC-410B-B3BE-49E53C4A1DB3}" type="pres">
      <dgm:prSet presAssocID="{7CFFD02E-AB0D-4A6C-992A-CC13B3D21FC9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B5874050-0785-46C2-AB95-1C86617A190F}" type="pres">
      <dgm:prSet presAssocID="{7E55983D-BD65-499F-B352-5DC82A6375C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476A6-3407-4D36-B997-F5D4EB60F57A}" type="presOf" srcId="{344DAA42-F6A4-414F-9DF8-665E4FF6084C}" destId="{6658EF0F-6D09-405B-AC81-64796A4689FB}" srcOrd="0" destOrd="0" presId="urn:microsoft.com/office/officeart/2005/8/layout/radial4"/>
    <dgm:cxn modelId="{FB793BC2-FB1B-4B9F-87C3-33BEFAFA13F5}" type="presOf" srcId="{47327888-91F6-415B-9B4F-93E7AF7E773A}" destId="{E00DA357-68D1-479B-8F4E-AE19BCD91EB3}" srcOrd="0" destOrd="0" presId="urn:microsoft.com/office/officeart/2005/8/layout/radial4"/>
    <dgm:cxn modelId="{37678D01-2B74-45C1-8A81-33CD2C350560}" type="presOf" srcId="{6ADF3DFD-B556-4505-976F-12206983FABA}" destId="{1751CC12-402E-4C84-A2F2-80BEACBEB3DA}" srcOrd="0" destOrd="0" presId="urn:microsoft.com/office/officeart/2005/8/layout/radial4"/>
    <dgm:cxn modelId="{2A4E44DD-B45C-4FA2-9D0C-05B950E857EE}" type="presOf" srcId="{FC5AFCAF-4266-4459-8FAC-5B1F448D8E08}" destId="{4B42678E-57FF-49DF-A4E7-E603BD5B88B5}" srcOrd="0" destOrd="0" presId="urn:microsoft.com/office/officeart/2005/8/layout/radial4"/>
    <dgm:cxn modelId="{4FB6D806-BD0A-4E61-85CD-F453771AE4B8}" type="presOf" srcId="{7E55983D-BD65-499F-B352-5DC82A6375CC}" destId="{B5874050-0785-46C2-AB95-1C86617A190F}" srcOrd="0" destOrd="0" presId="urn:microsoft.com/office/officeart/2005/8/layout/radial4"/>
    <dgm:cxn modelId="{E7337431-0D25-471A-AE42-4CB0CC6EBFE6}" srcId="{344DAA42-F6A4-414F-9DF8-665E4FF6084C}" destId="{6ADF3DFD-B556-4505-976F-12206983FABA}" srcOrd="0" destOrd="0" parTransId="{FC5AFCAF-4266-4459-8FAC-5B1F448D8E08}" sibTransId="{5CCDA006-68BF-45AF-86FA-5BC88FCBCCFC}"/>
    <dgm:cxn modelId="{1852B81B-F628-442E-AFC4-A1FE6BC5CFB5}" srcId="{344DAA42-F6A4-414F-9DF8-665E4FF6084C}" destId="{7E55983D-BD65-499F-B352-5DC82A6375CC}" srcOrd="1" destOrd="0" parTransId="{7CFFD02E-AB0D-4A6C-992A-CC13B3D21FC9}" sibTransId="{185B86FD-792D-4A25-B76F-218F4DDF85E3}"/>
    <dgm:cxn modelId="{F7CE37A2-8B77-4FD5-BBF7-E62A4FA3A287}" type="presOf" srcId="{7CFFD02E-AB0D-4A6C-992A-CC13B3D21FC9}" destId="{006C0FEA-C2EC-410B-B3BE-49E53C4A1DB3}" srcOrd="0" destOrd="0" presId="urn:microsoft.com/office/officeart/2005/8/layout/radial4"/>
    <dgm:cxn modelId="{C276A78C-2B42-4088-9312-58F24AB33133}" srcId="{47327888-91F6-415B-9B4F-93E7AF7E773A}" destId="{344DAA42-F6A4-414F-9DF8-665E4FF6084C}" srcOrd="0" destOrd="0" parTransId="{2A7ADA32-6D36-42F2-9A40-F7BBEF305A9E}" sibTransId="{F62CACEE-A5FB-48AA-B7D9-3A961E6A2092}"/>
    <dgm:cxn modelId="{AE67791C-AC6A-4B26-894D-CF4DD6DCBECD}" type="presParOf" srcId="{E00DA357-68D1-479B-8F4E-AE19BCD91EB3}" destId="{6658EF0F-6D09-405B-AC81-64796A4689FB}" srcOrd="0" destOrd="0" presId="urn:microsoft.com/office/officeart/2005/8/layout/radial4"/>
    <dgm:cxn modelId="{0F173613-C5F0-4466-BD23-5C091A34F204}" type="presParOf" srcId="{E00DA357-68D1-479B-8F4E-AE19BCD91EB3}" destId="{4B42678E-57FF-49DF-A4E7-E603BD5B88B5}" srcOrd="1" destOrd="0" presId="urn:microsoft.com/office/officeart/2005/8/layout/radial4"/>
    <dgm:cxn modelId="{03CC1B39-BFA7-40E8-8420-9D7408458C39}" type="presParOf" srcId="{E00DA357-68D1-479B-8F4E-AE19BCD91EB3}" destId="{1751CC12-402E-4C84-A2F2-80BEACBEB3DA}" srcOrd="2" destOrd="0" presId="urn:microsoft.com/office/officeart/2005/8/layout/radial4"/>
    <dgm:cxn modelId="{DA979FDE-6F8B-4B01-BA32-F97B93170BA8}" type="presParOf" srcId="{E00DA357-68D1-479B-8F4E-AE19BCD91EB3}" destId="{006C0FEA-C2EC-410B-B3BE-49E53C4A1DB3}" srcOrd="3" destOrd="0" presId="urn:microsoft.com/office/officeart/2005/8/layout/radial4"/>
    <dgm:cxn modelId="{838F68B8-9C78-4AC4-8628-BE2CFD073C2A}" type="presParOf" srcId="{E00DA357-68D1-479B-8F4E-AE19BCD91EB3}" destId="{B5874050-0785-46C2-AB95-1C86617A190F}" srcOrd="4" destOrd="0" presId="urn:microsoft.com/office/officeart/2005/8/layout/radial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67EF26-0154-4483-95E2-0D29525DF40B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5C45FD24-2FFC-4D3A-922B-27B689F0DE44}">
      <dgm:prSet/>
      <dgm:spPr/>
      <dgm:t>
        <a:bodyPr/>
        <a:lstStyle/>
        <a:p>
          <a:pPr rtl="0"/>
          <a:r>
            <a:rPr lang="es-CO" dirty="0" smtClean="0"/>
            <a:t>Manejo de Identidad integrada</a:t>
          </a:r>
          <a:endParaRPr lang="en-US" dirty="0"/>
        </a:p>
      </dgm:t>
    </dgm:pt>
    <dgm:pt modelId="{3AB59031-78A7-4351-B94F-B1B43A7BCE88}" type="parTrans" cxnId="{BFFF0A30-C2F2-4B16-8BDB-C7400726B6DD}">
      <dgm:prSet/>
      <dgm:spPr/>
      <dgm:t>
        <a:bodyPr/>
        <a:lstStyle/>
        <a:p>
          <a:endParaRPr lang="en-US"/>
        </a:p>
      </dgm:t>
    </dgm:pt>
    <dgm:pt modelId="{F99AFCA8-2CF1-4CB4-AF6C-80CAA0EB85AD}" type="sibTrans" cxnId="{BFFF0A30-C2F2-4B16-8BDB-C7400726B6DD}">
      <dgm:prSet/>
      <dgm:spPr/>
      <dgm:t>
        <a:bodyPr/>
        <a:lstStyle/>
        <a:p>
          <a:endParaRPr lang="en-US"/>
        </a:p>
      </dgm:t>
    </dgm:pt>
    <dgm:pt modelId="{489B43FA-8F5C-4B7C-8D1E-6616493BEEC1}">
      <dgm:prSet/>
      <dgm:spPr/>
      <dgm:t>
        <a:bodyPr/>
        <a:lstStyle/>
        <a:p>
          <a:pPr rtl="0"/>
          <a:r>
            <a:rPr lang="es-CO" dirty="0" smtClean="0"/>
            <a:t>Chat para servicio al cliente</a:t>
          </a:r>
          <a:endParaRPr lang="en-US" dirty="0"/>
        </a:p>
      </dgm:t>
    </dgm:pt>
    <dgm:pt modelId="{CE1D5561-1314-4319-A7FE-445CD009D1DD}" type="parTrans" cxnId="{84E4B97F-21F5-4643-840C-13AC21E7ABCC}">
      <dgm:prSet/>
      <dgm:spPr/>
      <dgm:t>
        <a:bodyPr/>
        <a:lstStyle/>
        <a:p>
          <a:endParaRPr lang="en-US"/>
        </a:p>
      </dgm:t>
    </dgm:pt>
    <dgm:pt modelId="{1433A0C5-9995-4F10-9A2F-46A927C4A204}" type="sibTrans" cxnId="{84E4B97F-21F5-4643-840C-13AC21E7ABCC}">
      <dgm:prSet/>
      <dgm:spPr/>
      <dgm:t>
        <a:bodyPr/>
        <a:lstStyle/>
        <a:p>
          <a:endParaRPr lang="en-US"/>
        </a:p>
      </dgm:t>
    </dgm:pt>
    <dgm:pt modelId="{22290312-5C23-4173-AEFE-690149E36A0D}">
      <dgm:prSet/>
      <dgm:spPr/>
      <dgm:t>
        <a:bodyPr/>
        <a:lstStyle/>
        <a:p>
          <a:pPr rtl="0"/>
          <a:r>
            <a:rPr lang="es-CO" dirty="0" smtClean="0"/>
            <a:t>Pedir retroalimentación para mejorar mi aplicación</a:t>
          </a:r>
          <a:endParaRPr lang="es-CO" dirty="0"/>
        </a:p>
      </dgm:t>
    </dgm:pt>
    <dgm:pt modelId="{E7724A59-C91C-4980-A08F-E1E716EDEE4C}" type="parTrans" cxnId="{14A72B70-0244-495D-AA31-6541843C313A}">
      <dgm:prSet/>
      <dgm:spPr/>
      <dgm:t>
        <a:bodyPr/>
        <a:lstStyle/>
        <a:p>
          <a:endParaRPr lang="en-US"/>
        </a:p>
      </dgm:t>
    </dgm:pt>
    <dgm:pt modelId="{2CAE62BC-4289-4F2D-8B9B-4487843DBB85}" type="sibTrans" cxnId="{14A72B70-0244-495D-AA31-6541843C313A}">
      <dgm:prSet/>
      <dgm:spPr/>
      <dgm:t>
        <a:bodyPr/>
        <a:lstStyle/>
        <a:p>
          <a:endParaRPr lang="en-US"/>
        </a:p>
      </dgm:t>
    </dgm:pt>
    <dgm:pt modelId="{2E1B396A-6E06-4DD7-A67B-4161A46F02B8}">
      <dgm:prSet/>
      <dgm:spPr/>
      <dgm:t>
        <a:bodyPr/>
        <a:lstStyle/>
        <a:p>
          <a:pPr rtl="0"/>
          <a:r>
            <a:rPr lang="es-CO" dirty="0" smtClean="0"/>
            <a:t>Aprovechar recursos de las redes sociales</a:t>
          </a:r>
          <a:endParaRPr lang="en-US" dirty="0"/>
        </a:p>
      </dgm:t>
    </dgm:pt>
    <dgm:pt modelId="{AF95E7E9-8978-4118-BB70-FB29C9E61661}" type="parTrans" cxnId="{C8036972-EE58-405C-AE30-7F779775844E}">
      <dgm:prSet/>
      <dgm:spPr/>
      <dgm:t>
        <a:bodyPr/>
        <a:lstStyle/>
        <a:p>
          <a:endParaRPr lang="en-US"/>
        </a:p>
      </dgm:t>
    </dgm:pt>
    <dgm:pt modelId="{9162F7C2-BB3B-467D-B2A1-7CA819AE18ED}" type="sibTrans" cxnId="{C8036972-EE58-405C-AE30-7F779775844E}">
      <dgm:prSet/>
      <dgm:spPr/>
      <dgm:t>
        <a:bodyPr/>
        <a:lstStyle/>
        <a:p>
          <a:endParaRPr lang="en-US"/>
        </a:p>
      </dgm:t>
    </dgm:pt>
    <dgm:pt modelId="{1B032DF8-8B0B-48E2-9247-BFF9EBC83874}">
      <dgm:prSet/>
      <dgm:spPr/>
      <dgm:t>
        <a:bodyPr/>
        <a:lstStyle/>
        <a:p>
          <a:pPr rtl="0"/>
          <a:r>
            <a:rPr lang="es-CO" dirty="0" smtClean="0"/>
            <a:t>Alertas de fechas críticas, a través de Mensajería instantánea o de </a:t>
          </a:r>
          <a:r>
            <a:rPr lang="es-CO" dirty="0" err="1" smtClean="0"/>
            <a:t>Gadgets</a:t>
          </a:r>
          <a:endParaRPr lang="es-CO" dirty="0"/>
        </a:p>
      </dgm:t>
    </dgm:pt>
    <dgm:pt modelId="{AAB981B8-4F8C-46C7-94D1-2888ED3ABF71}" type="parTrans" cxnId="{786ADCC3-E866-4969-82CC-ABDBB22EDC10}">
      <dgm:prSet/>
      <dgm:spPr/>
      <dgm:t>
        <a:bodyPr/>
        <a:lstStyle/>
        <a:p>
          <a:endParaRPr lang="en-US"/>
        </a:p>
      </dgm:t>
    </dgm:pt>
    <dgm:pt modelId="{02BE503E-53AA-464C-883E-631F73389502}" type="sibTrans" cxnId="{786ADCC3-E866-4969-82CC-ABDBB22EDC10}">
      <dgm:prSet/>
      <dgm:spPr/>
      <dgm:t>
        <a:bodyPr/>
        <a:lstStyle/>
        <a:p>
          <a:endParaRPr lang="en-US"/>
        </a:p>
      </dgm:t>
    </dgm:pt>
    <dgm:pt modelId="{4350098D-A024-460D-8A64-D71D1FA7775A}" type="pres">
      <dgm:prSet presAssocID="{E167EF26-0154-4483-95E2-0D29525DF40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8BF3BA-11BA-4663-B92C-2CC10390C1C7}" type="pres">
      <dgm:prSet presAssocID="{5C45FD24-2FFC-4D3A-922B-27B689F0DE44}" presName="composite" presStyleCnt="0"/>
      <dgm:spPr/>
    </dgm:pt>
    <dgm:pt modelId="{9A2C0999-D0A6-466F-94B9-1A78BF3E89CA}" type="pres">
      <dgm:prSet presAssocID="{5C45FD24-2FFC-4D3A-922B-27B689F0DE44}" presName="imgShp" presStyleLbl="fgImgPlace1" presStyleIdx="0" presStyleCnt="5"/>
      <dgm:spPr/>
    </dgm:pt>
    <dgm:pt modelId="{9963A823-207D-46E9-AD80-8B5B0534B824}" type="pres">
      <dgm:prSet presAssocID="{5C45FD24-2FFC-4D3A-922B-27B689F0DE4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6A83C-07FA-4299-BFC3-07EDE37D8668}" type="pres">
      <dgm:prSet presAssocID="{F99AFCA8-2CF1-4CB4-AF6C-80CAA0EB85AD}" presName="spacing" presStyleCnt="0"/>
      <dgm:spPr/>
    </dgm:pt>
    <dgm:pt modelId="{BA84DB83-748B-48CE-BF70-0B6047AAA2EE}" type="pres">
      <dgm:prSet presAssocID="{489B43FA-8F5C-4B7C-8D1E-6616493BEEC1}" presName="composite" presStyleCnt="0"/>
      <dgm:spPr/>
    </dgm:pt>
    <dgm:pt modelId="{421DFED2-9398-4E01-94A3-922F37BFDA70}" type="pres">
      <dgm:prSet presAssocID="{489B43FA-8F5C-4B7C-8D1E-6616493BEEC1}" presName="imgShp" presStyleLbl="fgImgPlace1" presStyleIdx="1" presStyleCnt="5"/>
      <dgm:spPr/>
    </dgm:pt>
    <dgm:pt modelId="{C608193A-8676-4CAD-9CB0-6A4539626B1F}" type="pres">
      <dgm:prSet presAssocID="{489B43FA-8F5C-4B7C-8D1E-6616493BEEC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3B42E-1E5C-4ACE-B98F-86B78FC94A61}" type="pres">
      <dgm:prSet presAssocID="{1433A0C5-9995-4F10-9A2F-46A927C4A204}" presName="spacing" presStyleCnt="0"/>
      <dgm:spPr/>
    </dgm:pt>
    <dgm:pt modelId="{1D5F41E4-CF6F-48FE-B6E6-AE881C388294}" type="pres">
      <dgm:prSet presAssocID="{22290312-5C23-4173-AEFE-690149E36A0D}" presName="composite" presStyleCnt="0"/>
      <dgm:spPr/>
    </dgm:pt>
    <dgm:pt modelId="{FFDBAE56-5710-454F-802B-128CDE9B54D6}" type="pres">
      <dgm:prSet presAssocID="{22290312-5C23-4173-AEFE-690149E36A0D}" presName="imgShp" presStyleLbl="fgImgPlace1" presStyleIdx="2" presStyleCnt="5"/>
      <dgm:spPr/>
    </dgm:pt>
    <dgm:pt modelId="{27597888-FBCC-4367-832A-79BF840229B4}" type="pres">
      <dgm:prSet presAssocID="{22290312-5C23-4173-AEFE-690149E36A0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47E4F-B0C1-41EB-8748-69FBE649C46B}" type="pres">
      <dgm:prSet presAssocID="{2CAE62BC-4289-4F2D-8B9B-4487843DBB85}" presName="spacing" presStyleCnt="0"/>
      <dgm:spPr/>
    </dgm:pt>
    <dgm:pt modelId="{1D7A0DCF-E01A-43EA-8D85-95C366686BE1}" type="pres">
      <dgm:prSet presAssocID="{2E1B396A-6E06-4DD7-A67B-4161A46F02B8}" presName="composite" presStyleCnt="0"/>
      <dgm:spPr/>
    </dgm:pt>
    <dgm:pt modelId="{2E637082-E856-4ED3-A859-C56757EA408E}" type="pres">
      <dgm:prSet presAssocID="{2E1B396A-6E06-4DD7-A67B-4161A46F02B8}" presName="imgShp" presStyleLbl="fgImgPlace1" presStyleIdx="3" presStyleCnt="5"/>
      <dgm:spPr/>
    </dgm:pt>
    <dgm:pt modelId="{EE8E84AB-102E-45E5-B54D-FB64F5FEDD69}" type="pres">
      <dgm:prSet presAssocID="{2E1B396A-6E06-4DD7-A67B-4161A46F02B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BC760-2C3E-42DE-89B4-3B5161F03BEB}" type="pres">
      <dgm:prSet presAssocID="{9162F7C2-BB3B-467D-B2A1-7CA819AE18ED}" presName="spacing" presStyleCnt="0"/>
      <dgm:spPr/>
    </dgm:pt>
    <dgm:pt modelId="{78EC2360-394D-4F1A-9AE9-892C707D134B}" type="pres">
      <dgm:prSet presAssocID="{1B032DF8-8B0B-48E2-9247-BFF9EBC83874}" presName="composite" presStyleCnt="0"/>
      <dgm:spPr/>
    </dgm:pt>
    <dgm:pt modelId="{DDE78516-354B-4C75-A527-0F4FE1BAAF00}" type="pres">
      <dgm:prSet presAssocID="{1B032DF8-8B0B-48E2-9247-BFF9EBC83874}" presName="imgShp" presStyleLbl="fgImgPlace1" presStyleIdx="4" presStyleCnt="5"/>
      <dgm:spPr/>
    </dgm:pt>
    <dgm:pt modelId="{795057A7-70D7-4076-8E85-E7B5A6AF713B}" type="pres">
      <dgm:prSet presAssocID="{1B032DF8-8B0B-48E2-9247-BFF9EBC8387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0A30-C2F2-4B16-8BDB-C7400726B6DD}" srcId="{E167EF26-0154-4483-95E2-0D29525DF40B}" destId="{5C45FD24-2FFC-4D3A-922B-27B689F0DE44}" srcOrd="0" destOrd="0" parTransId="{3AB59031-78A7-4351-B94F-B1B43A7BCE88}" sibTransId="{F99AFCA8-2CF1-4CB4-AF6C-80CAA0EB85AD}"/>
    <dgm:cxn modelId="{14A72B70-0244-495D-AA31-6541843C313A}" srcId="{E167EF26-0154-4483-95E2-0D29525DF40B}" destId="{22290312-5C23-4173-AEFE-690149E36A0D}" srcOrd="2" destOrd="0" parTransId="{E7724A59-C91C-4980-A08F-E1E716EDEE4C}" sibTransId="{2CAE62BC-4289-4F2D-8B9B-4487843DBB85}"/>
    <dgm:cxn modelId="{0AA1B63C-D5A3-4520-B1CA-1252FD1E438F}" type="presOf" srcId="{E167EF26-0154-4483-95E2-0D29525DF40B}" destId="{4350098D-A024-460D-8A64-D71D1FA7775A}" srcOrd="0" destOrd="0" presId="urn:microsoft.com/office/officeart/2005/8/layout/vList3"/>
    <dgm:cxn modelId="{B26ED9EC-D420-4435-9A36-9016B75ECABE}" type="presOf" srcId="{5C45FD24-2FFC-4D3A-922B-27B689F0DE44}" destId="{9963A823-207D-46E9-AD80-8B5B0534B824}" srcOrd="0" destOrd="0" presId="urn:microsoft.com/office/officeart/2005/8/layout/vList3"/>
    <dgm:cxn modelId="{0BC02DF1-AAB1-402D-8174-0C004F566D74}" type="presOf" srcId="{2E1B396A-6E06-4DD7-A67B-4161A46F02B8}" destId="{EE8E84AB-102E-45E5-B54D-FB64F5FEDD69}" srcOrd="0" destOrd="0" presId="urn:microsoft.com/office/officeart/2005/8/layout/vList3"/>
    <dgm:cxn modelId="{C8036972-EE58-405C-AE30-7F779775844E}" srcId="{E167EF26-0154-4483-95E2-0D29525DF40B}" destId="{2E1B396A-6E06-4DD7-A67B-4161A46F02B8}" srcOrd="3" destOrd="0" parTransId="{AF95E7E9-8978-4118-BB70-FB29C9E61661}" sibTransId="{9162F7C2-BB3B-467D-B2A1-7CA819AE18ED}"/>
    <dgm:cxn modelId="{786ADCC3-E866-4969-82CC-ABDBB22EDC10}" srcId="{E167EF26-0154-4483-95E2-0D29525DF40B}" destId="{1B032DF8-8B0B-48E2-9247-BFF9EBC83874}" srcOrd="4" destOrd="0" parTransId="{AAB981B8-4F8C-46C7-94D1-2888ED3ABF71}" sibTransId="{02BE503E-53AA-464C-883E-631F73389502}"/>
    <dgm:cxn modelId="{D5336E64-DF32-48D2-905A-6BE6D1ED7412}" type="presOf" srcId="{22290312-5C23-4173-AEFE-690149E36A0D}" destId="{27597888-FBCC-4367-832A-79BF840229B4}" srcOrd="0" destOrd="0" presId="urn:microsoft.com/office/officeart/2005/8/layout/vList3"/>
    <dgm:cxn modelId="{4E5C6FC9-49BB-4C21-9F1E-0B41C73B07C7}" type="presOf" srcId="{1B032DF8-8B0B-48E2-9247-BFF9EBC83874}" destId="{795057A7-70D7-4076-8E85-E7B5A6AF713B}" srcOrd="0" destOrd="0" presId="urn:microsoft.com/office/officeart/2005/8/layout/vList3"/>
    <dgm:cxn modelId="{84E4B97F-21F5-4643-840C-13AC21E7ABCC}" srcId="{E167EF26-0154-4483-95E2-0D29525DF40B}" destId="{489B43FA-8F5C-4B7C-8D1E-6616493BEEC1}" srcOrd="1" destOrd="0" parTransId="{CE1D5561-1314-4319-A7FE-445CD009D1DD}" sibTransId="{1433A0C5-9995-4F10-9A2F-46A927C4A204}"/>
    <dgm:cxn modelId="{5FE1F31F-746A-4E5B-B300-D9CA8921FC94}" type="presOf" srcId="{489B43FA-8F5C-4B7C-8D1E-6616493BEEC1}" destId="{C608193A-8676-4CAD-9CB0-6A4539626B1F}" srcOrd="0" destOrd="0" presId="urn:microsoft.com/office/officeart/2005/8/layout/vList3"/>
    <dgm:cxn modelId="{9B55BDA6-34AE-4FC6-BD33-1B2E885A80EE}" type="presParOf" srcId="{4350098D-A024-460D-8A64-D71D1FA7775A}" destId="{878BF3BA-11BA-4663-B92C-2CC10390C1C7}" srcOrd="0" destOrd="0" presId="urn:microsoft.com/office/officeart/2005/8/layout/vList3"/>
    <dgm:cxn modelId="{679F3890-B52E-4436-B96A-55E4A6883CCD}" type="presParOf" srcId="{878BF3BA-11BA-4663-B92C-2CC10390C1C7}" destId="{9A2C0999-D0A6-466F-94B9-1A78BF3E89CA}" srcOrd="0" destOrd="0" presId="urn:microsoft.com/office/officeart/2005/8/layout/vList3"/>
    <dgm:cxn modelId="{C499AB0A-86D1-4BE7-B0BB-BC4AF203906A}" type="presParOf" srcId="{878BF3BA-11BA-4663-B92C-2CC10390C1C7}" destId="{9963A823-207D-46E9-AD80-8B5B0534B824}" srcOrd="1" destOrd="0" presId="urn:microsoft.com/office/officeart/2005/8/layout/vList3"/>
    <dgm:cxn modelId="{7E22906B-F080-4FD1-822F-D1B24FAB1078}" type="presParOf" srcId="{4350098D-A024-460D-8A64-D71D1FA7775A}" destId="{9116A83C-07FA-4299-BFC3-07EDE37D8668}" srcOrd="1" destOrd="0" presId="urn:microsoft.com/office/officeart/2005/8/layout/vList3"/>
    <dgm:cxn modelId="{AF39E879-A179-48B6-8C82-95542E0BCA57}" type="presParOf" srcId="{4350098D-A024-460D-8A64-D71D1FA7775A}" destId="{BA84DB83-748B-48CE-BF70-0B6047AAA2EE}" srcOrd="2" destOrd="0" presId="urn:microsoft.com/office/officeart/2005/8/layout/vList3"/>
    <dgm:cxn modelId="{9CBA9F6D-8A88-40C8-AA4D-D4C9E80D0E7C}" type="presParOf" srcId="{BA84DB83-748B-48CE-BF70-0B6047AAA2EE}" destId="{421DFED2-9398-4E01-94A3-922F37BFDA70}" srcOrd="0" destOrd="0" presId="urn:microsoft.com/office/officeart/2005/8/layout/vList3"/>
    <dgm:cxn modelId="{01271804-54A7-4DA9-9201-0040F1D0B158}" type="presParOf" srcId="{BA84DB83-748B-48CE-BF70-0B6047AAA2EE}" destId="{C608193A-8676-4CAD-9CB0-6A4539626B1F}" srcOrd="1" destOrd="0" presId="urn:microsoft.com/office/officeart/2005/8/layout/vList3"/>
    <dgm:cxn modelId="{987A2293-F82E-479B-9FB7-37458F5DCFE0}" type="presParOf" srcId="{4350098D-A024-460D-8A64-D71D1FA7775A}" destId="{BEC3B42E-1E5C-4ACE-B98F-86B78FC94A61}" srcOrd="3" destOrd="0" presId="urn:microsoft.com/office/officeart/2005/8/layout/vList3"/>
    <dgm:cxn modelId="{F0C738A6-535B-4F01-BAFD-443BFA8D83D3}" type="presParOf" srcId="{4350098D-A024-460D-8A64-D71D1FA7775A}" destId="{1D5F41E4-CF6F-48FE-B6E6-AE881C388294}" srcOrd="4" destOrd="0" presId="urn:microsoft.com/office/officeart/2005/8/layout/vList3"/>
    <dgm:cxn modelId="{7BB21436-FD9F-4230-BE76-01A1EBE38F60}" type="presParOf" srcId="{1D5F41E4-CF6F-48FE-B6E6-AE881C388294}" destId="{FFDBAE56-5710-454F-802B-128CDE9B54D6}" srcOrd="0" destOrd="0" presId="urn:microsoft.com/office/officeart/2005/8/layout/vList3"/>
    <dgm:cxn modelId="{90F3A070-8417-4A88-B8A3-1B54423161FF}" type="presParOf" srcId="{1D5F41E4-CF6F-48FE-B6E6-AE881C388294}" destId="{27597888-FBCC-4367-832A-79BF840229B4}" srcOrd="1" destOrd="0" presId="urn:microsoft.com/office/officeart/2005/8/layout/vList3"/>
    <dgm:cxn modelId="{8327A5E6-0556-4D0D-BC40-0A8BDC362D9C}" type="presParOf" srcId="{4350098D-A024-460D-8A64-D71D1FA7775A}" destId="{92447E4F-B0C1-41EB-8748-69FBE649C46B}" srcOrd="5" destOrd="0" presId="urn:microsoft.com/office/officeart/2005/8/layout/vList3"/>
    <dgm:cxn modelId="{FE4EC3AE-9617-4511-A868-8BFA96D922EA}" type="presParOf" srcId="{4350098D-A024-460D-8A64-D71D1FA7775A}" destId="{1D7A0DCF-E01A-43EA-8D85-95C366686BE1}" srcOrd="6" destOrd="0" presId="urn:microsoft.com/office/officeart/2005/8/layout/vList3"/>
    <dgm:cxn modelId="{2B24CE79-07F0-4863-B22D-633AD5B1FE7D}" type="presParOf" srcId="{1D7A0DCF-E01A-43EA-8D85-95C366686BE1}" destId="{2E637082-E856-4ED3-A859-C56757EA408E}" srcOrd="0" destOrd="0" presId="urn:microsoft.com/office/officeart/2005/8/layout/vList3"/>
    <dgm:cxn modelId="{3DE15017-19C2-48E0-94A9-AB0420C73C73}" type="presParOf" srcId="{1D7A0DCF-E01A-43EA-8D85-95C366686BE1}" destId="{EE8E84AB-102E-45E5-B54D-FB64F5FEDD69}" srcOrd="1" destOrd="0" presId="urn:microsoft.com/office/officeart/2005/8/layout/vList3"/>
    <dgm:cxn modelId="{776522DB-9C68-4376-8DE9-64A7F72EEA75}" type="presParOf" srcId="{4350098D-A024-460D-8A64-D71D1FA7775A}" destId="{CBCBC760-2C3E-42DE-89B4-3B5161F03BEB}" srcOrd="7" destOrd="0" presId="urn:microsoft.com/office/officeart/2005/8/layout/vList3"/>
    <dgm:cxn modelId="{A1F0A620-E2AA-429B-8DE0-6CD8DDD3742B}" type="presParOf" srcId="{4350098D-A024-460D-8A64-D71D1FA7775A}" destId="{78EC2360-394D-4F1A-9AE9-892C707D134B}" srcOrd="8" destOrd="0" presId="urn:microsoft.com/office/officeart/2005/8/layout/vList3"/>
    <dgm:cxn modelId="{42B8AB55-4931-4916-8166-3BAFEFF9E072}" type="presParOf" srcId="{78EC2360-394D-4F1A-9AE9-892C707D134B}" destId="{DDE78516-354B-4C75-A527-0F4FE1BAAF00}" srcOrd="0" destOrd="0" presId="urn:microsoft.com/office/officeart/2005/8/layout/vList3"/>
    <dgm:cxn modelId="{B80E259D-6A62-4B43-98F5-F9F04C36DA34}" type="presParOf" srcId="{78EC2360-394D-4F1A-9AE9-892C707D134B}" destId="{795057A7-70D7-4076-8E85-E7B5A6AF713B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E2148C-02E9-42C5-8632-F505AEB2BDD2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DB05CB-C0F3-47BB-97C1-F6862C1F83F2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Más que correo y calendario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D95DF-36A2-481A-854B-0FA58B454B8B}" type="parTrans" cxnId="{A25016E9-43DC-4408-9E20-2DB0353D2A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149C31-5B7B-4629-9B26-8DCE4A0E79DA}" type="sibTrans" cxnId="{A25016E9-43DC-4408-9E20-2DB0353D2A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F0EBE3-9CFF-49ED-812A-BFE9CD603F5E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misma experiencia que en aplicaciones de escritorio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0E0CD4-0EF5-4B07-8C5C-8EF876B9B65B}" type="parTrans" cxnId="{E36A17C9-8390-4FEC-8331-9DB160CC61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ED592-7C99-4681-9D92-ACFDF6D827C4}" type="sibTrans" cxnId="{E36A17C9-8390-4FEC-8331-9DB160CC61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9EF200-625D-4A56-891D-E9A812B916C7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 a datos de negocio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E7E12E-34DC-4E1A-9378-58776D2ABC2B}" type="parTrans" cxnId="{90C4D09E-65FB-46B8-B348-76E7760C8A3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609E2-B593-43E8-AD92-E6B787B2C4DF}" type="sibTrans" cxnId="{90C4D09E-65FB-46B8-B348-76E7760C8A3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D602B2-93FC-4873-B994-8745289845B8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Acelerar ciclos de venta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12B021-DE84-47C2-95EA-072447863C3B}" type="parTrans" cxnId="{62FFDAD5-8FA4-4D68-9E54-616B7FDBCC5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49C350-AD06-4CCB-98D6-C0C75A576C17}" type="sibTrans" cxnId="{62FFDAD5-8FA4-4D68-9E54-616B7FDBCC5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84B069-2EA7-4C4A-9166-C1C899569FDF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Optimizar la toma de decisiones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83ECB-ACDB-4DA1-91AF-E4B7E4722765}" type="parTrans" cxnId="{24CD6417-9967-44EB-916F-ADF0E295A4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7B6E13-B02C-4991-809A-55EE032BE67D}" type="sibTrans" cxnId="{24CD6417-9967-44EB-916F-ADF0E295A4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FD5639-9713-4FF3-A5E4-46C7C12D8409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Habilitar transacciones remotas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978D57-6562-4EE9-87BB-7B75F31BF21F}" type="parTrans" cxnId="{997984D5-D2DB-4971-91CC-ECD1A057824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CA8362-A669-47DF-BCFE-52E401A6DCE1}" type="sibTrans" cxnId="{997984D5-D2DB-4971-91CC-ECD1A057824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EEDCC-C4E7-4E04-A172-96478FE2F094}" type="pres">
      <dgm:prSet presAssocID="{1EE2148C-02E9-42C5-8632-F505AEB2BD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C81C5-E31D-4E66-8C26-1498E5132206}" type="pres">
      <dgm:prSet presAssocID="{1CDB05CB-C0F3-47BB-97C1-F6862C1F83F2}" presName="centerShape" presStyleLbl="node0" presStyleIdx="0" presStyleCnt="1"/>
      <dgm:spPr/>
      <dgm:t>
        <a:bodyPr/>
        <a:lstStyle/>
        <a:p>
          <a:endParaRPr lang="en-US"/>
        </a:p>
      </dgm:t>
    </dgm:pt>
    <dgm:pt modelId="{B42D42E9-E06F-4B3E-A348-95D8474F6E34}" type="pres">
      <dgm:prSet presAssocID="{04F0EBE3-9CFF-49ED-812A-BFE9CD603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E10C7-E3CF-4DFF-BB07-567630F592DC}" type="pres">
      <dgm:prSet presAssocID="{04F0EBE3-9CFF-49ED-812A-BFE9CD603F5E}" presName="dummy" presStyleCnt="0"/>
      <dgm:spPr/>
    </dgm:pt>
    <dgm:pt modelId="{FD10650C-B0E0-4A12-AA63-C1AEFE30A3B4}" type="pres">
      <dgm:prSet presAssocID="{0DFED592-7C99-4681-9D92-ACFDF6D827C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73DE005-9E83-48D4-AE48-FF67BD996475}" type="pres">
      <dgm:prSet presAssocID="{479EF200-625D-4A56-891D-E9A812B916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A1DE7-147C-4A52-82AC-D459E19BE09A}" type="pres">
      <dgm:prSet presAssocID="{479EF200-625D-4A56-891D-E9A812B916C7}" presName="dummy" presStyleCnt="0"/>
      <dgm:spPr/>
    </dgm:pt>
    <dgm:pt modelId="{AD0E1983-87E5-4CDF-B37D-4FF175B87296}" type="pres">
      <dgm:prSet presAssocID="{E96609E2-B593-43E8-AD92-E6B787B2C4D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BD63626-5A8A-41ED-9DB7-B2C0B8933EDC}" type="pres">
      <dgm:prSet presAssocID="{CDD602B2-93FC-4873-B994-8745289845B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9A875-7E21-4664-8ABF-7873FA211D98}" type="pres">
      <dgm:prSet presAssocID="{CDD602B2-93FC-4873-B994-8745289845B8}" presName="dummy" presStyleCnt="0"/>
      <dgm:spPr/>
    </dgm:pt>
    <dgm:pt modelId="{461191FD-1748-4A9B-9C66-609E5F978714}" type="pres">
      <dgm:prSet presAssocID="{4949C350-AD06-4CCB-98D6-C0C75A576C1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8FFF2CB-FEFE-4106-AFDB-9BB8F1808E1F}" type="pres">
      <dgm:prSet presAssocID="{FF84B069-2EA7-4C4A-9166-C1C899569F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5D4DB-6665-442B-960A-35F295678004}" type="pres">
      <dgm:prSet presAssocID="{FF84B069-2EA7-4C4A-9166-C1C899569FDF}" presName="dummy" presStyleCnt="0"/>
      <dgm:spPr/>
    </dgm:pt>
    <dgm:pt modelId="{4D5498C1-072C-45AD-9F67-084857A1DE3C}" type="pres">
      <dgm:prSet presAssocID="{597B6E13-B02C-4991-809A-55EE032BE67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ED8A15F-5E39-4608-934B-4DC00720A711}" type="pres">
      <dgm:prSet presAssocID="{B8FD5639-9713-4FF3-A5E4-46C7C12D84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44E3F-5C56-4C21-8D17-5A03214F7299}" type="pres">
      <dgm:prSet presAssocID="{B8FD5639-9713-4FF3-A5E4-46C7C12D8409}" presName="dummy" presStyleCnt="0"/>
      <dgm:spPr/>
    </dgm:pt>
    <dgm:pt modelId="{A8FDB22A-D62E-458A-B78B-A60C5BD6AEE9}" type="pres">
      <dgm:prSet presAssocID="{7DCA8362-A669-47DF-BCFE-52E401A6DCE1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7548367-AF25-4048-AEFA-612B8BEE1636}" type="presOf" srcId="{CDD602B2-93FC-4873-B994-8745289845B8}" destId="{BBD63626-5A8A-41ED-9DB7-B2C0B8933EDC}" srcOrd="0" destOrd="0" presId="urn:microsoft.com/office/officeart/2005/8/layout/radial6"/>
    <dgm:cxn modelId="{24CD6417-9967-44EB-916F-ADF0E295A443}" srcId="{1CDB05CB-C0F3-47BB-97C1-F6862C1F83F2}" destId="{FF84B069-2EA7-4C4A-9166-C1C899569FDF}" srcOrd="3" destOrd="0" parTransId="{BD683ECB-ACDB-4DA1-91AF-E4B7E4722765}" sibTransId="{597B6E13-B02C-4991-809A-55EE032BE67D}"/>
    <dgm:cxn modelId="{B87EB051-EDF8-4335-8496-86019C562F5F}" type="presOf" srcId="{597B6E13-B02C-4991-809A-55EE032BE67D}" destId="{4D5498C1-072C-45AD-9F67-084857A1DE3C}" srcOrd="0" destOrd="0" presId="urn:microsoft.com/office/officeart/2005/8/layout/radial6"/>
    <dgm:cxn modelId="{A722C8B1-012B-4C12-BB83-95F9C5B47260}" type="presOf" srcId="{FF84B069-2EA7-4C4A-9166-C1C899569FDF}" destId="{E8FFF2CB-FEFE-4106-AFDB-9BB8F1808E1F}" srcOrd="0" destOrd="0" presId="urn:microsoft.com/office/officeart/2005/8/layout/radial6"/>
    <dgm:cxn modelId="{997984D5-D2DB-4971-91CC-ECD1A0578245}" srcId="{1CDB05CB-C0F3-47BB-97C1-F6862C1F83F2}" destId="{B8FD5639-9713-4FF3-A5E4-46C7C12D8409}" srcOrd="4" destOrd="0" parTransId="{F6978D57-6562-4EE9-87BB-7B75F31BF21F}" sibTransId="{7DCA8362-A669-47DF-BCFE-52E401A6DCE1}"/>
    <dgm:cxn modelId="{9760816E-BAFB-4F76-B78D-AEDF1768B562}" type="presOf" srcId="{7DCA8362-A669-47DF-BCFE-52E401A6DCE1}" destId="{A8FDB22A-D62E-458A-B78B-A60C5BD6AEE9}" srcOrd="0" destOrd="0" presId="urn:microsoft.com/office/officeart/2005/8/layout/radial6"/>
    <dgm:cxn modelId="{C79F4884-C017-4453-9327-8922CCB2229D}" type="presOf" srcId="{1EE2148C-02E9-42C5-8632-F505AEB2BDD2}" destId="{334EEDCC-C4E7-4E04-A172-96478FE2F094}" srcOrd="0" destOrd="0" presId="urn:microsoft.com/office/officeart/2005/8/layout/radial6"/>
    <dgm:cxn modelId="{A43EEA2C-C43A-4905-AC4A-CA783118A39B}" type="presOf" srcId="{E96609E2-B593-43E8-AD92-E6B787B2C4DF}" destId="{AD0E1983-87E5-4CDF-B37D-4FF175B87296}" srcOrd="0" destOrd="0" presId="urn:microsoft.com/office/officeart/2005/8/layout/radial6"/>
    <dgm:cxn modelId="{A25016E9-43DC-4408-9E20-2DB0353D2AA3}" srcId="{1EE2148C-02E9-42C5-8632-F505AEB2BDD2}" destId="{1CDB05CB-C0F3-47BB-97C1-F6862C1F83F2}" srcOrd="0" destOrd="0" parTransId="{C88D95DF-36A2-481A-854B-0FA58B454B8B}" sibTransId="{F3149C31-5B7B-4629-9B26-8DCE4A0E79DA}"/>
    <dgm:cxn modelId="{06A42D2F-38C5-452E-8DBD-35DBD6985B5E}" type="presOf" srcId="{04F0EBE3-9CFF-49ED-812A-BFE9CD603F5E}" destId="{B42D42E9-E06F-4B3E-A348-95D8474F6E34}" srcOrd="0" destOrd="0" presId="urn:microsoft.com/office/officeart/2005/8/layout/radial6"/>
    <dgm:cxn modelId="{62FFDAD5-8FA4-4D68-9E54-616B7FDBCC53}" srcId="{1CDB05CB-C0F3-47BB-97C1-F6862C1F83F2}" destId="{CDD602B2-93FC-4873-B994-8745289845B8}" srcOrd="2" destOrd="0" parTransId="{B112B021-DE84-47C2-95EA-072447863C3B}" sibTransId="{4949C350-AD06-4CCB-98D6-C0C75A576C17}"/>
    <dgm:cxn modelId="{17BED79B-3E19-4010-BE79-7AE0DC887D8C}" type="presOf" srcId="{0DFED592-7C99-4681-9D92-ACFDF6D827C4}" destId="{FD10650C-B0E0-4A12-AA63-C1AEFE30A3B4}" srcOrd="0" destOrd="0" presId="urn:microsoft.com/office/officeart/2005/8/layout/radial6"/>
    <dgm:cxn modelId="{6ED3BAEA-2D53-4797-8A5E-1BB2C97ADB23}" type="presOf" srcId="{1CDB05CB-C0F3-47BB-97C1-F6862C1F83F2}" destId="{99EC81C5-E31D-4E66-8C26-1498E5132206}" srcOrd="0" destOrd="0" presId="urn:microsoft.com/office/officeart/2005/8/layout/radial6"/>
    <dgm:cxn modelId="{E36A17C9-8390-4FEC-8331-9DB160CC61EB}" srcId="{1CDB05CB-C0F3-47BB-97C1-F6862C1F83F2}" destId="{04F0EBE3-9CFF-49ED-812A-BFE9CD603F5E}" srcOrd="0" destOrd="0" parTransId="{380E0CD4-0EF5-4B07-8C5C-8EF876B9B65B}" sibTransId="{0DFED592-7C99-4681-9D92-ACFDF6D827C4}"/>
    <dgm:cxn modelId="{F6CEF4E9-DADB-474D-BE35-D919176F78B0}" type="presOf" srcId="{4949C350-AD06-4CCB-98D6-C0C75A576C17}" destId="{461191FD-1748-4A9B-9C66-609E5F978714}" srcOrd="0" destOrd="0" presId="urn:microsoft.com/office/officeart/2005/8/layout/radial6"/>
    <dgm:cxn modelId="{40C2447D-DE59-41D8-9B38-5C5FED42C796}" type="presOf" srcId="{479EF200-625D-4A56-891D-E9A812B916C7}" destId="{D73DE005-9E83-48D4-AE48-FF67BD996475}" srcOrd="0" destOrd="0" presId="urn:microsoft.com/office/officeart/2005/8/layout/radial6"/>
    <dgm:cxn modelId="{90C4D09E-65FB-46B8-B348-76E7760C8A3C}" srcId="{1CDB05CB-C0F3-47BB-97C1-F6862C1F83F2}" destId="{479EF200-625D-4A56-891D-E9A812B916C7}" srcOrd="1" destOrd="0" parTransId="{EDE7E12E-34DC-4E1A-9378-58776D2ABC2B}" sibTransId="{E96609E2-B593-43E8-AD92-E6B787B2C4DF}"/>
    <dgm:cxn modelId="{BFB929FA-0FDE-4C12-8D99-A3FDAE7612D4}" type="presOf" srcId="{B8FD5639-9713-4FF3-A5E4-46C7C12D8409}" destId="{1ED8A15F-5E39-4608-934B-4DC00720A711}" srcOrd="0" destOrd="0" presId="urn:microsoft.com/office/officeart/2005/8/layout/radial6"/>
    <dgm:cxn modelId="{14713471-258A-4D52-AFCC-3C9849EA5721}" type="presParOf" srcId="{334EEDCC-C4E7-4E04-A172-96478FE2F094}" destId="{99EC81C5-E31D-4E66-8C26-1498E5132206}" srcOrd="0" destOrd="0" presId="urn:microsoft.com/office/officeart/2005/8/layout/radial6"/>
    <dgm:cxn modelId="{8FA7CD71-29E0-4E36-89BB-7364A0FD28A4}" type="presParOf" srcId="{334EEDCC-C4E7-4E04-A172-96478FE2F094}" destId="{B42D42E9-E06F-4B3E-A348-95D8474F6E34}" srcOrd="1" destOrd="0" presId="urn:microsoft.com/office/officeart/2005/8/layout/radial6"/>
    <dgm:cxn modelId="{26470B6E-4CAB-4C57-A4E6-7320CB9F7928}" type="presParOf" srcId="{334EEDCC-C4E7-4E04-A172-96478FE2F094}" destId="{D2EE10C7-E3CF-4DFF-BB07-567630F592DC}" srcOrd="2" destOrd="0" presId="urn:microsoft.com/office/officeart/2005/8/layout/radial6"/>
    <dgm:cxn modelId="{945E9A44-F9EF-4BBF-96DD-F388140F9524}" type="presParOf" srcId="{334EEDCC-C4E7-4E04-A172-96478FE2F094}" destId="{FD10650C-B0E0-4A12-AA63-C1AEFE30A3B4}" srcOrd="3" destOrd="0" presId="urn:microsoft.com/office/officeart/2005/8/layout/radial6"/>
    <dgm:cxn modelId="{9A8F0B2D-FD5A-4ACF-92C5-72E7C125271B}" type="presParOf" srcId="{334EEDCC-C4E7-4E04-A172-96478FE2F094}" destId="{D73DE005-9E83-48D4-AE48-FF67BD996475}" srcOrd="4" destOrd="0" presId="urn:microsoft.com/office/officeart/2005/8/layout/radial6"/>
    <dgm:cxn modelId="{204A8A34-4DDC-46D3-96D0-716CBB7DCC00}" type="presParOf" srcId="{334EEDCC-C4E7-4E04-A172-96478FE2F094}" destId="{DEDA1DE7-147C-4A52-82AC-D459E19BE09A}" srcOrd="5" destOrd="0" presId="urn:microsoft.com/office/officeart/2005/8/layout/radial6"/>
    <dgm:cxn modelId="{B0F08A3D-88AC-4FC2-AC93-98EDA0BF67E9}" type="presParOf" srcId="{334EEDCC-C4E7-4E04-A172-96478FE2F094}" destId="{AD0E1983-87E5-4CDF-B37D-4FF175B87296}" srcOrd="6" destOrd="0" presId="urn:microsoft.com/office/officeart/2005/8/layout/radial6"/>
    <dgm:cxn modelId="{D82D04CF-7AB3-4CD8-8200-F08DED42681A}" type="presParOf" srcId="{334EEDCC-C4E7-4E04-A172-96478FE2F094}" destId="{BBD63626-5A8A-41ED-9DB7-B2C0B8933EDC}" srcOrd="7" destOrd="0" presId="urn:microsoft.com/office/officeart/2005/8/layout/radial6"/>
    <dgm:cxn modelId="{7E68AD32-991A-4D5A-B72A-FBB4483410E1}" type="presParOf" srcId="{334EEDCC-C4E7-4E04-A172-96478FE2F094}" destId="{4249A875-7E21-4664-8ABF-7873FA211D98}" srcOrd="8" destOrd="0" presId="urn:microsoft.com/office/officeart/2005/8/layout/radial6"/>
    <dgm:cxn modelId="{DC35472A-F860-47E7-9D1B-EDF13D0FF2A6}" type="presParOf" srcId="{334EEDCC-C4E7-4E04-A172-96478FE2F094}" destId="{461191FD-1748-4A9B-9C66-609E5F978714}" srcOrd="9" destOrd="0" presId="urn:microsoft.com/office/officeart/2005/8/layout/radial6"/>
    <dgm:cxn modelId="{3E8D292E-83E3-473F-A0CD-0149AB510C65}" type="presParOf" srcId="{334EEDCC-C4E7-4E04-A172-96478FE2F094}" destId="{E8FFF2CB-FEFE-4106-AFDB-9BB8F1808E1F}" srcOrd="10" destOrd="0" presId="urn:microsoft.com/office/officeart/2005/8/layout/radial6"/>
    <dgm:cxn modelId="{A7A903A5-4075-4674-B3F6-A8B58298798F}" type="presParOf" srcId="{334EEDCC-C4E7-4E04-A172-96478FE2F094}" destId="{B1D5D4DB-6665-442B-960A-35F295678004}" srcOrd="11" destOrd="0" presId="urn:microsoft.com/office/officeart/2005/8/layout/radial6"/>
    <dgm:cxn modelId="{F9AEE996-EA4C-4928-AFCA-C693270BFB39}" type="presParOf" srcId="{334EEDCC-C4E7-4E04-A172-96478FE2F094}" destId="{4D5498C1-072C-45AD-9F67-084857A1DE3C}" srcOrd="12" destOrd="0" presId="urn:microsoft.com/office/officeart/2005/8/layout/radial6"/>
    <dgm:cxn modelId="{9BB7AC33-73E9-4356-9499-330141207984}" type="presParOf" srcId="{334EEDCC-C4E7-4E04-A172-96478FE2F094}" destId="{1ED8A15F-5E39-4608-934B-4DC00720A711}" srcOrd="13" destOrd="0" presId="urn:microsoft.com/office/officeart/2005/8/layout/radial6"/>
    <dgm:cxn modelId="{1786BEC8-8CF9-4628-AF58-055440886393}" type="presParOf" srcId="{334EEDCC-C4E7-4E04-A172-96478FE2F094}" destId="{F9F44E3F-5C56-4C21-8D17-5A03214F7299}" srcOrd="14" destOrd="0" presId="urn:microsoft.com/office/officeart/2005/8/layout/radial6"/>
    <dgm:cxn modelId="{712E84B8-44BA-4A0A-B17F-A3A885D0730D}" type="presParOf" srcId="{334EEDCC-C4E7-4E04-A172-96478FE2F094}" destId="{A8FDB22A-D62E-458A-B78B-A60C5BD6AEE9}" srcOrd="15" destOrd="0" presId="urn:microsoft.com/office/officeart/2005/8/layout/radial6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327888-91F6-415B-9B4F-93E7AF7E773A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4DAA42-F6A4-414F-9DF8-665E4FF6084C}">
      <dgm:prSet custT="1"/>
      <dgm:spPr/>
      <dgm:t>
        <a:bodyPr/>
        <a:lstStyle/>
        <a:p>
          <a:pPr rtl="0"/>
          <a:r>
            <a:rPr lang="es-C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…Moverse con el Negocio?</a:t>
          </a:r>
          <a:endParaRPr lang="es-CO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ADA32-6D36-42F2-9A40-F7BBEF305A9E}" type="parTrans" cxnId="{C276A78C-2B42-4088-9312-58F24AB3313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2CACEE-A5FB-48AA-B7D9-3A961E6A2092}" type="sibTrans" cxnId="{C276A78C-2B42-4088-9312-58F24AB3313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5983D-BD65-499F-B352-5DC82A6375CC}">
      <dgm:prSet custT="1"/>
      <dgm:spPr/>
      <dgm:t>
        <a:bodyPr/>
        <a:lstStyle/>
        <a:p>
          <a:pPr rtl="0"/>
          <a:r>
            <a: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¿Cómo podemos extenderla para que permita…</a:t>
          </a:r>
          <a:endParaRPr lang="es-CO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FFD02E-AB0D-4A6C-992A-CC13B3D21FC9}" type="parTrans" cxnId="{1852B81B-F628-442E-AFC4-A1FE6BC5CF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5B86FD-792D-4A25-B76F-218F4DDF85E3}" type="sibTrans" cxnId="{1852B81B-F628-442E-AFC4-A1FE6BC5CF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DF3DFD-B556-4505-976F-12206983FABA}">
      <dgm:prSet custT="1"/>
      <dgm:spPr/>
      <dgm:t>
        <a:bodyPr/>
        <a:lstStyle/>
        <a:p>
          <a:pPr rtl="0"/>
          <a:r>
            <a: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Aplicación académica para registro estudiantil</a:t>
          </a:r>
          <a:endParaRPr lang="es-CO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5AFCAF-4266-4459-8FAC-5B1F448D8E08}" type="parTrans" cxnId="{E7337431-0D25-471A-AE42-4CB0CC6EBFE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CDA006-68BF-45AF-86FA-5BC88FCBCCFC}" type="sibTrans" cxnId="{E7337431-0D25-471A-AE42-4CB0CC6EBFE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DA357-68D1-479B-8F4E-AE19BCD91EB3}" type="pres">
      <dgm:prSet presAssocID="{47327888-91F6-415B-9B4F-93E7AF7E77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58EF0F-6D09-405B-AC81-64796A4689FB}" type="pres">
      <dgm:prSet presAssocID="{344DAA42-F6A4-414F-9DF8-665E4FF6084C}" presName="centerShape" presStyleLbl="node0" presStyleIdx="0" presStyleCnt="1" custScaleX="120972" custScaleY="123544"/>
      <dgm:spPr/>
      <dgm:t>
        <a:bodyPr/>
        <a:lstStyle/>
        <a:p>
          <a:endParaRPr lang="en-US"/>
        </a:p>
      </dgm:t>
    </dgm:pt>
    <dgm:pt modelId="{4B42678E-57FF-49DF-A4E7-E603BD5B88B5}" type="pres">
      <dgm:prSet presAssocID="{FC5AFCAF-4266-4459-8FAC-5B1F448D8E08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1751CC12-402E-4C84-A2F2-80BEACBEB3DA}" type="pres">
      <dgm:prSet presAssocID="{6ADF3DFD-B556-4505-976F-12206983FAB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C0FEA-C2EC-410B-B3BE-49E53C4A1DB3}" type="pres">
      <dgm:prSet presAssocID="{7CFFD02E-AB0D-4A6C-992A-CC13B3D21FC9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B5874050-0785-46C2-AB95-1C86617A190F}" type="pres">
      <dgm:prSet presAssocID="{7E55983D-BD65-499F-B352-5DC82A6375C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ED0611-B4DD-48B1-86BA-AC775F7831C7}" type="presOf" srcId="{7CFFD02E-AB0D-4A6C-992A-CC13B3D21FC9}" destId="{006C0FEA-C2EC-410B-B3BE-49E53C4A1DB3}" srcOrd="0" destOrd="0" presId="urn:microsoft.com/office/officeart/2005/8/layout/radial4"/>
    <dgm:cxn modelId="{E7337431-0D25-471A-AE42-4CB0CC6EBFE6}" srcId="{344DAA42-F6A4-414F-9DF8-665E4FF6084C}" destId="{6ADF3DFD-B556-4505-976F-12206983FABA}" srcOrd="0" destOrd="0" parTransId="{FC5AFCAF-4266-4459-8FAC-5B1F448D8E08}" sibTransId="{5CCDA006-68BF-45AF-86FA-5BC88FCBCCFC}"/>
    <dgm:cxn modelId="{1852B81B-F628-442E-AFC4-A1FE6BC5CFB5}" srcId="{344DAA42-F6A4-414F-9DF8-665E4FF6084C}" destId="{7E55983D-BD65-499F-B352-5DC82A6375CC}" srcOrd="1" destOrd="0" parTransId="{7CFFD02E-AB0D-4A6C-992A-CC13B3D21FC9}" sibTransId="{185B86FD-792D-4A25-B76F-218F4DDF85E3}"/>
    <dgm:cxn modelId="{CF699264-BE9D-48CB-ABC9-A14D01F5022A}" type="presOf" srcId="{47327888-91F6-415B-9B4F-93E7AF7E773A}" destId="{E00DA357-68D1-479B-8F4E-AE19BCD91EB3}" srcOrd="0" destOrd="0" presId="urn:microsoft.com/office/officeart/2005/8/layout/radial4"/>
    <dgm:cxn modelId="{250DCD05-C248-4688-A885-C32A835B0ADD}" type="presOf" srcId="{344DAA42-F6A4-414F-9DF8-665E4FF6084C}" destId="{6658EF0F-6D09-405B-AC81-64796A4689FB}" srcOrd="0" destOrd="0" presId="urn:microsoft.com/office/officeart/2005/8/layout/radial4"/>
    <dgm:cxn modelId="{C33730B3-881E-4967-8E3C-C0BCADC5CAF8}" type="presOf" srcId="{FC5AFCAF-4266-4459-8FAC-5B1F448D8E08}" destId="{4B42678E-57FF-49DF-A4E7-E603BD5B88B5}" srcOrd="0" destOrd="0" presId="urn:microsoft.com/office/officeart/2005/8/layout/radial4"/>
    <dgm:cxn modelId="{8BAB6E78-0D3B-458D-B8F1-06A9113F469F}" type="presOf" srcId="{7E55983D-BD65-499F-B352-5DC82A6375CC}" destId="{B5874050-0785-46C2-AB95-1C86617A190F}" srcOrd="0" destOrd="0" presId="urn:microsoft.com/office/officeart/2005/8/layout/radial4"/>
    <dgm:cxn modelId="{A15182D0-5853-47D0-BC70-63163DF36A9F}" type="presOf" srcId="{6ADF3DFD-B556-4505-976F-12206983FABA}" destId="{1751CC12-402E-4C84-A2F2-80BEACBEB3DA}" srcOrd="0" destOrd="0" presId="urn:microsoft.com/office/officeart/2005/8/layout/radial4"/>
    <dgm:cxn modelId="{C276A78C-2B42-4088-9312-58F24AB33133}" srcId="{47327888-91F6-415B-9B4F-93E7AF7E773A}" destId="{344DAA42-F6A4-414F-9DF8-665E4FF6084C}" srcOrd="0" destOrd="0" parTransId="{2A7ADA32-6D36-42F2-9A40-F7BBEF305A9E}" sibTransId="{F62CACEE-A5FB-48AA-B7D9-3A961E6A2092}"/>
    <dgm:cxn modelId="{F82B8FCA-8B4A-45EF-A4E8-232D30146EF9}" type="presParOf" srcId="{E00DA357-68D1-479B-8F4E-AE19BCD91EB3}" destId="{6658EF0F-6D09-405B-AC81-64796A4689FB}" srcOrd="0" destOrd="0" presId="urn:microsoft.com/office/officeart/2005/8/layout/radial4"/>
    <dgm:cxn modelId="{DA62101B-2C93-438B-ADE0-59CB32F962F6}" type="presParOf" srcId="{E00DA357-68D1-479B-8F4E-AE19BCD91EB3}" destId="{4B42678E-57FF-49DF-A4E7-E603BD5B88B5}" srcOrd="1" destOrd="0" presId="urn:microsoft.com/office/officeart/2005/8/layout/radial4"/>
    <dgm:cxn modelId="{FF94D233-10C5-422A-9A17-9FBA24E1AE2C}" type="presParOf" srcId="{E00DA357-68D1-479B-8F4E-AE19BCD91EB3}" destId="{1751CC12-402E-4C84-A2F2-80BEACBEB3DA}" srcOrd="2" destOrd="0" presId="urn:microsoft.com/office/officeart/2005/8/layout/radial4"/>
    <dgm:cxn modelId="{CD4CE0EF-B0CA-41FD-B2C2-E456FEA6D30F}" type="presParOf" srcId="{E00DA357-68D1-479B-8F4E-AE19BCD91EB3}" destId="{006C0FEA-C2EC-410B-B3BE-49E53C4A1DB3}" srcOrd="3" destOrd="0" presId="urn:microsoft.com/office/officeart/2005/8/layout/radial4"/>
    <dgm:cxn modelId="{73B88563-3906-4CDB-BF8A-D9D4189717BF}" type="presParOf" srcId="{E00DA357-68D1-479B-8F4E-AE19BCD91EB3}" destId="{B5874050-0785-46C2-AB95-1C86617A190F}" srcOrd="4" destOrd="0" presId="urn:microsoft.com/office/officeart/2005/8/layout/radial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53CF48-0C6E-432A-95A3-AB6059CA90E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0E25DEA-9272-44D6-AC01-69C3B1AE93F9}">
      <dgm:prSet custT="1"/>
      <dgm:spPr/>
      <dgm:t>
        <a:bodyPr/>
        <a:lstStyle/>
        <a:p>
          <a:pPr rtl="0"/>
          <a:r>
            <a:rPr lang="es-CO" sz="2000" dirty="0" smtClean="0"/>
            <a:t>Encuestas</a:t>
          </a:r>
          <a:endParaRPr lang="en-US" sz="2000" dirty="0"/>
        </a:p>
      </dgm:t>
    </dgm:pt>
    <dgm:pt modelId="{4F6725E9-5CEF-4467-939B-7CB21AFB5180}" type="parTrans" cxnId="{B0F01B38-0930-4C13-9871-DEBB2D6560A7}">
      <dgm:prSet/>
      <dgm:spPr/>
      <dgm:t>
        <a:bodyPr/>
        <a:lstStyle/>
        <a:p>
          <a:endParaRPr lang="en-US" sz="2000"/>
        </a:p>
      </dgm:t>
    </dgm:pt>
    <dgm:pt modelId="{3272141C-EF57-4847-9F2D-9EF8D67CFFF0}" type="sibTrans" cxnId="{B0F01B38-0930-4C13-9871-DEBB2D6560A7}">
      <dgm:prSet/>
      <dgm:spPr/>
      <dgm:t>
        <a:bodyPr/>
        <a:lstStyle/>
        <a:p>
          <a:endParaRPr lang="en-US" sz="2000"/>
        </a:p>
      </dgm:t>
    </dgm:pt>
    <dgm:pt modelId="{0C2B49EA-1A42-4B2E-9BE1-DF981EF26101}">
      <dgm:prSet custT="1"/>
      <dgm:spPr/>
      <dgm:t>
        <a:bodyPr/>
        <a:lstStyle/>
        <a:p>
          <a:pPr rtl="0"/>
          <a:r>
            <a:rPr lang="es-CO" sz="2000" dirty="0" smtClean="0"/>
            <a:t>Aplicaciones de bienes raíces</a:t>
          </a:r>
          <a:endParaRPr lang="en-US" sz="2000" dirty="0"/>
        </a:p>
      </dgm:t>
    </dgm:pt>
    <dgm:pt modelId="{954A90BB-6CCC-4703-8C8D-FE162E3AEB20}" type="parTrans" cxnId="{805BA61A-F072-4925-A334-D6F829BB415F}">
      <dgm:prSet/>
      <dgm:spPr/>
      <dgm:t>
        <a:bodyPr/>
        <a:lstStyle/>
        <a:p>
          <a:endParaRPr lang="en-US" sz="2000"/>
        </a:p>
      </dgm:t>
    </dgm:pt>
    <dgm:pt modelId="{98775739-1311-4BF6-A605-67D4E2FABE5C}" type="sibTrans" cxnId="{805BA61A-F072-4925-A334-D6F829BB415F}">
      <dgm:prSet/>
      <dgm:spPr/>
      <dgm:t>
        <a:bodyPr/>
        <a:lstStyle/>
        <a:p>
          <a:endParaRPr lang="en-US" sz="2000"/>
        </a:p>
      </dgm:t>
    </dgm:pt>
    <dgm:pt modelId="{2484B763-52EF-478B-964D-28839B89B8A4}">
      <dgm:prSet custT="1"/>
      <dgm:spPr/>
      <dgm:t>
        <a:bodyPr/>
        <a:lstStyle/>
        <a:p>
          <a:pPr rtl="0"/>
          <a:r>
            <a:rPr lang="es-CO" sz="2000" dirty="0" smtClean="0"/>
            <a:t>Aplicaciones médicas</a:t>
          </a:r>
          <a:endParaRPr lang="en-US" sz="2000" dirty="0"/>
        </a:p>
      </dgm:t>
    </dgm:pt>
    <dgm:pt modelId="{086BC8E3-F4C7-4128-BDE2-9DABC3524B47}" type="parTrans" cxnId="{78D0725F-D9F8-4453-A8B0-D1C73261C7B1}">
      <dgm:prSet/>
      <dgm:spPr/>
      <dgm:t>
        <a:bodyPr/>
        <a:lstStyle/>
        <a:p>
          <a:endParaRPr lang="en-US" sz="2000"/>
        </a:p>
      </dgm:t>
    </dgm:pt>
    <dgm:pt modelId="{792C1321-C458-42E6-8381-305BDE7180EF}" type="sibTrans" cxnId="{78D0725F-D9F8-4453-A8B0-D1C73261C7B1}">
      <dgm:prSet/>
      <dgm:spPr/>
      <dgm:t>
        <a:bodyPr/>
        <a:lstStyle/>
        <a:p>
          <a:endParaRPr lang="en-US" sz="2000"/>
        </a:p>
      </dgm:t>
    </dgm:pt>
    <dgm:pt modelId="{65B685B6-12AC-4408-A6F1-0EB7E83D215B}">
      <dgm:prSet custT="1"/>
      <dgm:spPr/>
      <dgm:t>
        <a:bodyPr/>
        <a:lstStyle/>
        <a:p>
          <a:pPr rtl="0"/>
          <a:r>
            <a:rPr lang="es-CO" sz="2000" dirty="0" smtClean="0"/>
            <a:t>Aplicaciones para servicios profesionales</a:t>
          </a:r>
          <a:endParaRPr lang="en-US" sz="2000" dirty="0"/>
        </a:p>
      </dgm:t>
    </dgm:pt>
    <dgm:pt modelId="{BE95C049-5EFE-46E2-A08C-A507CB2FC1B1}" type="parTrans" cxnId="{44867DA2-5E05-426A-BC90-688A4B22AF31}">
      <dgm:prSet/>
      <dgm:spPr/>
      <dgm:t>
        <a:bodyPr/>
        <a:lstStyle/>
        <a:p>
          <a:endParaRPr lang="en-US" sz="2000"/>
        </a:p>
      </dgm:t>
    </dgm:pt>
    <dgm:pt modelId="{589CFF34-E6A0-481F-87B4-38BEF950EF11}" type="sibTrans" cxnId="{44867DA2-5E05-426A-BC90-688A4B22AF31}">
      <dgm:prSet/>
      <dgm:spPr/>
      <dgm:t>
        <a:bodyPr/>
        <a:lstStyle/>
        <a:p>
          <a:endParaRPr lang="en-US" sz="2000"/>
        </a:p>
      </dgm:t>
    </dgm:pt>
    <dgm:pt modelId="{52FD262E-ACC6-426C-B5E4-37F6557DC814}">
      <dgm:prSet custT="1"/>
      <dgm:spPr/>
      <dgm:t>
        <a:bodyPr/>
        <a:lstStyle/>
        <a:p>
          <a:pPr rtl="0"/>
          <a:r>
            <a:rPr lang="es-CO" sz="2000" dirty="0" smtClean="0"/>
            <a:t>Fuerza de ventas (en línea o </a:t>
          </a:r>
          <a:r>
            <a:rPr lang="es-CO" sz="2000" smtClean="0"/>
            <a:t>desconectadas)</a:t>
          </a:r>
          <a:endParaRPr lang="en-US" sz="2000" dirty="0"/>
        </a:p>
      </dgm:t>
    </dgm:pt>
    <dgm:pt modelId="{5BCCD813-BE7A-4532-A5C5-1069A90AA530}" type="parTrans" cxnId="{59FE1CD1-C261-4A7E-869C-0233D688013D}">
      <dgm:prSet/>
      <dgm:spPr/>
      <dgm:t>
        <a:bodyPr/>
        <a:lstStyle/>
        <a:p>
          <a:endParaRPr lang="en-US" sz="2000"/>
        </a:p>
      </dgm:t>
    </dgm:pt>
    <dgm:pt modelId="{276EA14E-49DC-4694-935E-224B3D67D463}" type="sibTrans" cxnId="{59FE1CD1-C261-4A7E-869C-0233D688013D}">
      <dgm:prSet/>
      <dgm:spPr/>
      <dgm:t>
        <a:bodyPr/>
        <a:lstStyle/>
        <a:p>
          <a:endParaRPr lang="en-US" sz="2000"/>
        </a:p>
      </dgm:t>
    </dgm:pt>
    <dgm:pt modelId="{86D5CAD7-4AC0-47E1-8761-5A4949570C26}">
      <dgm:prSet custT="1"/>
      <dgm:spPr/>
      <dgm:t>
        <a:bodyPr/>
        <a:lstStyle/>
        <a:p>
          <a:pPr rtl="0"/>
          <a:r>
            <a:rPr lang="es-CO" sz="2000" dirty="0" smtClean="0"/>
            <a:t>Servicio al cliente</a:t>
          </a:r>
          <a:endParaRPr lang="en-US" sz="2000" dirty="0"/>
        </a:p>
      </dgm:t>
    </dgm:pt>
    <dgm:pt modelId="{D3CE6C33-47BC-4533-B647-21753355D79B}" type="parTrans" cxnId="{829B8CEF-913C-4567-8861-CB295A7C2AD3}">
      <dgm:prSet/>
      <dgm:spPr/>
      <dgm:t>
        <a:bodyPr/>
        <a:lstStyle/>
        <a:p>
          <a:endParaRPr lang="en-US" sz="2000"/>
        </a:p>
      </dgm:t>
    </dgm:pt>
    <dgm:pt modelId="{9DFFFA06-9E10-44E2-B3B3-2D3B1D402A50}" type="sibTrans" cxnId="{829B8CEF-913C-4567-8861-CB295A7C2AD3}">
      <dgm:prSet/>
      <dgm:spPr/>
      <dgm:t>
        <a:bodyPr/>
        <a:lstStyle/>
        <a:p>
          <a:endParaRPr lang="en-US" sz="2000"/>
        </a:p>
      </dgm:t>
    </dgm:pt>
    <dgm:pt modelId="{F3A682B2-9E08-463E-852A-AA23CD200BC0}">
      <dgm:prSet custT="1"/>
      <dgm:spPr/>
      <dgm:t>
        <a:bodyPr/>
        <a:lstStyle/>
        <a:p>
          <a:pPr rtl="0"/>
          <a:r>
            <a:rPr lang="es-CO" sz="2000" dirty="0" smtClean="0"/>
            <a:t>Control de Gastos</a:t>
          </a:r>
          <a:endParaRPr lang="en-US" sz="2000" dirty="0"/>
        </a:p>
      </dgm:t>
    </dgm:pt>
    <dgm:pt modelId="{69A92D84-1A54-4448-A459-A2E3BF8BD714}" type="parTrans" cxnId="{2067C015-0DA0-4B61-8C83-B284F8FDCC7F}">
      <dgm:prSet/>
      <dgm:spPr/>
      <dgm:t>
        <a:bodyPr/>
        <a:lstStyle/>
        <a:p>
          <a:endParaRPr lang="en-US"/>
        </a:p>
      </dgm:t>
    </dgm:pt>
    <dgm:pt modelId="{1A3277BF-DEDE-448D-B94C-BAD799C914AB}" type="sibTrans" cxnId="{2067C015-0DA0-4B61-8C83-B284F8FDCC7F}">
      <dgm:prSet/>
      <dgm:spPr/>
      <dgm:t>
        <a:bodyPr/>
        <a:lstStyle/>
        <a:p>
          <a:endParaRPr lang="en-US"/>
        </a:p>
      </dgm:t>
    </dgm:pt>
    <dgm:pt modelId="{C134D14B-0640-45EC-AE9C-B95C6F39FFDE}" type="pres">
      <dgm:prSet presAssocID="{9153CF48-0C6E-432A-95A3-AB6059CA90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E55F1-1BCD-4D73-ABFF-457ED7F1B8FD}" type="pres">
      <dgm:prSet presAssocID="{00E25DEA-9272-44D6-AC01-69C3B1AE93F9}" presName="composite" presStyleCnt="0"/>
      <dgm:spPr/>
    </dgm:pt>
    <dgm:pt modelId="{DFB52A7E-4B14-4658-A675-B4E5CBA81D4A}" type="pres">
      <dgm:prSet presAssocID="{00E25DEA-9272-44D6-AC01-69C3B1AE93F9}" presName="imgShp" presStyleLbl="fgImgPlace1" presStyleIdx="0" presStyleCnt="7"/>
      <dgm:spPr/>
    </dgm:pt>
    <dgm:pt modelId="{580AD498-CD04-48C0-831C-EA5D95D90312}" type="pres">
      <dgm:prSet presAssocID="{00E25DEA-9272-44D6-AC01-69C3B1AE93F9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DDC3C-1EDC-47B1-BB4F-A9113197DC1E}" type="pres">
      <dgm:prSet presAssocID="{3272141C-EF57-4847-9F2D-9EF8D67CFFF0}" presName="spacing" presStyleCnt="0"/>
      <dgm:spPr/>
    </dgm:pt>
    <dgm:pt modelId="{718EACFA-D3BD-4154-9F4E-1E57DF784DFE}" type="pres">
      <dgm:prSet presAssocID="{0C2B49EA-1A42-4B2E-9BE1-DF981EF26101}" presName="composite" presStyleCnt="0"/>
      <dgm:spPr/>
    </dgm:pt>
    <dgm:pt modelId="{66442B64-7CD2-498A-963F-7751761446A5}" type="pres">
      <dgm:prSet presAssocID="{0C2B49EA-1A42-4B2E-9BE1-DF981EF26101}" presName="imgShp" presStyleLbl="fgImgPlace1" presStyleIdx="1" presStyleCnt="7"/>
      <dgm:spPr/>
    </dgm:pt>
    <dgm:pt modelId="{80D4BFFA-015F-4103-8E23-777200DE2F67}" type="pres">
      <dgm:prSet presAssocID="{0C2B49EA-1A42-4B2E-9BE1-DF981EF26101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91A4A-93D0-48C8-A22D-AD8EC32481D9}" type="pres">
      <dgm:prSet presAssocID="{98775739-1311-4BF6-A605-67D4E2FABE5C}" presName="spacing" presStyleCnt="0"/>
      <dgm:spPr/>
    </dgm:pt>
    <dgm:pt modelId="{8A76A5C5-A2B1-46C9-A18B-D670E6026D72}" type="pres">
      <dgm:prSet presAssocID="{2484B763-52EF-478B-964D-28839B89B8A4}" presName="composite" presStyleCnt="0"/>
      <dgm:spPr/>
    </dgm:pt>
    <dgm:pt modelId="{184E7239-2E69-4FDB-B861-F4B07DB1A6C9}" type="pres">
      <dgm:prSet presAssocID="{2484B763-52EF-478B-964D-28839B89B8A4}" presName="imgShp" presStyleLbl="fgImgPlace1" presStyleIdx="2" presStyleCnt="7"/>
      <dgm:spPr/>
    </dgm:pt>
    <dgm:pt modelId="{8BE03E5E-3626-434A-901A-5B02922BC174}" type="pres">
      <dgm:prSet presAssocID="{2484B763-52EF-478B-964D-28839B89B8A4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A0ACD-4144-4994-AADB-D7C13D94A71B}" type="pres">
      <dgm:prSet presAssocID="{792C1321-C458-42E6-8381-305BDE7180EF}" presName="spacing" presStyleCnt="0"/>
      <dgm:spPr/>
    </dgm:pt>
    <dgm:pt modelId="{0EAFB5AF-799D-4023-BFC8-BD580561C359}" type="pres">
      <dgm:prSet presAssocID="{65B685B6-12AC-4408-A6F1-0EB7E83D215B}" presName="composite" presStyleCnt="0"/>
      <dgm:spPr/>
    </dgm:pt>
    <dgm:pt modelId="{599A7F61-9DEA-4826-BDEF-889D2E6951DA}" type="pres">
      <dgm:prSet presAssocID="{65B685B6-12AC-4408-A6F1-0EB7E83D215B}" presName="imgShp" presStyleLbl="fgImgPlace1" presStyleIdx="3" presStyleCnt="7"/>
      <dgm:spPr/>
    </dgm:pt>
    <dgm:pt modelId="{672FA296-8843-44CE-B0D7-BEEA505553A6}" type="pres">
      <dgm:prSet presAssocID="{65B685B6-12AC-4408-A6F1-0EB7E83D215B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8EAC5-B3C3-4141-B045-47AB86750E88}" type="pres">
      <dgm:prSet presAssocID="{589CFF34-E6A0-481F-87B4-38BEF950EF11}" presName="spacing" presStyleCnt="0"/>
      <dgm:spPr/>
    </dgm:pt>
    <dgm:pt modelId="{6D7C9D57-221A-4FE3-B42F-C7A89A326F36}" type="pres">
      <dgm:prSet presAssocID="{52FD262E-ACC6-426C-B5E4-37F6557DC814}" presName="composite" presStyleCnt="0"/>
      <dgm:spPr/>
    </dgm:pt>
    <dgm:pt modelId="{7AF2015F-C56F-47DE-9D49-226CB9116341}" type="pres">
      <dgm:prSet presAssocID="{52FD262E-ACC6-426C-B5E4-37F6557DC814}" presName="imgShp" presStyleLbl="fgImgPlace1" presStyleIdx="4" presStyleCnt="7"/>
      <dgm:spPr/>
    </dgm:pt>
    <dgm:pt modelId="{DD9FD14F-26BD-4489-B4FA-5AB5940884B1}" type="pres">
      <dgm:prSet presAssocID="{52FD262E-ACC6-426C-B5E4-37F6557DC814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150E8-07AE-4FB3-85B1-E72AF152304D}" type="pres">
      <dgm:prSet presAssocID="{276EA14E-49DC-4694-935E-224B3D67D463}" presName="spacing" presStyleCnt="0"/>
      <dgm:spPr/>
    </dgm:pt>
    <dgm:pt modelId="{71A3D0D0-A9E5-4459-B2EE-C46B037FA735}" type="pres">
      <dgm:prSet presAssocID="{86D5CAD7-4AC0-47E1-8761-5A4949570C26}" presName="composite" presStyleCnt="0"/>
      <dgm:spPr/>
    </dgm:pt>
    <dgm:pt modelId="{58F297E9-3C34-4F77-A40D-56CC68F343FB}" type="pres">
      <dgm:prSet presAssocID="{86D5CAD7-4AC0-47E1-8761-5A4949570C26}" presName="imgShp" presStyleLbl="fgImgPlace1" presStyleIdx="5" presStyleCnt="7"/>
      <dgm:spPr/>
    </dgm:pt>
    <dgm:pt modelId="{65B8ADB2-53F3-4D03-ADC9-7E3A1B5B6421}" type="pres">
      <dgm:prSet presAssocID="{86D5CAD7-4AC0-47E1-8761-5A4949570C2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1B98A-0A49-431D-9190-A8EDF7B5CE75}" type="pres">
      <dgm:prSet presAssocID="{9DFFFA06-9E10-44E2-B3B3-2D3B1D402A50}" presName="spacing" presStyleCnt="0"/>
      <dgm:spPr/>
    </dgm:pt>
    <dgm:pt modelId="{7E40459A-EB11-4982-9841-B19155BD80D7}" type="pres">
      <dgm:prSet presAssocID="{F3A682B2-9E08-463E-852A-AA23CD200BC0}" presName="composite" presStyleCnt="0"/>
      <dgm:spPr/>
    </dgm:pt>
    <dgm:pt modelId="{F681A834-CFF5-4EAA-AD1C-4652B55B05FA}" type="pres">
      <dgm:prSet presAssocID="{F3A682B2-9E08-463E-852A-AA23CD200BC0}" presName="imgShp" presStyleLbl="fgImgPlace1" presStyleIdx="6" presStyleCnt="7"/>
      <dgm:spPr/>
    </dgm:pt>
    <dgm:pt modelId="{22AF9576-0C50-46C4-B32C-667782BE3E1D}" type="pres">
      <dgm:prSet presAssocID="{F3A682B2-9E08-463E-852A-AA23CD200BC0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01B38-0930-4C13-9871-DEBB2D6560A7}" srcId="{9153CF48-0C6E-432A-95A3-AB6059CA90EF}" destId="{00E25DEA-9272-44D6-AC01-69C3B1AE93F9}" srcOrd="0" destOrd="0" parTransId="{4F6725E9-5CEF-4467-939B-7CB21AFB5180}" sibTransId="{3272141C-EF57-4847-9F2D-9EF8D67CFFF0}"/>
    <dgm:cxn modelId="{805BA61A-F072-4925-A334-D6F829BB415F}" srcId="{9153CF48-0C6E-432A-95A3-AB6059CA90EF}" destId="{0C2B49EA-1A42-4B2E-9BE1-DF981EF26101}" srcOrd="1" destOrd="0" parTransId="{954A90BB-6CCC-4703-8C8D-FE162E3AEB20}" sibTransId="{98775739-1311-4BF6-A605-67D4E2FABE5C}"/>
    <dgm:cxn modelId="{2067C015-0DA0-4B61-8C83-B284F8FDCC7F}" srcId="{9153CF48-0C6E-432A-95A3-AB6059CA90EF}" destId="{F3A682B2-9E08-463E-852A-AA23CD200BC0}" srcOrd="6" destOrd="0" parTransId="{69A92D84-1A54-4448-A459-A2E3BF8BD714}" sibTransId="{1A3277BF-DEDE-448D-B94C-BAD799C914AB}"/>
    <dgm:cxn modelId="{59FE1CD1-C261-4A7E-869C-0233D688013D}" srcId="{9153CF48-0C6E-432A-95A3-AB6059CA90EF}" destId="{52FD262E-ACC6-426C-B5E4-37F6557DC814}" srcOrd="4" destOrd="0" parTransId="{5BCCD813-BE7A-4532-A5C5-1069A90AA530}" sibTransId="{276EA14E-49DC-4694-935E-224B3D67D463}"/>
    <dgm:cxn modelId="{E73A95AE-E7D8-48CB-95F4-4525ADD42330}" type="presOf" srcId="{00E25DEA-9272-44D6-AC01-69C3B1AE93F9}" destId="{580AD498-CD04-48C0-831C-EA5D95D90312}" srcOrd="0" destOrd="0" presId="urn:microsoft.com/office/officeart/2005/8/layout/vList3"/>
    <dgm:cxn modelId="{78D0725F-D9F8-4453-A8B0-D1C73261C7B1}" srcId="{9153CF48-0C6E-432A-95A3-AB6059CA90EF}" destId="{2484B763-52EF-478B-964D-28839B89B8A4}" srcOrd="2" destOrd="0" parTransId="{086BC8E3-F4C7-4128-BDE2-9DABC3524B47}" sibTransId="{792C1321-C458-42E6-8381-305BDE7180EF}"/>
    <dgm:cxn modelId="{61F0B02E-D5AC-417C-A54A-F88811B96A56}" type="presOf" srcId="{65B685B6-12AC-4408-A6F1-0EB7E83D215B}" destId="{672FA296-8843-44CE-B0D7-BEEA505553A6}" srcOrd="0" destOrd="0" presId="urn:microsoft.com/office/officeart/2005/8/layout/vList3"/>
    <dgm:cxn modelId="{E3532E87-311D-43F2-BCD0-C275BA3CDDB7}" type="presOf" srcId="{F3A682B2-9E08-463E-852A-AA23CD200BC0}" destId="{22AF9576-0C50-46C4-B32C-667782BE3E1D}" srcOrd="0" destOrd="0" presId="urn:microsoft.com/office/officeart/2005/8/layout/vList3"/>
    <dgm:cxn modelId="{AA47C983-1604-4957-BB30-4EBD7B32A3AF}" type="presOf" srcId="{2484B763-52EF-478B-964D-28839B89B8A4}" destId="{8BE03E5E-3626-434A-901A-5B02922BC174}" srcOrd="0" destOrd="0" presId="urn:microsoft.com/office/officeart/2005/8/layout/vList3"/>
    <dgm:cxn modelId="{829B8CEF-913C-4567-8861-CB295A7C2AD3}" srcId="{9153CF48-0C6E-432A-95A3-AB6059CA90EF}" destId="{86D5CAD7-4AC0-47E1-8761-5A4949570C26}" srcOrd="5" destOrd="0" parTransId="{D3CE6C33-47BC-4533-B647-21753355D79B}" sibTransId="{9DFFFA06-9E10-44E2-B3B3-2D3B1D402A50}"/>
    <dgm:cxn modelId="{196740AC-AFB9-40FD-A806-97498017D528}" type="presOf" srcId="{86D5CAD7-4AC0-47E1-8761-5A4949570C26}" destId="{65B8ADB2-53F3-4D03-ADC9-7E3A1B5B6421}" srcOrd="0" destOrd="0" presId="urn:microsoft.com/office/officeart/2005/8/layout/vList3"/>
    <dgm:cxn modelId="{4B8634F7-9EBD-4232-B592-4C85E3CA597C}" type="presOf" srcId="{0C2B49EA-1A42-4B2E-9BE1-DF981EF26101}" destId="{80D4BFFA-015F-4103-8E23-777200DE2F67}" srcOrd="0" destOrd="0" presId="urn:microsoft.com/office/officeart/2005/8/layout/vList3"/>
    <dgm:cxn modelId="{44867DA2-5E05-426A-BC90-688A4B22AF31}" srcId="{9153CF48-0C6E-432A-95A3-AB6059CA90EF}" destId="{65B685B6-12AC-4408-A6F1-0EB7E83D215B}" srcOrd="3" destOrd="0" parTransId="{BE95C049-5EFE-46E2-A08C-A507CB2FC1B1}" sibTransId="{589CFF34-E6A0-481F-87B4-38BEF950EF11}"/>
    <dgm:cxn modelId="{10A767D7-5782-44DA-A817-BACC608FC2AE}" type="presOf" srcId="{52FD262E-ACC6-426C-B5E4-37F6557DC814}" destId="{DD9FD14F-26BD-4489-B4FA-5AB5940884B1}" srcOrd="0" destOrd="0" presId="urn:microsoft.com/office/officeart/2005/8/layout/vList3"/>
    <dgm:cxn modelId="{C6B05946-49EB-42DC-A682-C4DCB91662BC}" type="presOf" srcId="{9153CF48-0C6E-432A-95A3-AB6059CA90EF}" destId="{C134D14B-0640-45EC-AE9C-B95C6F39FFDE}" srcOrd="0" destOrd="0" presId="urn:microsoft.com/office/officeart/2005/8/layout/vList3"/>
    <dgm:cxn modelId="{74EB996E-131B-4C3E-9096-946A3ADB822F}" type="presParOf" srcId="{C134D14B-0640-45EC-AE9C-B95C6F39FFDE}" destId="{D10E55F1-1BCD-4D73-ABFF-457ED7F1B8FD}" srcOrd="0" destOrd="0" presId="urn:microsoft.com/office/officeart/2005/8/layout/vList3"/>
    <dgm:cxn modelId="{ACEF3CDF-317A-48EA-B189-6AEA94AAE90B}" type="presParOf" srcId="{D10E55F1-1BCD-4D73-ABFF-457ED7F1B8FD}" destId="{DFB52A7E-4B14-4658-A675-B4E5CBA81D4A}" srcOrd="0" destOrd="0" presId="urn:microsoft.com/office/officeart/2005/8/layout/vList3"/>
    <dgm:cxn modelId="{0F9CF0F2-756F-4814-8297-27EF04FF22C1}" type="presParOf" srcId="{D10E55F1-1BCD-4D73-ABFF-457ED7F1B8FD}" destId="{580AD498-CD04-48C0-831C-EA5D95D90312}" srcOrd="1" destOrd="0" presId="urn:microsoft.com/office/officeart/2005/8/layout/vList3"/>
    <dgm:cxn modelId="{51B63545-0F10-45BB-AE6F-C825D39AAD7B}" type="presParOf" srcId="{C134D14B-0640-45EC-AE9C-B95C6F39FFDE}" destId="{170DDC3C-1EDC-47B1-BB4F-A9113197DC1E}" srcOrd="1" destOrd="0" presId="urn:microsoft.com/office/officeart/2005/8/layout/vList3"/>
    <dgm:cxn modelId="{CE05205A-D9A0-4A57-B4FC-9236064AE6F5}" type="presParOf" srcId="{C134D14B-0640-45EC-AE9C-B95C6F39FFDE}" destId="{718EACFA-D3BD-4154-9F4E-1E57DF784DFE}" srcOrd="2" destOrd="0" presId="urn:microsoft.com/office/officeart/2005/8/layout/vList3"/>
    <dgm:cxn modelId="{4EA1C0E1-A84B-401F-9898-5AC68102466D}" type="presParOf" srcId="{718EACFA-D3BD-4154-9F4E-1E57DF784DFE}" destId="{66442B64-7CD2-498A-963F-7751761446A5}" srcOrd="0" destOrd="0" presId="urn:microsoft.com/office/officeart/2005/8/layout/vList3"/>
    <dgm:cxn modelId="{ECED8AD2-3E75-4727-B1C6-CE1D7437475D}" type="presParOf" srcId="{718EACFA-D3BD-4154-9F4E-1E57DF784DFE}" destId="{80D4BFFA-015F-4103-8E23-777200DE2F67}" srcOrd="1" destOrd="0" presId="urn:microsoft.com/office/officeart/2005/8/layout/vList3"/>
    <dgm:cxn modelId="{247E48E6-A2B2-489F-B609-EE0B488B06D8}" type="presParOf" srcId="{C134D14B-0640-45EC-AE9C-B95C6F39FFDE}" destId="{49191A4A-93D0-48C8-A22D-AD8EC32481D9}" srcOrd="3" destOrd="0" presId="urn:microsoft.com/office/officeart/2005/8/layout/vList3"/>
    <dgm:cxn modelId="{A8C67DD8-5F7E-42D8-A78B-C1BF9EA5F87E}" type="presParOf" srcId="{C134D14B-0640-45EC-AE9C-B95C6F39FFDE}" destId="{8A76A5C5-A2B1-46C9-A18B-D670E6026D72}" srcOrd="4" destOrd="0" presId="urn:microsoft.com/office/officeart/2005/8/layout/vList3"/>
    <dgm:cxn modelId="{37C5B1AC-0ACF-4E1C-BB89-5DD3D094B27B}" type="presParOf" srcId="{8A76A5C5-A2B1-46C9-A18B-D670E6026D72}" destId="{184E7239-2E69-4FDB-B861-F4B07DB1A6C9}" srcOrd="0" destOrd="0" presId="urn:microsoft.com/office/officeart/2005/8/layout/vList3"/>
    <dgm:cxn modelId="{C9A9A91B-9D6A-4D3C-BC1B-7F295826EE10}" type="presParOf" srcId="{8A76A5C5-A2B1-46C9-A18B-D670E6026D72}" destId="{8BE03E5E-3626-434A-901A-5B02922BC174}" srcOrd="1" destOrd="0" presId="urn:microsoft.com/office/officeart/2005/8/layout/vList3"/>
    <dgm:cxn modelId="{C1A8A5B0-8C29-49EF-9496-F7F8DF3831EF}" type="presParOf" srcId="{C134D14B-0640-45EC-AE9C-B95C6F39FFDE}" destId="{ED6A0ACD-4144-4994-AADB-D7C13D94A71B}" srcOrd="5" destOrd="0" presId="urn:microsoft.com/office/officeart/2005/8/layout/vList3"/>
    <dgm:cxn modelId="{5EA8BAFA-785F-49EF-AFA9-97C2704FADE5}" type="presParOf" srcId="{C134D14B-0640-45EC-AE9C-B95C6F39FFDE}" destId="{0EAFB5AF-799D-4023-BFC8-BD580561C359}" srcOrd="6" destOrd="0" presId="urn:microsoft.com/office/officeart/2005/8/layout/vList3"/>
    <dgm:cxn modelId="{D8B66EC2-C952-40A0-AED0-7C5C15B8B54C}" type="presParOf" srcId="{0EAFB5AF-799D-4023-BFC8-BD580561C359}" destId="{599A7F61-9DEA-4826-BDEF-889D2E6951DA}" srcOrd="0" destOrd="0" presId="urn:microsoft.com/office/officeart/2005/8/layout/vList3"/>
    <dgm:cxn modelId="{A033968D-F5B1-4DCB-ADF6-EDB335D64FB6}" type="presParOf" srcId="{0EAFB5AF-799D-4023-BFC8-BD580561C359}" destId="{672FA296-8843-44CE-B0D7-BEEA505553A6}" srcOrd="1" destOrd="0" presId="urn:microsoft.com/office/officeart/2005/8/layout/vList3"/>
    <dgm:cxn modelId="{EF3BFF34-3134-4EB3-8614-DE974E40A3AE}" type="presParOf" srcId="{C134D14B-0640-45EC-AE9C-B95C6F39FFDE}" destId="{9E68EAC5-B3C3-4141-B045-47AB86750E88}" srcOrd="7" destOrd="0" presId="urn:microsoft.com/office/officeart/2005/8/layout/vList3"/>
    <dgm:cxn modelId="{7DCC11C9-A76B-41AE-8F80-B2DE33323C79}" type="presParOf" srcId="{C134D14B-0640-45EC-AE9C-B95C6F39FFDE}" destId="{6D7C9D57-221A-4FE3-B42F-C7A89A326F36}" srcOrd="8" destOrd="0" presId="urn:microsoft.com/office/officeart/2005/8/layout/vList3"/>
    <dgm:cxn modelId="{16D7B761-1C0B-4F67-A76F-DC2BBC95AB35}" type="presParOf" srcId="{6D7C9D57-221A-4FE3-B42F-C7A89A326F36}" destId="{7AF2015F-C56F-47DE-9D49-226CB9116341}" srcOrd="0" destOrd="0" presId="urn:microsoft.com/office/officeart/2005/8/layout/vList3"/>
    <dgm:cxn modelId="{35DEC13A-90E5-4910-82B9-B3489B102523}" type="presParOf" srcId="{6D7C9D57-221A-4FE3-B42F-C7A89A326F36}" destId="{DD9FD14F-26BD-4489-B4FA-5AB5940884B1}" srcOrd="1" destOrd="0" presId="urn:microsoft.com/office/officeart/2005/8/layout/vList3"/>
    <dgm:cxn modelId="{2A669471-9B05-49CC-BEB0-6178A1707C78}" type="presParOf" srcId="{C134D14B-0640-45EC-AE9C-B95C6F39FFDE}" destId="{CF1150E8-07AE-4FB3-85B1-E72AF152304D}" srcOrd="9" destOrd="0" presId="urn:microsoft.com/office/officeart/2005/8/layout/vList3"/>
    <dgm:cxn modelId="{C979EC9F-E019-48FB-A049-E8D23A7C406A}" type="presParOf" srcId="{C134D14B-0640-45EC-AE9C-B95C6F39FFDE}" destId="{71A3D0D0-A9E5-4459-B2EE-C46B037FA735}" srcOrd="10" destOrd="0" presId="urn:microsoft.com/office/officeart/2005/8/layout/vList3"/>
    <dgm:cxn modelId="{D04689AB-416C-4CAF-9159-8CE338B09B1B}" type="presParOf" srcId="{71A3D0D0-A9E5-4459-B2EE-C46B037FA735}" destId="{58F297E9-3C34-4F77-A40D-56CC68F343FB}" srcOrd="0" destOrd="0" presId="urn:microsoft.com/office/officeart/2005/8/layout/vList3"/>
    <dgm:cxn modelId="{807365F5-2E15-4110-937A-CAB76A7475AE}" type="presParOf" srcId="{71A3D0D0-A9E5-4459-B2EE-C46B037FA735}" destId="{65B8ADB2-53F3-4D03-ADC9-7E3A1B5B6421}" srcOrd="1" destOrd="0" presId="urn:microsoft.com/office/officeart/2005/8/layout/vList3"/>
    <dgm:cxn modelId="{2121A0BD-9F97-4637-A895-34672CDDB8F4}" type="presParOf" srcId="{C134D14B-0640-45EC-AE9C-B95C6F39FFDE}" destId="{F9A1B98A-0A49-431D-9190-A8EDF7B5CE75}" srcOrd="11" destOrd="0" presId="urn:microsoft.com/office/officeart/2005/8/layout/vList3"/>
    <dgm:cxn modelId="{2928BE81-9A89-4F5D-9A94-CBD4941B284C}" type="presParOf" srcId="{C134D14B-0640-45EC-AE9C-B95C6F39FFDE}" destId="{7E40459A-EB11-4982-9841-B19155BD80D7}" srcOrd="12" destOrd="0" presId="urn:microsoft.com/office/officeart/2005/8/layout/vList3"/>
    <dgm:cxn modelId="{EC4620AD-D9AA-4A9B-B95E-3E5448506ED6}" type="presParOf" srcId="{7E40459A-EB11-4982-9841-B19155BD80D7}" destId="{F681A834-CFF5-4EAA-AD1C-4652B55B05FA}" srcOrd="0" destOrd="0" presId="urn:microsoft.com/office/officeart/2005/8/layout/vList3"/>
    <dgm:cxn modelId="{34B61F6B-7CD1-4C06-A236-90E69BD42647}" type="presParOf" srcId="{7E40459A-EB11-4982-9841-B19155BD80D7}" destId="{22AF9576-0C50-46C4-B32C-667782BE3E1D}" srcOrd="1" destOrd="0" presId="urn:microsoft.com/office/officeart/2005/8/layout/vList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1CF882-7FAD-4D88-9535-4601A11D2A33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4E669A-D38E-449F-ACFC-1257E23ED60C}">
      <dgm:prSet custT="1"/>
      <dgm:spPr/>
      <dgm:t>
        <a:bodyPr/>
        <a:lstStyle/>
        <a:p>
          <a:pPr rtl="0"/>
          <a:r>
            <a:rPr lang="es-CO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Información Analítica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D8011-0F40-4982-94D7-4E77C257271A}" type="parTrans" cxnId="{503F2402-A5BE-47ED-A7D4-FB94AF0A8A0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128CE-A9B8-4B92-A48C-0F354990E891}" type="sibTrans" cxnId="{503F2402-A5BE-47ED-A7D4-FB94AF0A8A0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988003-7B98-4E48-A0A8-7AC603A13CDE}">
      <dgm:prSet custT="1"/>
      <dgm:spPr/>
      <dgm:t>
        <a:bodyPr/>
        <a:lstStyle/>
        <a:p>
          <a:pPr rtl="0"/>
          <a:r>
            <a:rPr lang="es-CO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Reportes Dinámicos y Ad-hoc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7D37F-BD05-44A5-AE75-58247FD8D4AD}" type="parTrans" cxnId="{5D59F69C-2D61-4C2E-BDB7-E69010D940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8A9FD-A00A-491D-89DE-7A8040D5D59E}" type="sibTrans" cxnId="{5D59F69C-2D61-4C2E-BDB7-E69010D940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57C4EC-5F03-436F-88C2-85B7050B073C}">
      <dgm:prSet custT="1"/>
      <dgm:spPr/>
      <dgm:t>
        <a:bodyPr/>
        <a:lstStyle/>
        <a:p>
          <a:pPr rtl="0"/>
          <a:r>
            <a:rPr lang="es-CO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Indicadores de Gestión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0BD34-7824-45A0-8A7E-DFA7213AACCE}" type="parTrans" cxnId="{8E291413-981B-43C5-8EBB-CFBED2AECD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855040-5B6C-4907-978E-891F6B75E2D0}" type="sibTrans" cxnId="{8E291413-981B-43C5-8EBB-CFBED2AECD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441DB-AD14-4254-AE60-265B78B90E31}">
      <dgm:prSet custT="1"/>
      <dgm:spPr/>
      <dgm:t>
        <a:bodyPr/>
        <a:lstStyle/>
        <a:p>
          <a:pPr rtl="0"/>
          <a:r>
            <a:rPr lang="es-CO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Tableros de Control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FAA13-6F32-474C-A683-4097B529F118}" type="parTrans" cxnId="{93FECE1F-09D5-4E07-BB80-E47590D3A2A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DA530-CCE4-46B8-BE7D-4BB8C3F3B862}" type="sibTrans" cxnId="{93FECE1F-09D5-4E07-BB80-E47590D3A2A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B9E2FA-9772-4499-9744-28F8DA7C353A}">
      <dgm:prSet custT="1"/>
      <dgm:spPr/>
      <dgm:t>
        <a:bodyPr/>
        <a:lstStyle/>
        <a:p>
          <a:pPr rtl="0"/>
          <a:r>
            <a:rPr lang="es-CO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Semáforos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90FF47-52C8-4754-AEAB-73B3131214A4}" type="parTrans" cxnId="{E7049176-6499-4895-8E64-1BB36B7653A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C15D6-D2DF-498F-A0CE-FC6224A05E8B}" type="sibTrans" cxnId="{E7049176-6499-4895-8E64-1BB36B7653A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8E9AC-76FB-42DF-BC5B-5BF81FA67847}">
      <dgm:prSet custT="1"/>
      <dgm:spPr/>
      <dgm:t>
        <a:bodyPr/>
        <a:lstStyle/>
        <a:p>
          <a:pPr rtl="0"/>
          <a:r>
            <a:rPr lang="es-CO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Minería de Datos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2AB8D-4620-4BDC-8527-7BFF0F66436F}" type="parTrans" cxnId="{37074FA3-E657-4C84-AD07-51B9403831C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1EB34-8BAC-49CB-81A2-F184998A381F}" type="sibTrans" cxnId="{37074FA3-E657-4C84-AD07-51B9403831C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2B4CB7-103C-413A-A246-80D4FB1C5B5E}">
      <dgm:prSet custT="1"/>
      <dgm:spPr/>
      <dgm:t>
        <a:bodyPr/>
        <a:lstStyle/>
        <a:p>
          <a:pPr rtl="0"/>
          <a:r>
            <a:rPr lang="es-CO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Tablas Dinámicas 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ADA941-41F9-4A64-832E-2AD068937696}" type="parTrans" cxnId="{C5FC9542-21AE-4333-8BF3-9BCE1D1E2CB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D68840-C6D1-4977-8B54-58869D42ACC3}" type="sibTrans" cxnId="{C5FC9542-21AE-4333-8BF3-9BCE1D1E2CB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4A70C-1816-48EC-A9F2-47B8D12400D7}">
      <dgm:prSet custT="1"/>
      <dgm:spPr/>
      <dgm:t>
        <a:bodyPr/>
        <a:lstStyle/>
        <a:p>
          <a:pPr rtl="0"/>
          <a:r>
            <a:rPr lang="es-CO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Gráficas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133079-2B7E-48F4-AB39-7DD7FC3111BB}" type="parTrans" cxnId="{DECA68CB-D5EE-49BE-AC53-CD59BA2427E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544445-824D-476B-B268-792A9DD2227D}" type="sibTrans" cxnId="{DECA68CB-D5EE-49BE-AC53-CD59BA2427E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88CC17-8585-4F28-8C07-D58561E10942}">
      <dgm:prSet custT="1"/>
      <dgm:spPr/>
      <dgm:t>
        <a:bodyPr/>
        <a:lstStyle/>
        <a:p>
          <a:pPr rtl="0"/>
          <a:r>
            <a:rPr lang="es-CO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Comparación de Mercado</a:t>
          </a:r>
          <a:endParaRPr lang="en-US" sz="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617009-8C32-4B8A-9341-2846C0034E58}" type="parTrans" cxnId="{C1A6B55E-98FC-4BD1-83D2-6827D596FC6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8D1723-DACE-467C-A36B-F450961D96D9}" type="sibTrans" cxnId="{C1A6B55E-98FC-4BD1-83D2-6827D596FC6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8C7D97-9F0D-4DC6-8B64-351FC66D7C84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Inteligencia de Negocios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4641-FE4D-4899-9EC6-D62FF5348344}" type="parTrans" cxnId="{871700CB-C143-42BA-B16C-733278A35BE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4B6AEE-AE31-46E4-B687-10A5B62E74A4}" type="sibTrans" cxnId="{871700CB-C143-42BA-B16C-733278A35BE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15249A-5A00-4511-83D6-D6BDE39A3061}" type="pres">
      <dgm:prSet presAssocID="{4F1CF882-7FAD-4D88-9535-4601A11D2A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65F3-BEA5-4F01-B505-59AF3628535F}" type="pres">
      <dgm:prSet presAssocID="{1F8C7D97-9F0D-4DC6-8B64-351FC66D7C84}" presName="centerShape" presStyleLbl="node0" presStyleIdx="0" presStyleCnt="1"/>
      <dgm:spPr/>
      <dgm:t>
        <a:bodyPr/>
        <a:lstStyle/>
        <a:p>
          <a:endParaRPr lang="en-US"/>
        </a:p>
      </dgm:t>
    </dgm:pt>
    <dgm:pt modelId="{665F754C-D5D7-4978-B2E3-64CACDD7BC67}" type="pres">
      <dgm:prSet presAssocID="{6C4E669A-D38E-449F-ACFC-1257E23ED60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ACF9B-3358-415C-9C87-054530F9E6CB}" type="pres">
      <dgm:prSet presAssocID="{6C4E669A-D38E-449F-ACFC-1257E23ED60C}" presName="dummy" presStyleCnt="0"/>
      <dgm:spPr/>
    </dgm:pt>
    <dgm:pt modelId="{A00FAF66-0717-4FBA-9961-AD44FFD1BB1A}" type="pres">
      <dgm:prSet presAssocID="{FDB128CE-A9B8-4B92-A48C-0F354990E891}" presName="sibTrans" presStyleLbl="sibTrans2D1" presStyleIdx="0" presStyleCnt="9"/>
      <dgm:spPr/>
      <dgm:t>
        <a:bodyPr/>
        <a:lstStyle/>
        <a:p>
          <a:endParaRPr lang="en-US"/>
        </a:p>
      </dgm:t>
    </dgm:pt>
    <dgm:pt modelId="{37F159D5-F080-49D5-9EF5-172370A29FB5}" type="pres">
      <dgm:prSet presAssocID="{90988003-7B98-4E48-A0A8-7AC603A13CD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85339-F211-445F-8D34-90C21FCA3602}" type="pres">
      <dgm:prSet presAssocID="{90988003-7B98-4E48-A0A8-7AC603A13CDE}" presName="dummy" presStyleCnt="0"/>
      <dgm:spPr/>
    </dgm:pt>
    <dgm:pt modelId="{CDC8B485-4EBD-42F9-A506-1777C364DEB8}" type="pres">
      <dgm:prSet presAssocID="{29A8A9FD-A00A-491D-89DE-7A8040D5D59E}" presName="sibTrans" presStyleLbl="sibTrans2D1" presStyleIdx="1" presStyleCnt="9"/>
      <dgm:spPr/>
      <dgm:t>
        <a:bodyPr/>
        <a:lstStyle/>
        <a:p>
          <a:endParaRPr lang="en-US"/>
        </a:p>
      </dgm:t>
    </dgm:pt>
    <dgm:pt modelId="{3CBF9477-8BCE-436E-A7E9-43C8E367BAFA}" type="pres">
      <dgm:prSet presAssocID="{4757C4EC-5F03-436F-88C2-85B7050B073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5A2A-9A47-4DF1-8ADA-5AFCCABBC40E}" type="pres">
      <dgm:prSet presAssocID="{4757C4EC-5F03-436F-88C2-85B7050B073C}" presName="dummy" presStyleCnt="0"/>
      <dgm:spPr/>
    </dgm:pt>
    <dgm:pt modelId="{1ED469E9-7A9A-412B-9A48-987AFB1A18C0}" type="pres">
      <dgm:prSet presAssocID="{7C855040-5B6C-4907-978E-891F6B75E2D0}" presName="sibTrans" presStyleLbl="sibTrans2D1" presStyleIdx="2" presStyleCnt="9"/>
      <dgm:spPr/>
      <dgm:t>
        <a:bodyPr/>
        <a:lstStyle/>
        <a:p>
          <a:endParaRPr lang="en-US"/>
        </a:p>
      </dgm:t>
    </dgm:pt>
    <dgm:pt modelId="{D1B96A90-040B-4A7F-8F81-3A80C1F465C2}" type="pres">
      <dgm:prSet presAssocID="{C85441DB-AD14-4254-AE60-265B78B90E3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BE73F-04E6-4A1B-BA55-B9E2943A172E}" type="pres">
      <dgm:prSet presAssocID="{C85441DB-AD14-4254-AE60-265B78B90E31}" presName="dummy" presStyleCnt="0"/>
      <dgm:spPr/>
    </dgm:pt>
    <dgm:pt modelId="{B9A56ADE-D57F-45A5-ACE7-E846A257DD73}" type="pres">
      <dgm:prSet presAssocID="{89EDA530-CCE4-46B8-BE7D-4BB8C3F3B862}" presName="sibTrans" presStyleLbl="sibTrans2D1" presStyleIdx="3" presStyleCnt="9"/>
      <dgm:spPr/>
      <dgm:t>
        <a:bodyPr/>
        <a:lstStyle/>
        <a:p>
          <a:endParaRPr lang="en-US"/>
        </a:p>
      </dgm:t>
    </dgm:pt>
    <dgm:pt modelId="{FC2D7E58-3F26-40E0-8F6E-CC5EC0E261ED}" type="pres">
      <dgm:prSet presAssocID="{F5B9E2FA-9772-4499-9744-28F8DA7C353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AC680-61B3-4608-897C-440C868F804F}" type="pres">
      <dgm:prSet presAssocID="{F5B9E2FA-9772-4499-9744-28F8DA7C353A}" presName="dummy" presStyleCnt="0"/>
      <dgm:spPr/>
    </dgm:pt>
    <dgm:pt modelId="{DBBE0647-149C-4539-819E-C19B357FDE25}" type="pres">
      <dgm:prSet presAssocID="{3B2C15D6-D2DF-498F-A0CE-FC6224A05E8B}" presName="sibTrans" presStyleLbl="sibTrans2D1" presStyleIdx="4" presStyleCnt="9"/>
      <dgm:spPr/>
      <dgm:t>
        <a:bodyPr/>
        <a:lstStyle/>
        <a:p>
          <a:endParaRPr lang="en-US"/>
        </a:p>
      </dgm:t>
    </dgm:pt>
    <dgm:pt modelId="{E5EB0E9B-C83D-4F78-84EB-6323A371E391}" type="pres">
      <dgm:prSet presAssocID="{9148E9AC-76FB-42DF-BC5B-5BF81FA6784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A2EE3-9135-4AE4-B469-E57E9D329E6E}" type="pres">
      <dgm:prSet presAssocID="{9148E9AC-76FB-42DF-BC5B-5BF81FA67847}" presName="dummy" presStyleCnt="0"/>
      <dgm:spPr/>
    </dgm:pt>
    <dgm:pt modelId="{1AE5069C-7CD1-439A-8286-B2959600D089}" type="pres">
      <dgm:prSet presAssocID="{07F1EB34-8BAC-49CB-81A2-F184998A381F}" presName="sibTrans" presStyleLbl="sibTrans2D1" presStyleIdx="5" presStyleCnt="9"/>
      <dgm:spPr/>
      <dgm:t>
        <a:bodyPr/>
        <a:lstStyle/>
        <a:p>
          <a:endParaRPr lang="en-US"/>
        </a:p>
      </dgm:t>
    </dgm:pt>
    <dgm:pt modelId="{A6032986-CA82-4895-A826-1DC18D0C12ED}" type="pres">
      <dgm:prSet presAssocID="{202B4CB7-103C-413A-A246-80D4FB1C5B5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65C87-BB28-46E5-BC55-C6252EE7CF35}" type="pres">
      <dgm:prSet presAssocID="{202B4CB7-103C-413A-A246-80D4FB1C5B5E}" presName="dummy" presStyleCnt="0"/>
      <dgm:spPr/>
    </dgm:pt>
    <dgm:pt modelId="{1E013457-D367-4308-B844-10EE4318698F}" type="pres">
      <dgm:prSet presAssocID="{B0D68840-C6D1-4977-8B54-58869D42ACC3}" presName="sibTrans" presStyleLbl="sibTrans2D1" presStyleIdx="6" presStyleCnt="9"/>
      <dgm:spPr/>
      <dgm:t>
        <a:bodyPr/>
        <a:lstStyle/>
        <a:p>
          <a:endParaRPr lang="en-US"/>
        </a:p>
      </dgm:t>
    </dgm:pt>
    <dgm:pt modelId="{E56BDDD1-2C9D-4BFC-BFA0-CDFDB972CC32}" type="pres">
      <dgm:prSet presAssocID="{4664A70C-1816-48EC-A9F2-47B8D12400D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85763-1218-41F6-ADA6-7D1D28A3B4D0}" type="pres">
      <dgm:prSet presAssocID="{4664A70C-1816-48EC-A9F2-47B8D12400D7}" presName="dummy" presStyleCnt="0"/>
      <dgm:spPr/>
    </dgm:pt>
    <dgm:pt modelId="{F4C8BA0B-AAAD-4697-ADB5-9C404D36A8D2}" type="pres">
      <dgm:prSet presAssocID="{F3544445-824D-476B-B268-792A9DD2227D}" presName="sibTrans" presStyleLbl="sibTrans2D1" presStyleIdx="7" presStyleCnt="9"/>
      <dgm:spPr/>
      <dgm:t>
        <a:bodyPr/>
        <a:lstStyle/>
        <a:p>
          <a:endParaRPr lang="en-US"/>
        </a:p>
      </dgm:t>
    </dgm:pt>
    <dgm:pt modelId="{6435D00E-D797-4355-9884-D0AF77DF6E7F}" type="pres">
      <dgm:prSet presAssocID="{5A88CC17-8585-4F28-8C07-D58561E109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7E782-E24C-4F6E-A682-93BA53FE572F}" type="pres">
      <dgm:prSet presAssocID="{5A88CC17-8585-4F28-8C07-D58561E10942}" presName="dummy" presStyleCnt="0"/>
      <dgm:spPr/>
    </dgm:pt>
    <dgm:pt modelId="{3017C305-A6F6-4ADB-97D8-928E0F57B6FC}" type="pres">
      <dgm:prSet presAssocID="{A08D1723-DACE-467C-A36B-F450961D96D9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503F2402-A5BE-47ED-A7D4-FB94AF0A8A07}" srcId="{1F8C7D97-9F0D-4DC6-8B64-351FC66D7C84}" destId="{6C4E669A-D38E-449F-ACFC-1257E23ED60C}" srcOrd="0" destOrd="0" parTransId="{5D1D8011-0F40-4982-94D7-4E77C257271A}" sibTransId="{FDB128CE-A9B8-4B92-A48C-0F354990E891}"/>
    <dgm:cxn modelId="{23FE040E-5F14-4447-9F86-58A7C383B010}" type="presOf" srcId="{7C855040-5B6C-4907-978E-891F6B75E2D0}" destId="{1ED469E9-7A9A-412B-9A48-987AFB1A18C0}" srcOrd="0" destOrd="0" presId="urn:microsoft.com/office/officeart/2005/8/layout/radial6"/>
    <dgm:cxn modelId="{7275D4ED-81F2-4314-937F-60B3B0F18998}" type="presOf" srcId="{90988003-7B98-4E48-A0A8-7AC603A13CDE}" destId="{37F159D5-F080-49D5-9EF5-172370A29FB5}" srcOrd="0" destOrd="0" presId="urn:microsoft.com/office/officeart/2005/8/layout/radial6"/>
    <dgm:cxn modelId="{5B475174-7082-4F75-B7EF-9B42C02E4364}" type="presOf" srcId="{5A88CC17-8585-4F28-8C07-D58561E10942}" destId="{6435D00E-D797-4355-9884-D0AF77DF6E7F}" srcOrd="0" destOrd="0" presId="urn:microsoft.com/office/officeart/2005/8/layout/radial6"/>
    <dgm:cxn modelId="{C1A6B55E-98FC-4BD1-83D2-6827D596FC66}" srcId="{1F8C7D97-9F0D-4DC6-8B64-351FC66D7C84}" destId="{5A88CC17-8585-4F28-8C07-D58561E10942}" srcOrd="8" destOrd="0" parTransId="{9F617009-8C32-4B8A-9341-2846C0034E58}" sibTransId="{A08D1723-DACE-467C-A36B-F450961D96D9}"/>
    <dgm:cxn modelId="{94DAEBB3-09D3-4888-B939-0D1A9EDC5872}" type="presOf" srcId="{4664A70C-1816-48EC-A9F2-47B8D12400D7}" destId="{E56BDDD1-2C9D-4BFC-BFA0-CDFDB972CC32}" srcOrd="0" destOrd="0" presId="urn:microsoft.com/office/officeart/2005/8/layout/radial6"/>
    <dgm:cxn modelId="{DECA68CB-D5EE-49BE-AC53-CD59BA2427E0}" srcId="{1F8C7D97-9F0D-4DC6-8B64-351FC66D7C84}" destId="{4664A70C-1816-48EC-A9F2-47B8D12400D7}" srcOrd="7" destOrd="0" parTransId="{0E133079-2B7E-48F4-AB39-7DD7FC3111BB}" sibTransId="{F3544445-824D-476B-B268-792A9DD2227D}"/>
    <dgm:cxn modelId="{2237AEC6-FBC6-4438-9231-A16426456DEE}" type="presOf" srcId="{F5B9E2FA-9772-4499-9744-28F8DA7C353A}" destId="{FC2D7E58-3F26-40E0-8F6E-CC5EC0E261ED}" srcOrd="0" destOrd="0" presId="urn:microsoft.com/office/officeart/2005/8/layout/radial6"/>
    <dgm:cxn modelId="{DF0A4586-0EB1-4E07-B337-0722A2333626}" type="presOf" srcId="{4F1CF882-7FAD-4D88-9535-4601A11D2A33}" destId="{1115249A-5A00-4511-83D6-D6BDE39A3061}" srcOrd="0" destOrd="0" presId="urn:microsoft.com/office/officeart/2005/8/layout/radial6"/>
    <dgm:cxn modelId="{1E4EF6FE-C2EA-4DD6-99AF-9FB25F2D431E}" type="presOf" srcId="{C85441DB-AD14-4254-AE60-265B78B90E31}" destId="{D1B96A90-040B-4A7F-8F81-3A80C1F465C2}" srcOrd="0" destOrd="0" presId="urn:microsoft.com/office/officeart/2005/8/layout/radial6"/>
    <dgm:cxn modelId="{5D59F69C-2D61-4C2E-BDB7-E69010D94057}" srcId="{1F8C7D97-9F0D-4DC6-8B64-351FC66D7C84}" destId="{90988003-7B98-4E48-A0A8-7AC603A13CDE}" srcOrd="1" destOrd="0" parTransId="{4E77D37F-BD05-44A5-AE75-58247FD8D4AD}" sibTransId="{29A8A9FD-A00A-491D-89DE-7A8040D5D59E}"/>
    <dgm:cxn modelId="{FD18C587-6ABB-4DE2-B6EC-141759CF50EB}" type="presOf" srcId="{202B4CB7-103C-413A-A246-80D4FB1C5B5E}" destId="{A6032986-CA82-4895-A826-1DC18D0C12ED}" srcOrd="0" destOrd="0" presId="urn:microsoft.com/office/officeart/2005/8/layout/radial6"/>
    <dgm:cxn modelId="{8E291413-981B-43C5-8EBB-CFBED2AECD30}" srcId="{1F8C7D97-9F0D-4DC6-8B64-351FC66D7C84}" destId="{4757C4EC-5F03-436F-88C2-85B7050B073C}" srcOrd="2" destOrd="0" parTransId="{9E60BD34-7824-45A0-8A7E-DFA7213AACCE}" sibTransId="{7C855040-5B6C-4907-978E-891F6B75E2D0}"/>
    <dgm:cxn modelId="{4B45735C-AD05-4C56-A637-4CC0BCFC1CA1}" type="presOf" srcId="{4757C4EC-5F03-436F-88C2-85B7050B073C}" destId="{3CBF9477-8BCE-436E-A7E9-43C8E367BAFA}" srcOrd="0" destOrd="0" presId="urn:microsoft.com/office/officeart/2005/8/layout/radial6"/>
    <dgm:cxn modelId="{E7049176-6499-4895-8E64-1BB36B7653A1}" srcId="{1F8C7D97-9F0D-4DC6-8B64-351FC66D7C84}" destId="{F5B9E2FA-9772-4499-9744-28F8DA7C353A}" srcOrd="4" destOrd="0" parTransId="{C790FF47-52C8-4754-AEAB-73B3131214A4}" sibTransId="{3B2C15D6-D2DF-498F-A0CE-FC6224A05E8B}"/>
    <dgm:cxn modelId="{8F207CEC-51DF-4368-B199-59CD80B8299E}" type="presOf" srcId="{B0D68840-C6D1-4977-8B54-58869D42ACC3}" destId="{1E013457-D367-4308-B844-10EE4318698F}" srcOrd="0" destOrd="0" presId="urn:microsoft.com/office/officeart/2005/8/layout/radial6"/>
    <dgm:cxn modelId="{F2C2DAD8-9DF6-4FF9-931E-4C59389276C0}" type="presOf" srcId="{3B2C15D6-D2DF-498F-A0CE-FC6224A05E8B}" destId="{DBBE0647-149C-4539-819E-C19B357FDE25}" srcOrd="0" destOrd="0" presId="urn:microsoft.com/office/officeart/2005/8/layout/radial6"/>
    <dgm:cxn modelId="{277E372A-9638-4E54-BFB4-EF04518C2E79}" type="presOf" srcId="{FDB128CE-A9B8-4B92-A48C-0F354990E891}" destId="{A00FAF66-0717-4FBA-9961-AD44FFD1BB1A}" srcOrd="0" destOrd="0" presId="urn:microsoft.com/office/officeart/2005/8/layout/radial6"/>
    <dgm:cxn modelId="{4022D9E9-F4C5-4622-959C-80559A9EF366}" type="presOf" srcId="{1F8C7D97-9F0D-4DC6-8B64-351FC66D7C84}" destId="{DA8365F3-BEA5-4F01-B505-59AF3628535F}" srcOrd="0" destOrd="0" presId="urn:microsoft.com/office/officeart/2005/8/layout/radial6"/>
    <dgm:cxn modelId="{37074FA3-E657-4C84-AD07-51B9403831C4}" srcId="{1F8C7D97-9F0D-4DC6-8B64-351FC66D7C84}" destId="{9148E9AC-76FB-42DF-BC5B-5BF81FA67847}" srcOrd="5" destOrd="0" parTransId="{C722AB8D-4620-4BDC-8527-7BFF0F66436F}" sibTransId="{07F1EB34-8BAC-49CB-81A2-F184998A381F}"/>
    <dgm:cxn modelId="{2B1CE339-AB3E-4D20-92C0-EC5D8CD9A2E9}" type="presOf" srcId="{9148E9AC-76FB-42DF-BC5B-5BF81FA67847}" destId="{E5EB0E9B-C83D-4F78-84EB-6323A371E391}" srcOrd="0" destOrd="0" presId="urn:microsoft.com/office/officeart/2005/8/layout/radial6"/>
    <dgm:cxn modelId="{AFAA3974-67A3-43B8-B5C6-2B6BE41CFE67}" type="presOf" srcId="{89EDA530-CCE4-46B8-BE7D-4BB8C3F3B862}" destId="{B9A56ADE-D57F-45A5-ACE7-E846A257DD73}" srcOrd="0" destOrd="0" presId="urn:microsoft.com/office/officeart/2005/8/layout/radial6"/>
    <dgm:cxn modelId="{39282B0F-5724-4B42-BCA7-7F617617CA33}" type="presOf" srcId="{A08D1723-DACE-467C-A36B-F450961D96D9}" destId="{3017C305-A6F6-4ADB-97D8-928E0F57B6FC}" srcOrd="0" destOrd="0" presId="urn:microsoft.com/office/officeart/2005/8/layout/radial6"/>
    <dgm:cxn modelId="{93FECE1F-09D5-4E07-BB80-E47590D3A2AE}" srcId="{1F8C7D97-9F0D-4DC6-8B64-351FC66D7C84}" destId="{C85441DB-AD14-4254-AE60-265B78B90E31}" srcOrd="3" destOrd="0" parTransId="{8EBFAA13-6F32-474C-A683-4097B529F118}" sibTransId="{89EDA530-CCE4-46B8-BE7D-4BB8C3F3B862}"/>
    <dgm:cxn modelId="{C5FC9542-21AE-4333-8BF3-9BCE1D1E2CB4}" srcId="{1F8C7D97-9F0D-4DC6-8B64-351FC66D7C84}" destId="{202B4CB7-103C-413A-A246-80D4FB1C5B5E}" srcOrd="6" destOrd="0" parTransId="{2EADA941-41F9-4A64-832E-2AD068937696}" sibTransId="{B0D68840-C6D1-4977-8B54-58869D42ACC3}"/>
    <dgm:cxn modelId="{4621595C-FD16-4471-A22F-382540079351}" type="presOf" srcId="{07F1EB34-8BAC-49CB-81A2-F184998A381F}" destId="{1AE5069C-7CD1-439A-8286-B2959600D089}" srcOrd="0" destOrd="0" presId="urn:microsoft.com/office/officeart/2005/8/layout/radial6"/>
    <dgm:cxn modelId="{871700CB-C143-42BA-B16C-733278A35BE8}" srcId="{4F1CF882-7FAD-4D88-9535-4601A11D2A33}" destId="{1F8C7D97-9F0D-4DC6-8B64-351FC66D7C84}" srcOrd="0" destOrd="0" parTransId="{B5614641-FE4D-4899-9EC6-D62FF5348344}" sibTransId="{F84B6AEE-AE31-46E4-B687-10A5B62E74A4}"/>
    <dgm:cxn modelId="{CF688C7B-77C9-4040-AB54-DD2E689E86C4}" type="presOf" srcId="{29A8A9FD-A00A-491D-89DE-7A8040D5D59E}" destId="{CDC8B485-4EBD-42F9-A506-1777C364DEB8}" srcOrd="0" destOrd="0" presId="urn:microsoft.com/office/officeart/2005/8/layout/radial6"/>
    <dgm:cxn modelId="{0209F43F-8FD9-454D-9207-730EEB46BFA9}" type="presOf" srcId="{F3544445-824D-476B-B268-792A9DD2227D}" destId="{F4C8BA0B-AAAD-4697-ADB5-9C404D36A8D2}" srcOrd="0" destOrd="0" presId="urn:microsoft.com/office/officeart/2005/8/layout/radial6"/>
    <dgm:cxn modelId="{BAC61A59-0AEE-4386-B721-5703AB97E6F9}" type="presOf" srcId="{6C4E669A-D38E-449F-ACFC-1257E23ED60C}" destId="{665F754C-D5D7-4978-B2E3-64CACDD7BC67}" srcOrd="0" destOrd="0" presId="urn:microsoft.com/office/officeart/2005/8/layout/radial6"/>
    <dgm:cxn modelId="{A43B0F9E-DE3D-44A0-B577-999A7F261536}" type="presParOf" srcId="{1115249A-5A00-4511-83D6-D6BDE39A3061}" destId="{DA8365F3-BEA5-4F01-B505-59AF3628535F}" srcOrd="0" destOrd="0" presId="urn:microsoft.com/office/officeart/2005/8/layout/radial6"/>
    <dgm:cxn modelId="{F70484C8-6A85-4BEA-82AD-63B4E55F63D5}" type="presParOf" srcId="{1115249A-5A00-4511-83D6-D6BDE39A3061}" destId="{665F754C-D5D7-4978-B2E3-64CACDD7BC67}" srcOrd="1" destOrd="0" presId="urn:microsoft.com/office/officeart/2005/8/layout/radial6"/>
    <dgm:cxn modelId="{E1EE880C-062B-4823-A3CA-148FA6CECD65}" type="presParOf" srcId="{1115249A-5A00-4511-83D6-D6BDE39A3061}" destId="{C90ACF9B-3358-415C-9C87-054530F9E6CB}" srcOrd="2" destOrd="0" presId="urn:microsoft.com/office/officeart/2005/8/layout/radial6"/>
    <dgm:cxn modelId="{38291D43-B756-4C2B-A5C9-AD397B47393F}" type="presParOf" srcId="{1115249A-5A00-4511-83D6-D6BDE39A3061}" destId="{A00FAF66-0717-4FBA-9961-AD44FFD1BB1A}" srcOrd="3" destOrd="0" presId="urn:microsoft.com/office/officeart/2005/8/layout/radial6"/>
    <dgm:cxn modelId="{83F442FE-5A4E-48B4-99D3-FDB5C4442363}" type="presParOf" srcId="{1115249A-5A00-4511-83D6-D6BDE39A3061}" destId="{37F159D5-F080-49D5-9EF5-172370A29FB5}" srcOrd="4" destOrd="0" presId="urn:microsoft.com/office/officeart/2005/8/layout/radial6"/>
    <dgm:cxn modelId="{0EEA89A5-E2EB-40AD-96CA-D64F3DD91BE8}" type="presParOf" srcId="{1115249A-5A00-4511-83D6-D6BDE39A3061}" destId="{3CC85339-F211-445F-8D34-90C21FCA3602}" srcOrd="5" destOrd="0" presId="urn:microsoft.com/office/officeart/2005/8/layout/radial6"/>
    <dgm:cxn modelId="{74A04C3F-AEE0-4D09-9430-046D1FD4803C}" type="presParOf" srcId="{1115249A-5A00-4511-83D6-D6BDE39A3061}" destId="{CDC8B485-4EBD-42F9-A506-1777C364DEB8}" srcOrd="6" destOrd="0" presId="urn:microsoft.com/office/officeart/2005/8/layout/radial6"/>
    <dgm:cxn modelId="{94FED46E-CC04-4449-925F-D3C9C0547631}" type="presParOf" srcId="{1115249A-5A00-4511-83D6-D6BDE39A3061}" destId="{3CBF9477-8BCE-436E-A7E9-43C8E367BAFA}" srcOrd="7" destOrd="0" presId="urn:microsoft.com/office/officeart/2005/8/layout/radial6"/>
    <dgm:cxn modelId="{D0BF9EC6-1D0A-4839-A7CA-EF755DBF06D2}" type="presParOf" srcId="{1115249A-5A00-4511-83D6-D6BDE39A3061}" destId="{8C8C5A2A-9A47-4DF1-8ADA-5AFCCABBC40E}" srcOrd="8" destOrd="0" presId="urn:microsoft.com/office/officeart/2005/8/layout/radial6"/>
    <dgm:cxn modelId="{43EDC1E3-C00A-4C7C-B600-47169077F0AA}" type="presParOf" srcId="{1115249A-5A00-4511-83D6-D6BDE39A3061}" destId="{1ED469E9-7A9A-412B-9A48-987AFB1A18C0}" srcOrd="9" destOrd="0" presId="urn:microsoft.com/office/officeart/2005/8/layout/radial6"/>
    <dgm:cxn modelId="{1F1B61F3-4D78-48B9-A29E-13B80CDB38F4}" type="presParOf" srcId="{1115249A-5A00-4511-83D6-D6BDE39A3061}" destId="{D1B96A90-040B-4A7F-8F81-3A80C1F465C2}" srcOrd="10" destOrd="0" presId="urn:microsoft.com/office/officeart/2005/8/layout/radial6"/>
    <dgm:cxn modelId="{743F4850-4015-41B6-9FF5-30D02EBFC542}" type="presParOf" srcId="{1115249A-5A00-4511-83D6-D6BDE39A3061}" destId="{8FEBE73F-04E6-4A1B-BA55-B9E2943A172E}" srcOrd="11" destOrd="0" presId="urn:microsoft.com/office/officeart/2005/8/layout/radial6"/>
    <dgm:cxn modelId="{14C5A737-FCD7-4B32-B843-B85217D87DD6}" type="presParOf" srcId="{1115249A-5A00-4511-83D6-D6BDE39A3061}" destId="{B9A56ADE-D57F-45A5-ACE7-E846A257DD73}" srcOrd="12" destOrd="0" presId="urn:microsoft.com/office/officeart/2005/8/layout/radial6"/>
    <dgm:cxn modelId="{8C2C9854-8D21-4D44-9F85-D727240950D1}" type="presParOf" srcId="{1115249A-5A00-4511-83D6-D6BDE39A3061}" destId="{FC2D7E58-3F26-40E0-8F6E-CC5EC0E261ED}" srcOrd="13" destOrd="0" presId="urn:microsoft.com/office/officeart/2005/8/layout/radial6"/>
    <dgm:cxn modelId="{343427BF-2101-403B-8E07-BF524A492079}" type="presParOf" srcId="{1115249A-5A00-4511-83D6-D6BDE39A3061}" destId="{575AC680-61B3-4608-897C-440C868F804F}" srcOrd="14" destOrd="0" presId="urn:microsoft.com/office/officeart/2005/8/layout/radial6"/>
    <dgm:cxn modelId="{7C59CB50-0955-43ED-827D-82D6AD48ECE6}" type="presParOf" srcId="{1115249A-5A00-4511-83D6-D6BDE39A3061}" destId="{DBBE0647-149C-4539-819E-C19B357FDE25}" srcOrd="15" destOrd="0" presId="urn:microsoft.com/office/officeart/2005/8/layout/radial6"/>
    <dgm:cxn modelId="{1DEC3304-B8BC-4B39-857E-9E2DA461AA7A}" type="presParOf" srcId="{1115249A-5A00-4511-83D6-D6BDE39A3061}" destId="{E5EB0E9B-C83D-4F78-84EB-6323A371E391}" srcOrd="16" destOrd="0" presId="urn:microsoft.com/office/officeart/2005/8/layout/radial6"/>
    <dgm:cxn modelId="{D3A40B86-2371-471C-BF29-8FF5B33D854C}" type="presParOf" srcId="{1115249A-5A00-4511-83D6-D6BDE39A3061}" destId="{5C0A2EE3-9135-4AE4-B469-E57E9D329E6E}" srcOrd="17" destOrd="0" presId="urn:microsoft.com/office/officeart/2005/8/layout/radial6"/>
    <dgm:cxn modelId="{75D705E4-99A5-4372-A379-D18A0B24ED6A}" type="presParOf" srcId="{1115249A-5A00-4511-83D6-D6BDE39A3061}" destId="{1AE5069C-7CD1-439A-8286-B2959600D089}" srcOrd="18" destOrd="0" presId="urn:microsoft.com/office/officeart/2005/8/layout/radial6"/>
    <dgm:cxn modelId="{9106F012-7D01-4661-97FB-AFA3AC24EDFC}" type="presParOf" srcId="{1115249A-5A00-4511-83D6-D6BDE39A3061}" destId="{A6032986-CA82-4895-A826-1DC18D0C12ED}" srcOrd="19" destOrd="0" presId="urn:microsoft.com/office/officeart/2005/8/layout/radial6"/>
    <dgm:cxn modelId="{79B21EAB-46F5-4655-9962-2BF8E4FA4347}" type="presParOf" srcId="{1115249A-5A00-4511-83D6-D6BDE39A3061}" destId="{8F865C87-BB28-46E5-BC55-C6252EE7CF35}" srcOrd="20" destOrd="0" presId="urn:microsoft.com/office/officeart/2005/8/layout/radial6"/>
    <dgm:cxn modelId="{22893795-8455-44CE-966F-EEFF54DF29ED}" type="presParOf" srcId="{1115249A-5A00-4511-83D6-D6BDE39A3061}" destId="{1E013457-D367-4308-B844-10EE4318698F}" srcOrd="21" destOrd="0" presId="urn:microsoft.com/office/officeart/2005/8/layout/radial6"/>
    <dgm:cxn modelId="{DCE71F99-8585-4D0F-BB6A-77D099CD0DEC}" type="presParOf" srcId="{1115249A-5A00-4511-83D6-D6BDE39A3061}" destId="{E56BDDD1-2C9D-4BFC-BFA0-CDFDB972CC32}" srcOrd="22" destOrd="0" presId="urn:microsoft.com/office/officeart/2005/8/layout/radial6"/>
    <dgm:cxn modelId="{776DF0D2-23E7-4C19-9309-8D48F7FE3557}" type="presParOf" srcId="{1115249A-5A00-4511-83D6-D6BDE39A3061}" destId="{05A85763-1218-41F6-ADA6-7D1D28A3B4D0}" srcOrd="23" destOrd="0" presId="urn:microsoft.com/office/officeart/2005/8/layout/radial6"/>
    <dgm:cxn modelId="{A81626D8-F1D1-4813-8989-0FA16160314B}" type="presParOf" srcId="{1115249A-5A00-4511-83D6-D6BDE39A3061}" destId="{F4C8BA0B-AAAD-4697-ADB5-9C404D36A8D2}" srcOrd="24" destOrd="0" presId="urn:microsoft.com/office/officeart/2005/8/layout/radial6"/>
    <dgm:cxn modelId="{67788C8F-26C7-4EBC-B0BD-7ACE3F1C259A}" type="presParOf" srcId="{1115249A-5A00-4511-83D6-D6BDE39A3061}" destId="{6435D00E-D797-4355-9884-D0AF77DF6E7F}" srcOrd="25" destOrd="0" presId="urn:microsoft.com/office/officeart/2005/8/layout/radial6"/>
    <dgm:cxn modelId="{54D45D92-7196-4505-AF38-B39E0728A941}" type="presParOf" srcId="{1115249A-5A00-4511-83D6-D6BDE39A3061}" destId="{D3B7E782-E24C-4F6E-A682-93BA53FE572F}" srcOrd="26" destOrd="0" presId="urn:microsoft.com/office/officeart/2005/8/layout/radial6"/>
    <dgm:cxn modelId="{6D451EA7-04E5-4C9F-9F63-DA9257736D98}" type="presParOf" srcId="{1115249A-5A00-4511-83D6-D6BDE39A3061}" destId="{3017C305-A6F6-4ADB-97D8-928E0F57B6FC}" srcOrd="27" destOrd="0" presId="urn:microsoft.com/office/officeart/2005/8/layout/radial6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7327888-91F6-415B-9B4F-93E7AF7E773A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4DAA42-F6A4-414F-9DF8-665E4FF6084C}">
      <dgm:prSet custT="1"/>
      <dgm:spPr/>
      <dgm:t>
        <a:bodyPr/>
        <a:lstStyle/>
        <a:p>
          <a:pPr rtl="0"/>
          <a:r>
            <a:rPr lang="es-C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…Tomar Decisiones Informadas?</a:t>
          </a:r>
          <a:endParaRPr lang="es-CO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ADA32-6D36-42F2-9A40-F7BBEF305A9E}" type="parTrans" cxnId="{C276A78C-2B42-4088-9312-58F24AB3313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2CACEE-A5FB-48AA-B7D9-3A961E6A2092}" type="sibTrans" cxnId="{C276A78C-2B42-4088-9312-58F24AB3313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5983D-BD65-499F-B352-5DC82A6375CC}">
      <dgm:prSet custT="1"/>
      <dgm:spPr/>
      <dgm:t>
        <a:bodyPr/>
        <a:lstStyle/>
        <a:p>
          <a:pPr rtl="0"/>
          <a:r>
            <a: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¿Cómo podemos extenderla para que permita…</a:t>
          </a:r>
          <a:endParaRPr lang="es-CO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FFD02E-AB0D-4A6C-992A-CC13B3D21FC9}" type="parTrans" cxnId="{1852B81B-F628-442E-AFC4-A1FE6BC5CF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5B86FD-792D-4A25-B76F-218F4DDF85E3}" type="sibTrans" cxnId="{1852B81B-F628-442E-AFC4-A1FE6BC5CF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DF3DFD-B556-4505-976F-12206983FABA}">
      <dgm:prSet custT="1"/>
      <dgm:spPr/>
      <dgm:t>
        <a:bodyPr/>
        <a:lstStyle/>
        <a:p>
          <a:pPr rtl="0"/>
          <a:r>
            <a: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Aplicación académica para registro estudiantil</a:t>
          </a:r>
          <a:endParaRPr lang="es-CO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5AFCAF-4266-4459-8FAC-5B1F448D8E08}" type="parTrans" cxnId="{E7337431-0D25-471A-AE42-4CB0CC6EBFE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CDA006-68BF-45AF-86FA-5BC88FCBCCFC}" type="sibTrans" cxnId="{E7337431-0D25-471A-AE42-4CB0CC6EBFE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DA357-68D1-479B-8F4E-AE19BCD91EB3}" type="pres">
      <dgm:prSet presAssocID="{47327888-91F6-415B-9B4F-93E7AF7E77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58EF0F-6D09-405B-AC81-64796A4689FB}" type="pres">
      <dgm:prSet presAssocID="{344DAA42-F6A4-414F-9DF8-665E4FF6084C}" presName="centerShape" presStyleLbl="node0" presStyleIdx="0" presStyleCnt="1" custScaleX="120972" custScaleY="123544"/>
      <dgm:spPr/>
      <dgm:t>
        <a:bodyPr/>
        <a:lstStyle/>
        <a:p>
          <a:endParaRPr lang="en-US"/>
        </a:p>
      </dgm:t>
    </dgm:pt>
    <dgm:pt modelId="{4B42678E-57FF-49DF-A4E7-E603BD5B88B5}" type="pres">
      <dgm:prSet presAssocID="{FC5AFCAF-4266-4459-8FAC-5B1F448D8E08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1751CC12-402E-4C84-A2F2-80BEACBEB3DA}" type="pres">
      <dgm:prSet presAssocID="{6ADF3DFD-B556-4505-976F-12206983FAB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C0FEA-C2EC-410B-B3BE-49E53C4A1DB3}" type="pres">
      <dgm:prSet presAssocID="{7CFFD02E-AB0D-4A6C-992A-CC13B3D21FC9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B5874050-0785-46C2-AB95-1C86617A190F}" type="pres">
      <dgm:prSet presAssocID="{7E55983D-BD65-499F-B352-5DC82A6375C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2C7EC-4439-4482-ABEB-C848627199EC}" type="presOf" srcId="{47327888-91F6-415B-9B4F-93E7AF7E773A}" destId="{E00DA357-68D1-479B-8F4E-AE19BCD91EB3}" srcOrd="0" destOrd="0" presId="urn:microsoft.com/office/officeart/2005/8/layout/radial4"/>
    <dgm:cxn modelId="{E7337431-0D25-471A-AE42-4CB0CC6EBFE6}" srcId="{344DAA42-F6A4-414F-9DF8-665E4FF6084C}" destId="{6ADF3DFD-B556-4505-976F-12206983FABA}" srcOrd="0" destOrd="0" parTransId="{FC5AFCAF-4266-4459-8FAC-5B1F448D8E08}" sibTransId="{5CCDA006-68BF-45AF-86FA-5BC88FCBCCFC}"/>
    <dgm:cxn modelId="{1852B81B-F628-442E-AFC4-A1FE6BC5CFB5}" srcId="{344DAA42-F6A4-414F-9DF8-665E4FF6084C}" destId="{7E55983D-BD65-499F-B352-5DC82A6375CC}" srcOrd="1" destOrd="0" parTransId="{7CFFD02E-AB0D-4A6C-992A-CC13B3D21FC9}" sibTransId="{185B86FD-792D-4A25-B76F-218F4DDF85E3}"/>
    <dgm:cxn modelId="{0FB5192C-C14D-44B6-8089-A847F8E848CD}" type="presOf" srcId="{FC5AFCAF-4266-4459-8FAC-5B1F448D8E08}" destId="{4B42678E-57FF-49DF-A4E7-E603BD5B88B5}" srcOrd="0" destOrd="0" presId="urn:microsoft.com/office/officeart/2005/8/layout/radial4"/>
    <dgm:cxn modelId="{DA0D307C-48A9-4876-AC22-CD84DA143E63}" type="presOf" srcId="{7CFFD02E-AB0D-4A6C-992A-CC13B3D21FC9}" destId="{006C0FEA-C2EC-410B-B3BE-49E53C4A1DB3}" srcOrd="0" destOrd="0" presId="urn:microsoft.com/office/officeart/2005/8/layout/radial4"/>
    <dgm:cxn modelId="{717D4479-8253-4678-951B-7E6042DCE3C1}" type="presOf" srcId="{7E55983D-BD65-499F-B352-5DC82A6375CC}" destId="{B5874050-0785-46C2-AB95-1C86617A190F}" srcOrd="0" destOrd="0" presId="urn:microsoft.com/office/officeart/2005/8/layout/radial4"/>
    <dgm:cxn modelId="{C276A78C-2B42-4088-9312-58F24AB33133}" srcId="{47327888-91F6-415B-9B4F-93E7AF7E773A}" destId="{344DAA42-F6A4-414F-9DF8-665E4FF6084C}" srcOrd="0" destOrd="0" parTransId="{2A7ADA32-6D36-42F2-9A40-F7BBEF305A9E}" sibTransId="{F62CACEE-A5FB-48AA-B7D9-3A961E6A2092}"/>
    <dgm:cxn modelId="{2D37A950-6266-465C-BF07-8621FC0C55DB}" type="presOf" srcId="{6ADF3DFD-B556-4505-976F-12206983FABA}" destId="{1751CC12-402E-4C84-A2F2-80BEACBEB3DA}" srcOrd="0" destOrd="0" presId="urn:microsoft.com/office/officeart/2005/8/layout/radial4"/>
    <dgm:cxn modelId="{3D655668-3404-49D5-928C-0A4D9550B143}" type="presOf" srcId="{344DAA42-F6A4-414F-9DF8-665E4FF6084C}" destId="{6658EF0F-6D09-405B-AC81-64796A4689FB}" srcOrd="0" destOrd="0" presId="urn:microsoft.com/office/officeart/2005/8/layout/radial4"/>
    <dgm:cxn modelId="{43722813-3281-4171-BB7C-2FC88991DFFD}" type="presParOf" srcId="{E00DA357-68D1-479B-8F4E-AE19BCD91EB3}" destId="{6658EF0F-6D09-405B-AC81-64796A4689FB}" srcOrd="0" destOrd="0" presId="urn:microsoft.com/office/officeart/2005/8/layout/radial4"/>
    <dgm:cxn modelId="{0DAFD528-CC1A-409A-A0BF-F01E9E16E3DF}" type="presParOf" srcId="{E00DA357-68D1-479B-8F4E-AE19BCD91EB3}" destId="{4B42678E-57FF-49DF-A4E7-E603BD5B88B5}" srcOrd="1" destOrd="0" presId="urn:microsoft.com/office/officeart/2005/8/layout/radial4"/>
    <dgm:cxn modelId="{E7555A64-3AC2-4359-98A7-F0DC6A89E0F7}" type="presParOf" srcId="{E00DA357-68D1-479B-8F4E-AE19BCD91EB3}" destId="{1751CC12-402E-4C84-A2F2-80BEACBEB3DA}" srcOrd="2" destOrd="0" presId="urn:microsoft.com/office/officeart/2005/8/layout/radial4"/>
    <dgm:cxn modelId="{E5FFFE90-A992-49E1-9590-C6A1B1D57012}" type="presParOf" srcId="{E00DA357-68D1-479B-8F4E-AE19BCD91EB3}" destId="{006C0FEA-C2EC-410B-B3BE-49E53C4A1DB3}" srcOrd="3" destOrd="0" presId="urn:microsoft.com/office/officeart/2005/8/layout/radial4"/>
    <dgm:cxn modelId="{1D611A77-41FC-4AA5-9A7F-CDB95F3E3704}" type="presParOf" srcId="{E00DA357-68D1-479B-8F4E-AE19BCD91EB3}" destId="{B5874050-0785-46C2-AB95-1C86617A190F}" srcOrd="4" destOrd="0" presId="urn:microsoft.com/office/officeart/2005/8/layout/radial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09012A-DDAF-4809-A9EE-0CC1773D4FCC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FD5C087-04C4-4E61-B9EA-55C3D912863F}">
      <dgm:prSet custT="1"/>
      <dgm:spPr/>
      <dgm:t>
        <a:bodyPr/>
        <a:lstStyle/>
        <a:p>
          <a:pPr rtl="0"/>
          <a:r>
            <a:rPr lang="es-ES" sz="2000" dirty="0" smtClean="0"/>
            <a:t>Administración y Control de Ventas</a:t>
          </a:r>
          <a:endParaRPr lang="en-US" sz="2000" dirty="0"/>
        </a:p>
      </dgm:t>
    </dgm:pt>
    <dgm:pt modelId="{25A6E7F0-B469-4BDE-85D6-B6BA4749A260}" type="parTrans" cxnId="{FFAA63F9-0B97-4218-87F3-44ADE9CA67EA}">
      <dgm:prSet/>
      <dgm:spPr/>
      <dgm:t>
        <a:bodyPr/>
        <a:lstStyle/>
        <a:p>
          <a:endParaRPr lang="en-US" sz="2000"/>
        </a:p>
      </dgm:t>
    </dgm:pt>
    <dgm:pt modelId="{DE62BE3B-804B-40C1-B78E-A2551BE3D414}" type="sibTrans" cxnId="{FFAA63F9-0B97-4218-87F3-44ADE9CA67EA}">
      <dgm:prSet/>
      <dgm:spPr/>
      <dgm:t>
        <a:bodyPr/>
        <a:lstStyle/>
        <a:p>
          <a:endParaRPr lang="en-US" sz="2000"/>
        </a:p>
      </dgm:t>
    </dgm:pt>
    <dgm:pt modelId="{1723C5BB-9F18-493A-8C16-7D8DA6DE28CC}">
      <dgm:prSet custT="1"/>
      <dgm:spPr/>
      <dgm:t>
        <a:bodyPr/>
        <a:lstStyle/>
        <a:p>
          <a:pPr rtl="0"/>
          <a:r>
            <a:rPr lang="es-ES" sz="2000" dirty="0" smtClean="0"/>
            <a:t>Control de Facturación de Horas</a:t>
          </a:r>
          <a:endParaRPr lang="en-US" sz="2000" dirty="0"/>
        </a:p>
      </dgm:t>
    </dgm:pt>
    <dgm:pt modelId="{8471FC84-9033-4865-864E-B8BFDB96DCAB}" type="parTrans" cxnId="{4F83F7D8-955A-46A4-9179-143D1EF84E34}">
      <dgm:prSet/>
      <dgm:spPr/>
      <dgm:t>
        <a:bodyPr/>
        <a:lstStyle/>
        <a:p>
          <a:endParaRPr lang="en-US" sz="2000"/>
        </a:p>
      </dgm:t>
    </dgm:pt>
    <dgm:pt modelId="{DE16E5B2-3A72-45A7-BE3A-61B8A7EF9A83}" type="sibTrans" cxnId="{4F83F7D8-955A-46A4-9179-143D1EF84E34}">
      <dgm:prSet/>
      <dgm:spPr/>
      <dgm:t>
        <a:bodyPr/>
        <a:lstStyle/>
        <a:p>
          <a:endParaRPr lang="en-US" sz="2000"/>
        </a:p>
      </dgm:t>
    </dgm:pt>
    <dgm:pt modelId="{434130F1-1281-4AAD-B078-96C7063F3ECC}">
      <dgm:prSet custT="1"/>
      <dgm:spPr/>
      <dgm:t>
        <a:bodyPr/>
        <a:lstStyle/>
        <a:p>
          <a:pPr rtl="0"/>
          <a:r>
            <a:rPr lang="es-ES" sz="2000" dirty="0" smtClean="0"/>
            <a:t>Manejo de Inventarios</a:t>
          </a:r>
          <a:endParaRPr lang="en-US" sz="2000" dirty="0"/>
        </a:p>
      </dgm:t>
    </dgm:pt>
    <dgm:pt modelId="{17382DA6-5539-4527-93DC-13D75B0374FD}" type="parTrans" cxnId="{BAE0EE51-4777-4D12-B43D-BC606806DF83}">
      <dgm:prSet/>
      <dgm:spPr/>
      <dgm:t>
        <a:bodyPr/>
        <a:lstStyle/>
        <a:p>
          <a:endParaRPr lang="en-US" sz="2000"/>
        </a:p>
      </dgm:t>
    </dgm:pt>
    <dgm:pt modelId="{CFE67E8C-1D80-4A71-A72C-B023718F86A3}" type="sibTrans" cxnId="{BAE0EE51-4777-4D12-B43D-BC606806DF83}">
      <dgm:prSet/>
      <dgm:spPr/>
      <dgm:t>
        <a:bodyPr/>
        <a:lstStyle/>
        <a:p>
          <a:endParaRPr lang="en-US" sz="2000"/>
        </a:p>
      </dgm:t>
    </dgm:pt>
    <dgm:pt modelId="{6BE28A37-C56B-4418-9A7E-E7707A6E333D}">
      <dgm:prSet custT="1"/>
      <dgm:spPr/>
      <dgm:t>
        <a:bodyPr/>
        <a:lstStyle/>
        <a:p>
          <a:pPr rtl="0"/>
          <a:r>
            <a:rPr lang="es-ES" sz="2000" dirty="0" smtClean="0"/>
            <a:t>Tablero de Control en un Restaurante</a:t>
          </a:r>
          <a:endParaRPr lang="es-ES" sz="2000" dirty="0"/>
        </a:p>
      </dgm:t>
    </dgm:pt>
    <dgm:pt modelId="{C3CD6938-4AD2-4894-8DD5-0559267C9F86}" type="parTrans" cxnId="{91AD3331-2A08-4078-BA2F-3E8B28477B36}">
      <dgm:prSet/>
      <dgm:spPr/>
      <dgm:t>
        <a:bodyPr/>
        <a:lstStyle/>
        <a:p>
          <a:endParaRPr lang="en-US" sz="2000"/>
        </a:p>
      </dgm:t>
    </dgm:pt>
    <dgm:pt modelId="{B51FA6C2-0E1F-4ECB-9F81-79CD530A00A8}" type="sibTrans" cxnId="{91AD3331-2A08-4078-BA2F-3E8B28477B36}">
      <dgm:prSet/>
      <dgm:spPr/>
      <dgm:t>
        <a:bodyPr/>
        <a:lstStyle/>
        <a:p>
          <a:endParaRPr lang="en-US" sz="2000"/>
        </a:p>
      </dgm:t>
    </dgm:pt>
    <dgm:pt modelId="{3EEEDC6F-AF04-4731-8FA5-46C4160ABA5C}">
      <dgm:prSet custT="1"/>
      <dgm:spPr/>
      <dgm:t>
        <a:bodyPr/>
        <a:lstStyle/>
        <a:p>
          <a:pPr rtl="0"/>
          <a:r>
            <a:rPr lang="es-ES" sz="2000" dirty="0" smtClean="0"/>
            <a:t>Análisis de Calificaciones de estudiantes</a:t>
          </a:r>
          <a:endParaRPr lang="es-ES" sz="2000" dirty="0"/>
        </a:p>
      </dgm:t>
    </dgm:pt>
    <dgm:pt modelId="{F0521C84-D1A9-467D-B42F-E5F618034D70}" type="parTrans" cxnId="{BD1CC950-F1A4-4F45-A754-BFC94C5C4AD5}">
      <dgm:prSet/>
      <dgm:spPr/>
      <dgm:t>
        <a:bodyPr/>
        <a:lstStyle/>
        <a:p>
          <a:endParaRPr lang="en-US" sz="2000"/>
        </a:p>
      </dgm:t>
    </dgm:pt>
    <dgm:pt modelId="{6068F79B-959F-4342-94CE-EE4A1332E3B1}" type="sibTrans" cxnId="{BD1CC950-F1A4-4F45-A754-BFC94C5C4AD5}">
      <dgm:prSet/>
      <dgm:spPr/>
      <dgm:t>
        <a:bodyPr/>
        <a:lstStyle/>
        <a:p>
          <a:endParaRPr lang="en-US" sz="2000"/>
        </a:p>
      </dgm:t>
    </dgm:pt>
    <dgm:pt modelId="{95C0557F-DEA2-4C0C-9A42-310C578C8B2A}" type="pres">
      <dgm:prSet presAssocID="{D009012A-DDAF-4809-A9EE-0CC1773D4F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2B738E-6D48-4C62-919D-044900729665}" type="pres">
      <dgm:prSet presAssocID="{8FD5C087-04C4-4E61-B9EA-55C3D912863F}" presName="composite" presStyleCnt="0"/>
      <dgm:spPr/>
    </dgm:pt>
    <dgm:pt modelId="{DD3114AB-DD50-402B-824B-D28836A884B5}" type="pres">
      <dgm:prSet presAssocID="{8FD5C087-04C4-4E61-B9EA-55C3D912863F}" presName="imgShp" presStyleLbl="fgImgPlace1" presStyleIdx="0" presStyleCnt="5"/>
      <dgm:spPr/>
    </dgm:pt>
    <dgm:pt modelId="{52B6D8C6-3712-4729-8D97-B529987754F3}" type="pres">
      <dgm:prSet presAssocID="{8FD5C087-04C4-4E61-B9EA-55C3D912863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D3A4F-44D8-4D1F-A92C-33674CC001AB}" type="pres">
      <dgm:prSet presAssocID="{DE62BE3B-804B-40C1-B78E-A2551BE3D414}" presName="spacing" presStyleCnt="0"/>
      <dgm:spPr/>
    </dgm:pt>
    <dgm:pt modelId="{84EC73A9-F07F-4144-B907-E7163025D96E}" type="pres">
      <dgm:prSet presAssocID="{1723C5BB-9F18-493A-8C16-7D8DA6DE28CC}" presName="composite" presStyleCnt="0"/>
      <dgm:spPr/>
    </dgm:pt>
    <dgm:pt modelId="{DF95863A-3951-45B7-B6D7-2BC950D81DC9}" type="pres">
      <dgm:prSet presAssocID="{1723C5BB-9F18-493A-8C16-7D8DA6DE28CC}" presName="imgShp" presStyleLbl="fgImgPlace1" presStyleIdx="1" presStyleCnt="5"/>
      <dgm:spPr/>
    </dgm:pt>
    <dgm:pt modelId="{37AC4B75-0D33-4819-B956-594EE00B49D7}" type="pres">
      <dgm:prSet presAssocID="{1723C5BB-9F18-493A-8C16-7D8DA6DE28C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FB79E-7BA7-4D93-9644-CFA99DDBF1F1}" type="pres">
      <dgm:prSet presAssocID="{DE16E5B2-3A72-45A7-BE3A-61B8A7EF9A83}" presName="spacing" presStyleCnt="0"/>
      <dgm:spPr/>
    </dgm:pt>
    <dgm:pt modelId="{C2161A84-0A9A-41FF-9AE3-47C98B0A8475}" type="pres">
      <dgm:prSet presAssocID="{434130F1-1281-4AAD-B078-96C7063F3ECC}" presName="composite" presStyleCnt="0"/>
      <dgm:spPr/>
    </dgm:pt>
    <dgm:pt modelId="{3B78A16A-82AE-4266-A25C-237CBB412F75}" type="pres">
      <dgm:prSet presAssocID="{434130F1-1281-4AAD-B078-96C7063F3ECC}" presName="imgShp" presStyleLbl="fgImgPlace1" presStyleIdx="2" presStyleCnt="5"/>
      <dgm:spPr/>
    </dgm:pt>
    <dgm:pt modelId="{34E74910-97AB-45D6-860E-CCB705D17E4F}" type="pres">
      <dgm:prSet presAssocID="{434130F1-1281-4AAD-B078-96C7063F3EC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49022-77F0-46E4-AE71-2A546D9AD9BF}" type="pres">
      <dgm:prSet presAssocID="{CFE67E8C-1D80-4A71-A72C-B023718F86A3}" presName="spacing" presStyleCnt="0"/>
      <dgm:spPr/>
    </dgm:pt>
    <dgm:pt modelId="{AC90D8AA-988F-4A92-91CE-0A42C2249FD0}" type="pres">
      <dgm:prSet presAssocID="{6BE28A37-C56B-4418-9A7E-E7707A6E333D}" presName="composite" presStyleCnt="0"/>
      <dgm:spPr/>
    </dgm:pt>
    <dgm:pt modelId="{F5DA6FFF-7418-4A61-A605-F035CCB06044}" type="pres">
      <dgm:prSet presAssocID="{6BE28A37-C56B-4418-9A7E-E7707A6E333D}" presName="imgShp" presStyleLbl="fgImgPlace1" presStyleIdx="3" presStyleCnt="5"/>
      <dgm:spPr/>
    </dgm:pt>
    <dgm:pt modelId="{53847297-651B-47A4-80CB-88B097D676CE}" type="pres">
      <dgm:prSet presAssocID="{6BE28A37-C56B-4418-9A7E-E7707A6E333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19069-8102-466F-A379-8D4AA3E45E65}" type="pres">
      <dgm:prSet presAssocID="{B51FA6C2-0E1F-4ECB-9F81-79CD530A00A8}" presName="spacing" presStyleCnt="0"/>
      <dgm:spPr/>
    </dgm:pt>
    <dgm:pt modelId="{C951CA73-D33A-4A68-81CB-C69FABFD3DC4}" type="pres">
      <dgm:prSet presAssocID="{3EEEDC6F-AF04-4731-8FA5-46C4160ABA5C}" presName="composite" presStyleCnt="0"/>
      <dgm:spPr/>
    </dgm:pt>
    <dgm:pt modelId="{418B9519-C507-4EEB-8B09-8C86E0A8E953}" type="pres">
      <dgm:prSet presAssocID="{3EEEDC6F-AF04-4731-8FA5-46C4160ABA5C}" presName="imgShp" presStyleLbl="fgImgPlace1" presStyleIdx="4" presStyleCnt="5"/>
      <dgm:spPr/>
    </dgm:pt>
    <dgm:pt modelId="{3FAA78C1-0AFC-41EE-BA85-EBB5BB76A3C6}" type="pres">
      <dgm:prSet presAssocID="{3EEEDC6F-AF04-4731-8FA5-46C4160ABA5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1CC950-F1A4-4F45-A754-BFC94C5C4AD5}" srcId="{D009012A-DDAF-4809-A9EE-0CC1773D4FCC}" destId="{3EEEDC6F-AF04-4731-8FA5-46C4160ABA5C}" srcOrd="4" destOrd="0" parTransId="{F0521C84-D1A9-467D-B42F-E5F618034D70}" sibTransId="{6068F79B-959F-4342-94CE-EE4A1332E3B1}"/>
    <dgm:cxn modelId="{FC41AEC3-B84D-40A5-B968-149531060EE4}" type="presOf" srcId="{1723C5BB-9F18-493A-8C16-7D8DA6DE28CC}" destId="{37AC4B75-0D33-4819-B956-594EE00B49D7}" srcOrd="0" destOrd="0" presId="urn:microsoft.com/office/officeart/2005/8/layout/vList3"/>
    <dgm:cxn modelId="{91AD3331-2A08-4078-BA2F-3E8B28477B36}" srcId="{D009012A-DDAF-4809-A9EE-0CC1773D4FCC}" destId="{6BE28A37-C56B-4418-9A7E-E7707A6E333D}" srcOrd="3" destOrd="0" parTransId="{C3CD6938-4AD2-4894-8DD5-0559267C9F86}" sibTransId="{B51FA6C2-0E1F-4ECB-9F81-79CD530A00A8}"/>
    <dgm:cxn modelId="{01A38DC6-A7D8-4CF6-A43F-B08C61EA11EE}" type="presOf" srcId="{8FD5C087-04C4-4E61-B9EA-55C3D912863F}" destId="{52B6D8C6-3712-4729-8D97-B529987754F3}" srcOrd="0" destOrd="0" presId="urn:microsoft.com/office/officeart/2005/8/layout/vList3"/>
    <dgm:cxn modelId="{8989514F-9067-4512-B4F6-CDAF6B58CF85}" type="presOf" srcId="{6BE28A37-C56B-4418-9A7E-E7707A6E333D}" destId="{53847297-651B-47A4-80CB-88B097D676CE}" srcOrd="0" destOrd="0" presId="urn:microsoft.com/office/officeart/2005/8/layout/vList3"/>
    <dgm:cxn modelId="{FFAA63F9-0B97-4218-87F3-44ADE9CA67EA}" srcId="{D009012A-DDAF-4809-A9EE-0CC1773D4FCC}" destId="{8FD5C087-04C4-4E61-B9EA-55C3D912863F}" srcOrd="0" destOrd="0" parTransId="{25A6E7F0-B469-4BDE-85D6-B6BA4749A260}" sibTransId="{DE62BE3B-804B-40C1-B78E-A2551BE3D414}"/>
    <dgm:cxn modelId="{57618113-79E6-4ACF-9E63-CC56390D9CE6}" type="presOf" srcId="{434130F1-1281-4AAD-B078-96C7063F3ECC}" destId="{34E74910-97AB-45D6-860E-CCB705D17E4F}" srcOrd="0" destOrd="0" presId="urn:microsoft.com/office/officeart/2005/8/layout/vList3"/>
    <dgm:cxn modelId="{DAFC6134-BA95-4687-BCA5-2CC9445C64CD}" type="presOf" srcId="{3EEEDC6F-AF04-4731-8FA5-46C4160ABA5C}" destId="{3FAA78C1-0AFC-41EE-BA85-EBB5BB76A3C6}" srcOrd="0" destOrd="0" presId="urn:microsoft.com/office/officeart/2005/8/layout/vList3"/>
    <dgm:cxn modelId="{E6300C27-BA98-4FFE-8730-1BADAEE58707}" type="presOf" srcId="{D009012A-DDAF-4809-A9EE-0CC1773D4FCC}" destId="{95C0557F-DEA2-4C0C-9A42-310C578C8B2A}" srcOrd="0" destOrd="0" presId="urn:microsoft.com/office/officeart/2005/8/layout/vList3"/>
    <dgm:cxn modelId="{4F83F7D8-955A-46A4-9179-143D1EF84E34}" srcId="{D009012A-DDAF-4809-A9EE-0CC1773D4FCC}" destId="{1723C5BB-9F18-493A-8C16-7D8DA6DE28CC}" srcOrd="1" destOrd="0" parTransId="{8471FC84-9033-4865-864E-B8BFDB96DCAB}" sibTransId="{DE16E5B2-3A72-45A7-BE3A-61B8A7EF9A83}"/>
    <dgm:cxn modelId="{BAE0EE51-4777-4D12-B43D-BC606806DF83}" srcId="{D009012A-DDAF-4809-A9EE-0CC1773D4FCC}" destId="{434130F1-1281-4AAD-B078-96C7063F3ECC}" srcOrd="2" destOrd="0" parTransId="{17382DA6-5539-4527-93DC-13D75B0374FD}" sibTransId="{CFE67E8C-1D80-4A71-A72C-B023718F86A3}"/>
    <dgm:cxn modelId="{97EC3191-4844-45C4-94DE-E10BC893F501}" type="presParOf" srcId="{95C0557F-DEA2-4C0C-9A42-310C578C8B2A}" destId="{BC2B738E-6D48-4C62-919D-044900729665}" srcOrd="0" destOrd="0" presId="urn:microsoft.com/office/officeart/2005/8/layout/vList3"/>
    <dgm:cxn modelId="{5A86BFCD-5749-4B9D-8470-EF6DFEBE2971}" type="presParOf" srcId="{BC2B738E-6D48-4C62-919D-044900729665}" destId="{DD3114AB-DD50-402B-824B-D28836A884B5}" srcOrd="0" destOrd="0" presId="urn:microsoft.com/office/officeart/2005/8/layout/vList3"/>
    <dgm:cxn modelId="{1825F913-7580-4614-BE5B-220F443F4BD0}" type="presParOf" srcId="{BC2B738E-6D48-4C62-919D-044900729665}" destId="{52B6D8C6-3712-4729-8D97-B529987754F3}" srcOrd="1" destOrd="0" presId="urn:microsoft.com/office/officeart/2005/8/layout/vList3"/>
    <dgm:cxn modelId="{D83AFCA9-F010-4B9D-8DD9-B33B8C667396}" type="presParOf" srcId="{95C0557F-DEA2-4C0C-9A42-310C578C8B2A}" destId="{92BD3A4F-44D8-4D1F-A92C-33674CC001AB}" srcOrd="1" destOrd="0" presId="urn:microsoft.com/office/officeart/2005/8/layout/vList3"/>
    <dgm:cxn modelId="{56C01F8A-833F-4E7F-9B33-3530C3DFFAAE}" type="presParOf" srcId="{95C0557F-DEA2-4C0C-9A42-310C578C8B2A}" destId="{84EC73A9-F07F-4144-B907-E7163025D96E}" srcOrd="2" destOrd="0" presId="urn:microsoft.com/office/officeart/2005/8/layout/vList3"/>
    <dgm:cxn modelId="{608C5A75-9E3C-46AF-971F-F1BDA3475FBD}" type="presParOf" srcId="{84EC73A9-F07F-4144-B907-E7163025D96E}" destId="{DF95863A-3951-45B7-B6D7-2BC950D81DC9}" srcOrd="0" destOrd="0" presId="urn:microsoft.com/office/officeart/2005/8/layout/vList3"/>
    <dgm:cxn modelId="{C16593B5-24F9-4CEB-A03F-78C0B53C3E81}" type="presParOf" srcId="{84EC73A9-F07F-4144-B907-E7163025D96E}" destId="{37AC4B75-0D33-4819-B956-594EE00B49D7}" srcOrd="1" destOrd="0" presId="urn:microsoft.com/office/officeart/2005/8/layout/vList3"/>
    <dgm:cxn modelId="{17A308F5-1233-413B-99BA-3BE0A7121DCC}" type="presParOf" srcId="{95C0557F-DEA2-4C0C-9A42-310C578C8B2A}" destId="{997FB79E-7BA7-4D93-9644-CFA99DDBF1F1}" srcOrd="3" destOrd="0" presId="urn:microsoft.com/office/officeart/2005/8/layout/vList3"/>
    <dgm:cxn modelId="{A241D341-5A3A-47E5-A1C2-CB652C8D10C4}" type="presParOf" srcId="{95C0557F-DEA2-4C0C-9A42-310C578C8B2A}" destId="{C2161A84-0A9A-41FF-9AE3-47C98B0A8475}" srcOrd="4" destOrd="0" presId="urn:microsoft.com/office/officeart/2005/8/layout/vList3"/>
    <dgm:cxn modelId="{778CC0C5-172C-4640-99B1-98C530D3C71B}" type="presParOf" srcId="{C2161A84-0A9A-41FF-9AE3-47C98B0A8475}" destId="{3B78A16A-82AE-4266-A25C-237CBB412F75}" srcOrd="0" destOrd="0" presId="urn:microsoft.com/office/officeart/2005/8/layout/vList3"/>
    <dgm:cxn modelId="{32D16332-172D-4A51-9AC2-CDA9B626A06F}" type="presParOf" srcId="{C2161A84-0A9A-41FF-9AE3-47C98B0A8475}" destId="{34E74910-97AB-45D6-860E-CCB705D17E4F}" srcOrd="1" destOrd="0" presId="urn:microsoft.com/office/officeart/2005/8/layout/vList3"/>
    <dgm:cxn modelId="{A3337FCE-0DFB-4438-A4DD-B6A526D02C10}" type="presParOf" srcId="{95C0557F-DEA2-4C0C-9A42-310C578C8B2A}" destId="{19349022-77F0-46E4-AE71-2A546D9AD9BF}" srcOrd="5" destOrd="0" presId="urn:microsoft.com/office/officeart/2005/8/layout/vList3"/>
    <dgm:cxn modelId="{DF570667-3278-4396-B8B2-1BEA1B3092A9}" type="presParOf" srcId="{95C0557F-DEA2-4C0C-9A42-310C578C8B2A}" destId="{AC90D8AA-988F-4A92-91CE-0A42C2249FD0}" srcOrd="6" destOrd="0" presId="urn:microsoft.com/office/officeart/2005/8/layout/vList3"/>
    <dgm:cxn modelId="{4977EB7A-BA21-4C90-9F3A-6E6F3C7A156F}" type="presParOf" srcId="{AC90D8AA-988F-4A92-91CE-0A42C2249FD0}" destId="{F5DA6FFF-7418-4A61-A605-F035CCB06044}" srcOrd="0" destOrd="0" presId="urn:microsoft.com/office/officeart/2005/8/layout/vList3"/>
    <dgm:cxn modelId="{8B90013E-88D6-4B4A-8F3C-4B74DF99981C}" type="presParOf" srcId="{AC90D8AA-988F-4A92-91CE-0A42C2249FD0}" destId="{53847297-651B-47A4-80CB-88B097D676CE}" srcOrd="1" destOrd="0" presId="urn:microsoft.com/office/officeart/2005/8/layout/vList3"/>
    <dgm:cxn modelId="{141AB777-2695-43AD-AF6F-C9369EA49ADA}" type="presParOf" srcId="{95C0557F-DEA2-4C0C-9A42-310C578C8B2A}" destId="{65A19069-8102-466F-A379-8D4AA3E45E65}" srcOrd="7" destOrd="0" presId="urn:microsoft.com/office/officeart/2005/8/layout/vList3"/>
    <dgm:cxn modelId="{56AC445E-825D-4F5B-AEE7-58DA8D3A3C88}" type="presParOf" srcId="{95C0557F-DEA2-4C0C-9A42-310C578C8B2A}" destId="{C951CA73-D33A-4A68-81CB-C69FABFD3DC4}" srcOrd="8" destOrd="0" presId="urn:microsoft.com/office/officeart/2005/8/layout/vList3"/>
    <dgm:cxn modelId="{1E9A5EED-F00F-44A2-8372-0B073BD3673B}" type="presParOf" srcId="{C951CA73-D33A-4A68-81CB-C69FABFD3DC4}" destId="{418B9519-C507-4EEB-8B09-8C86E0A8E953}" srcOrd="0" destOrd="0" presId="urn:microsoft.com/office/officeart/2005/8/layout/vList3"/>
    <dgm:cxn modelId="{FAE67A81-218B-4DF5-A697-3016C8FB4275}" type="presParOf" srcId="{C951CA73-D33A-4A68-81CB-C69FABFD3DC4}" destId="{3FAA78C1-0AFC-41EE-BA85-EBB5BB76A3C6}" srcOrd="1" destOrd="0" presId="urn:microsoft.com/office/officeart/2005/8/layout/vLis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F2A518-F968-4D7D-80BD-80C501CD59D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708D92-7718-4DCA-A910-0B43024EBF7C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hay que volver a hacer las aplicaciones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636FD-1F24-49D8-A700-9409D43C8F9A}" type="parTrans" cxnId="{0790D8BA-39AA-4FBD-A966-1767B460D1E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7D40B1-F389-44A6-A07D-FC3B80EFE20D}" type="sibTrans" cxnId="{0790D8BA-39AA-4FBD-A966-1767B460D1E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395BAE-39D2-431B-841A-2501925933CF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Cuánto toma construir vs. el valor que genera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A2B2D-B68A-479B-8119-3D867B382585}" type="parTrans" cxnId="{9C865581-0A7B-48F1-BEAA-225777B7750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450E8-8859-464E-9CDB-98F47B04D7E9}" type="sibTrans" cxnId="{9C865581-0A7B-48F1-BEAA-225777B7750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4B81B-FA03-4B25-B321-1E4BF333388C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Aplicaciones nuevas en el mercado ya vienen con estas características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64E7D-8AC0-4643-BAE7-233E5BCCC1B7}" type="parTrans" cxnId="{F9BFAD07-ADDE-4A78-A4D9-E7926475B2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52CADF-0A2A-4391-97ED-B414D2B95659}" type="sibTrans" cxnId="{F9BFAD07-ADDE-4A78-A4D9-E7926475B2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278366-645F-4A15-A566-471DCD0992F7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Pensemos también en las próximas aplicaciones y productos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8BA03-927B-444D-84CF-EFC46BD99747}" type="parTrans" cxnId="{1FF551E2-3AE0-4DD7-9DF9-BC50BC586F3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D09600-93A2-4A1C-89B7-4CF89C07E9BD}" type="sibTrans" cxnId="{1FF551E2-3AE0-4DD7-9DF9-BC50BC586F3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C8CD4D-CBC9-4C61-BC3B-CF8FB99706CA}" type="pres">
      <dgm:prSet presAssocID="{3DF2A518-F968-4D7D-80BD-80C501CD5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2A2A0F-8C5F-42D6-B7E4-B2CF7467777B}" type="pres">
      <dgm:prSet presAssocID="{F2708D92-7718-4DCA-A910-0B43024EBF7C}" presName="parentText" presStyleLbl="node1" presStyleIdx="0" presStyleCnt="4" custLinFactY="-86202" custLinFactNeighborX="-136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3C5CF-FE55-437C-A3F8-5ED732A3D169}" type="pres">
      <dgm:prSet presAssocID="{2E7D40B1-F389-44A6-A07D-FC3B80EFE20D}" presName="spacer" presStyleCnt="0"/>
      <dgm:spPr/>
    </dgm:pt>
    <dgm:pt modelId="{046FBBCA-3092-4190-AE28-0900D9885A86}" type="pres">
      <dgm:prSet presAssocID="{61395BAE-39D2-431B-841A-2501925933C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57FB7-C413-4CD9-A26A-320645B91CCB}" type="pres">
      <dgm:prSet presAssocID="{CBF450E8-8859-464E-9CDB-98F47B04D7E9}" presName="spacer" presStyleCnt="0"/>
      <dgm:spPr/>
    </dgm:pt>
    <dgm:pt modelId="{2B896E99-FA7A-481B-8205-7C7D569E18FB}" type="pres">
      <dgm:prSet presAssocID="{7324B81B-FA03-4B25-B321-1E4BF33338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E0FC3-20FB-470C-9ADF-FFA2F0D8371D}" type="pres">
      <dgm:prSet presAssocID="{DB52CADF-0A2A-4391-97ED-B414D2B95659}" presName="spacer" presStyleCnt="0"/>
      <dgm:spPr/>
    </dgm:pt>
    <dgm:pt modelId="{942FB7AB-4182-4E3A-8592-CAFEC4141482}" type="pres">
      <dgm:prSet presAssocID="{B2278366-645F-4A15-A566-471DCD0992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65581-0A7B-48F1-BEAA-225777B77500}" srcId="{3DF2A518-F968-4D7D-80BD-80C501CD59D1}" destId="{61395BAE-39D2-431B-841A-2501925933CF}" srcOrd="1" destOrd="0" parTransId="{504A2B2D-B68A-479B-8119-3D867B382585}" sibTransId="{CBF450E8-8859-464E-9CDB-98F47B04D7E9}"/>
    <dgm:cxn modelId="{4A83A7C2-146E-4009-8C79-81B4618EE138}" type="presOf" srcId="{7324B81B-FA03-4B25-B321-1E4BF333388C}" destId="{2B896E99-FA7A-481B-8205-7C7D569E18FB}" srcOrd="0" destOrd="0" presId="urn:microsoft.com/office/officeart/2005/8/layout/vList2"/>
    <dgm:cxn modelId="{0E8EA850-2579-4E9B-82D4-ECFBF3A37871}" type="presOf" srcId="{B2278366-645F-4A15-A566-471DCD0992F7}" destId="{942FB7AB-4182-4E3A-8592-CAFEC4141482}" srcOrd="0" destOrd="0" presId="urn:microsoft.com/office/officeart/2005/8/layout/vList2"/>
    <dgm:cxn modelId="{AA95301D-3AB4-4951-A8D9-774B1622B4E7}" type="presOf" srcId="{F2708D92-7718-4DCA-A910-0B43024EBF7C}" destId="{E92A2A0F-8C5F-42D6-B7E4-B2CF7467777B}" srcOrd="0" destOrd="0" presId="urn:microsoft.com/office/officeart/2005/8/layout/vList2"/>
    <dgm:cxn modelId="{1FF551E2-3AE0-4DD7-9DF9-BC50BC586F31}" srcId="{3DF2A518-F968-4D7D-80BD-80C501CD59D1}" destId="{B2278366-645F-4A15-A566-471DCD0992F7}" srcOrd="3" destOrd="0" parTransId="{8418BA03-927B-444D-84CF-EFC46BD99747}" sibTransId="{65D09600-93A2-4A1C-89B7-4CF89C07E9BD}"/>
    <dgm:cxn modelId="{10B17E1B-7718-4628-93F0-43A03DFE5935}" type="presOf" srcId="{3DF2A518-F968-4D7D-80BD-80C501CD59D1}" destId="{0DC8CD4D-CBC9-4C61-BC3B-CF8FB99706CA}" srcOrd="0" destOrd="0" presId="urn:microsoft.com/office/officeart/2005/8/layout/vList2"/>
    <dgm:cxn modelId="{0790D8BA-39AA-4FBD-A966-1767B460D1EE}" srcId="{3DF2A518-F968-4D7D-80BD-80C501CD59D1}" destId="{F2708D92-7718-4DCA-A910-0B43024EBF7C}" srcOrd="0" destOrd="0" parTransId="{2E4636FD-1F24-49D8-A700-9409D43C8F9A}" sibTransId="{2E7D40B1-F389-44A6-A07D-FC3B80EFE20D}"/>
    <dgm:cxn modelId="{F9BFAD07-ADDE-4A78-A4D9-E7926475B265}" srcId="{3DF2A518-F968-4D7D-80BD-80C501CD59D1}" destId="{7324B81B-FA03-4B25-B321-1E4BF333388C}" srcOrd="2" destOrd="0" parTransId="{87264E7D-8AC0-4643-BAE7-233E5BCCC1B7}" sibTransId="{DB52CADF-0A2A-4391-97ED-B414D2B95659}"/>
    <dgm:cxn modelId="{23714668-0135-4F0F-A324-61839FBB044A}" type="presOf" srcId="{61395BAE-39D2-431B-841A-2501925933CF}" destId="{046FBBCA-3092-4190-AE28-0900D9885A86}" srcOrd="0" destOrd="0" presId="urn:microsoft.com/office/officeart/2005/8/layout/vList2"/>
    <dgm:cxn modelId="{05C7EA45-0323-4464-B173-F6B34BEBDA5A}" type="presParOf" srcId="{0DC8CD4D-CBC9-4C61-BC3B-CF8FB99706CA}" destId="{E92A2A0F-8C5F-42D6-B7E4-B2CF7467777B}" srcOrd="0" destOrd="0" presId="urn:microsoft.com/office/officeart/2005/8/layout/vList2"/>
    <dgm:cxn modelId="{BEC3C06B-A645-4EE0-BA7C-DE1C60F7A895}" type="presParOf" srcId="{0DC8CD4D-CBC9-4C61-BC3B-CF8FB99706CA}" destId="{8FA3C5CF-FE55-437C-A3F8-5ED732A3D169}" srcOrd="1" destOrd="0" presId="urn:microsoft.com/office/officeart/2005/8/layout/vList2"/>
    <dgm:cxn modelId="{9E6F636F-3D19-484C-A015-9A7ECC4CAC7B}" type="presParOf" srcId="{0DC8CD4D-CBC9-4C61-BC3B-CF8FB99706CA}" destId="{046FBBCA-3092-4190-AE28-0900D9885A86}" srcOrd="2" destOrd="0" presId="urn:microsoft.com/office/officeart/2005/8/layout/vList2"/>
    <dgm:cxn modelId="{DF89948E-92B1-411F-BF71-13960C937FD3}" type="presParOf" srcId="{0DC8CD4D-CBC9-4C61-BC3B-CF8FB99706CA}" destId="{41657FB7-C413-4CD9-A26A-320645B91CCB}" srcOrd="3" destOrd="0" presId="urn:microsoft.com/office/officeart/2005/8/layout/vList2"/>
    <dgm:cxn modelId="{489063D8-24AF-47FA-8AE9-60D8C3524A77}" type="presParOf" srcId="{0DC8CD4D-CBC9-4C61-BC3B-CF8FB99706CA}" destId="{2B896E99-FA7A-481B-8205-7C7D569E18FB}" srcOrd="4" destOrd="0" presId="urn:microsoft.com/office/officeart/2005/8/layout/vList2"/>
    <dgm:cxn modelId="{12480948-1E1A-47EF-BBCE-A827AF9935C7}" type="presParOf" srcId="{0DC8CD4D-CBC9-4C61-BC3B-CF8FB99706CA}" destId="{91FE0FC3-20FB-470C-9ADF-FFA2F0D8371D}" srcOrd="5" destOrd="0" presId="urn:microsoft.com/office/officeart/2005/8/layout/vList2"/>
    <dgm:cxn modelId="{9EF3649C-8AB5-4EF6-95A9-101D86C66156}" type="presParOf" srcId="{0DC8CD4D-CBC9-4C61-BC3B-CF8FB99706CA}" destId="{942FB7AB-4182-4E3A-8592-CAFEC4141482}" srcOrd="6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BB90EE9-D8F3-43D5-A36C-811509A73A04}" type="doc">
      <dgm:prSet loTypeId="urn:microsoft.com/office/officeart/2005/8/layout/l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1ABC00-EB5E-47AD-B3BA-8C19CE91723E}">
      <dgm:prSet/>
      <dgm:spPr/>
      <dgm:t>
        <a:bodyPr/>
        <a:lstStyle/>
        <a:p>
          <a:pPr rtl="0"/>
          <a:r>
            <a:rPr lang="es-ES" dirty="0" smtClean="0"/>
            <a:t>Si quieren empezar a trabajar en estos escenarios</a:t>
          </a:r>
          <a:endParaRPr lang="en-US" dirty="0"/>
        </a:p>
      </dgm:t>
    </dgm:pt>
    <dgm:pt modelId="{7EBD50E2-C612-4CAE-A7C2-C466C5744A15}" type="parTrans" cxnId="{7E581D2B-7214-450A-8B0E-A5C2AD4726F4}">
      <dgm:prSet/>
      <dgm:spPr/>
      <dgm:t>
        <a:bodyPr/>
        <a:lstStyle/>
        <a:p>
          <a:endParaRPr lang="en-US"/>
        </a:p>
      </dgm:t>
    </dgm:pt>
    <dgm:pt modelId="{150B4313-E9BA-4F0C-AAC5-E6A4674B1911}" type="sibTrans" cxnId="{7E581D2B-7214-450A-8B0E-A5C2AD4726F4}">
      <dgm:prSet/>
      <dgm:spPr/>
      <dgm:t>
        <a:bodyPr/>
        <a:lstStyle/>
        <a:p>
          <a:endParaRPr lang="en-US"/>
        </a:p>
      </dgm:t>
    </dgm:pt>
    <dgm:pt modelId="{BE5D31D3-3B5E-4517-8D85-9A23299D86AD}">
      <dgm:prSet/>
      <dgm:spPr/>
      <dgm:t>
        <a:bodyPr/>
        <a:lstStyle/>
        <a:p>
          <a:pPr rtl="0"/>
          <a:r>
            <a:rPr lang="es-ES" dirty="0" err="1" smtClean="0"/>
            <a:t>Innovate</a:t>
          </a:r>
          <a:r>
            <a:rPr lang="es-ES" dirty="0" smtClean="0"/>
            <a:t> </a:t>
          </a:r>
          <a:r>
            <a:rPr lang="es-ES" dirty="0" err="1" smtClean="0"/>
            <a:t>On</a:t>
          </a:r>
          <a:endParaRPr lang="es-ES" dirty="0"/>
        </a:p>
      </dgm:t>
    </dgm:pt>
    <dgm:pt modelId="{1014FB48-5A4F-463A-A400-BFA444CD15BB}" type="parTrans" cxnId="{C77AF9CA-54FC-47B0-8BAB-206942262227}">
      <dgm:prSet/>
      <dgm:spPr/>
      <dgm:t>
        <a:bodyPr/>
        <a:lstStyle/>
        <a:p>
          <a:endParaRPr lang="en-US"/>
        </a:p>
      </dgm:t>
    </dgm:pt>
    <dgm:pt modelId="{9ED80EB0-C356-4BE1-9ADB-A615FD5BB2C2}" type="sibTrans" cxnId="{C77AF9CA-54FC-47B0-8BAB-206942262227}">
      <dgm:prSet/>
      <dgm:spPr/>
      <dgm:t>
        <a:bodyPr/>
        <a:lstStyle/>
        <a:p>
          <a:endParaRPr lang="en-US"/>
        </a:p>
      </dgm:t>
    </dgm:pt>
    <dgm:pt modelId="{B8B26AC0-610A-474D-904C-3F4F5D146C58}">
      <dgm:prSet/>
      <dgm:spPr/>
      <dgm:t>
        <a:bodyPr/>
        <a:lstStyle/>
        <a:p>
          <a:pPr rtl="0"/>
          <a:r>
            <a:rPr lang="es-ES" dirty="0" smtClean="0"/>
            <a:t>Apoyo de Microsoft</a:t>
          </a:r>
          <a:endParaRPr lang="es-ES" dirty="0"/>
        </a:p>
      </dgm:t>
    </dgm:pt>
    <dgm:pt modelId="{4B981B4A-34F0-40CE-BA4F-EF5C9C10F9F0}" type="parTrans" cxnId="{2E488ACD-E8BF-4570-BC1B-FDD917180647}">
      <dgm:prSet/>
      <dgm:spPr/>
      <dgm:t>
        <a:bodyPr/>
        <a:lstStyle/>
        <a:p>
          <a:endParaRPr lang="en-US"/>
        </a:p>
      </dgm:t>
    </dgm:pt>
    <dgm:pt modelId="{25ADD952-D33E-4B65-ABDF-73962AC441EF}" type="sibTrans" cxnId="{2E488ACD-E8BF-4570-BC1B-FDD917180647}">
      <dgm:prSet/>
      <dgm:spPr/>
      <dgm:t>
        <a:bodyPr/>
        <a:lstStyle/>
        <a:p>
          <a:endParaRPr lang="en-US"/>
        </a:p>
      </dgm:t>
    </dgm:pt>
    <dgm:pt modelId="{9F2A5CB0-8951-41B1-A6EB-7AD29D29127D}">
      <dgm:prSet/>
      <dgm:spPr/>
      <dgm:t>
        <a:bodyPr/>
        <a:lstStyle/>
        <a:p>
          <a:pPr rtl="0"/>
          <a:r>
            <a:rPr lang="es-ES" dirty="0" smtClean="0"/>
            <a:t>En la siguiente charla…</a:t>
          </a:r>
          <a:endParaRPr lang="en-US" dirty="0"/>
        </a:p>
      </dgm:t>
    </dgm:pt>
    <dgm:pt modelId="{4DCA049D-1AB5-46BD-ACFA-DF77C206A69F}" type="parTrans" cxnId="{C3A6EA72-F66D-4DAA-9C0C-F3F27A34E10E}">
      <dgm:prSet/>
      <dgm:spPr/>
      <dgm:t>
        <a:bodyPr/>
        <a:lstStyle/>
        <a:p>
          <a:endParaRPr lang="en-US"/>
        </a:p>
      </dgm:t>
    </dgm:pt>
    <dgm:pt modelId="{B3FF5045-0304-4223-8786-61F5DDF49ABD}" type="sibTrans" cxnId="{C3A6EA72-F66D-4DAA-9C0C-F3F27A34E10E}">
      <dgm:prSet/>
      <dgm:spPr/>
      <dgm:t>
        <a:bodyPr/>
        <a:lstStyle/>
        <a:p>
          <a:endParaRPr lang="en-US"/>
        </a:p>
      </dgm:t>
    </dgm:pt>
    <dgm:pt modelId="{68B2F92F-7186-4F09-AAF2-E6992BE3EFC4}" type="pres">
      <dgm:prSet presAssocID="{0BB90EE9-D8F3-43D5-A36C-811509A73A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7F56E2-B131-4535-B5A0-1EF325E283E8}" type="pres">
      <dgm:prSet presAssocID="{F11ABC00-EB5E-47AD-B3BA-8C19CE91723E}" presName="vertFlow" presStyleCnt="0"/>
      <dgm:spPr/>
    </dgm:pt>
    <dgm:pt modelId="{EC1869EB-F34D-49D8-9C2D-08F2C74EF256}" type="pres">
      <dgm:prSet presAssocID="{F11ABC00-EB5E-47AD-B3BA-8C19CE91723E}" presName="header" presStyleLbl="node1" presStyleIdx="0" presStyleCnt="2"/>
      <dgm:spPr/>
      <dgm:t>
        <a:bodyPr/>
        <a:lstStyle/>
        <a:p>
          <a:endParaRPr lang="en-US"/>
        </a:p>
      </dgm:t>
    </dgm:pt>
    <dgm:pt modelId="{E3A2845D-C487-4BE5-BCE5-5D9F68F330D4}" type="pres">
      <dgm:prSet presAssocID="{1014FB48-5A4F-463A-A400-BFA444CD15BB}" presName="parTrans" presStyleLbl="sibTrans2D1" presStyleIdx="0" presStyleCnt="2"/>
      <dgm:spPr/>
      <dgm:t>
        <a:bodyPr/>
        <a:lstStyle/>
        <a:p>
          <a:endParaRPr lang="en-US"/>
        </a:p>
      </dgm:t>
    </dgm:pt>
    <dgm:pt modelId="{5A9DFAE0-7B30-4C00-B29A-1DBFC49A1321}" type="pres">
      <dgm:prSet presAssocID="{BE5D31D3-3B5E-4517-8D85-9A23299D86AD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3A8D5-01BF-4904-A597-944A8463F7A6}" type="pres">
      <dgm:prSet presAssocID="{F11ABC00-EB5E-47AD-B3BA-8C19CE91723E}" presName="hSp" presStyleCnt="0"/>
      <dgm:spPr/>
    </dgm:pt>
    <dgm:pt modelId="{0F81AAD4-A8C2-40D5-BC90-1A59ADFD2901}" type="pres">
      <dgm:prSet presAssocID="{B8B26AC0-610A-474D-904C-3F4F5D146C58}" presName="vertFlow" presStyleCnt="0"/>
      <dgm:spPr/>
    </dgm:pt>
    <dgm:pt modelId="{241344D3-B3C0-4BAE-8F55-A6A2028594AA}" type="pres">
      <dgm:prSet presAssocID="{B8B26AC0-610A-474D-904C-3F4F5D146C58}" presName="header" presStyleLbl="node1" presStyleIdx="1" presStyleCnt="2"/>
      <dgm:spPr/>
      <dgm:t>
        <a:bodyPr/>
        <a:lstStyle/>
        <a:p>
          <a:endParaRPr lang="en-US"/>
        </a:p>
      </dgm:t>
    </dgm:pt>
    <dgm:pt modelId="{332FAB1E-818B-467F-9A1C-A639658B3C56}" type="pres">
      <dgm:prSet presAssocID="{4DCA049D-1AB5-46BD-ACFA-DF77C206A69F}" presName="parTrans" presStyleLbl="sibTrans2D1" presStyleIdx="1" presStyleCnt="2"/>
      <dgm:spPr/>
      <dgm:t>
        <a:bodyPr/>
        <a:lstStyle/>
        <a:p>
          <a:endParaRPr lang="en-US"/>
        </a:p>
      </dgm:t>
    </dgm:pt>
    <dgm:pt modelId="{49ACA30F-07C2-45B6-A12B-B9C97FA629B8}" type="pres">
      <dgm:prSet presAssocID="{9F2A5CB0-8951-41B1-A6EB-7AD29D29127D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81D2B-7214-450A-8B0E-A5C2AD4726F4}" srcId="{0BB90EE9-D8F3-43D5-A36C-811509A73A04}" destId="{F11ABC00-EB5E-47AD-B3BA-8C19CE91723E}" srcOrd="0" destOrd="0" parTransId="{7EBD50E2-C612-4CAE-A7C2-C466C5744A15}" sibTransId="{150B4313-E9BA-4F0C-AAC5-E6A4674B1911}"/>
    <dgm:cxn modelId="{2E488ACD-E8BF-4570-BC1B-FDD917180647}" srcId="{0BB90EE9-D8F3-43D5-A36C-811509A73A04}" destId="{B8B26AC0-610A-474D-904C-3F4F5D146C58}" srcOrd="1" destOrd="0" parTransId="{4B981B4A-34F0-40CE-BA4F-EF5C9C10F9F0}" sibTransId="{25ADD952-D33E-4B65-ABDF-73962AC441EF}"/>
    <dgm:cxn modelId="{4A7E90D3-C4EC-4532-9E50-85059FC07632}" type="presOf" srcId="{4DCA049D-1AB5-46BD-ACFA-DF77C206A69F}" destId="{332FAB1E-818B-467F-9A1C-A639658B3C56}" srcOrd="0" destOrd="0" presId="urn:microsoft.com/office/officeart/2005/8/layout/lProcess1"/>
    <dgm:cxn modelId="{3AF14809-9E29-4AC4-916D-C54277AFF39F}" type="presOf" srcId="{9F2A5CB0-8951-41B1-A6EB-7AD29D29127D}" destId="{49ACA30F-07C2-45B6-A12B-B9C97FA629B8}" srcOrd="0" destOrd="0" presId="urn:microsoft.com/office/officeart/2005/8/layout/lProcess1"/>
    <dgm:cxn modelId="{2883F8C7-6F86-4E4E-A4DD-76E07A1646D9}" type="presOf" srcId="{BE5D31D3-3B5E-4517-8D85-9A23299D86AD}" destId="{5A9DFAE0-7B30-4C00-B29A-1DBFC49A1321}" srcOrd="0" destOrd="0" presId="urn:microsoft.com/office/officeart/2005/8/layout/lProcess1"/>
    <dgm:cxn modelId="{C3A6EA72-F66D-4DAA-9C0C-F3F27A34E10E}" srcId="{B8B26AC0-610A-474D-904C-3F4F5D146C58}" destId="{9F2A5CB0-8951-41B1-A6EB-7AD29D29127D}" srcOrd="0" destOrd="0" parTransId="{4DCA049D-1AB5-46BD-ACFA-DF77C206A69F}" sibTransId="{B3FF5045-0304-4223-8786-61F5DDF49ABD}"/>
    <dgm:cxn modelId="{A7981EFB-B95C-4CFB-BB41-A76CDACE55B4}" type="presOf" srcId="{1014FB48-5A4F-463A-A400-BFA444CD15BB}" destId="{E3A2845D-C487-4BE5-BCE5-5D9F68F330D4}" srcOrd="0" destOrd="0" presId="urn:microsoft.com/office/officeart/2005/8/layout/lProcess1"/>
    <dgm:cxn modelId="{BD585BA6-C895-4007-8FFE-05A2DA2E2B63}" type="presOf" srcId="{0BB90EE9-D8F3-43D5-A36C-811509A73A04}" destId="{68B2F92F-7186-4F09-AAF2-E6992BE3EFC4}" srcOrd="0" destOrd="0" presId="urn:microsoft.com/office/officeart/2005/8/layout/lProcess1"/>
    <dgm:cxn modelId="{37E19761-B519-4D1E-8358-C96FE02D6FB6}" type="presOf" srcId="{F11ABC00-EB5E-47AD-B3BA-8C19CE91723E}" destId="{EC1869EB-F34D-49D8-9C2D-08F2C74EF256}" srcOrd="0" destOrd="0" presId="urn:microsoft.com/office/officeart/2005/8/layout/lProcess1"/>
    <dgm:cxn modelId="{C77AF9CA-54FC-47B0-8BAB-206942262227}" srcId="{F11ABC00-EB5E-47AD-B3BA-8C19CE91723E}" destId="{BE5D31D3-3B5E-4517-8D85-9A23299D86AD}" srcOrd="0" destOrd="0" parTransId="{1014FB48-5A4F-463A-A400-BFA444CD15BB}" sibTransId="{9ED80EB0-C356-4BE1-9ADB-A615FD5BB2C2}"/>
    <dgm:cxn modelId="{B2E0F9F7-89D7-4342-9645-A6ECD623125E}" type="presOf" srcId="{B8B26AC0-610A-474D-904C-3F4F5D146C58}" destId="{241344D3-B3C0-4BAE-8F55-A6A2028594AA}" srcOrd="0" destOrd="0" presId="urn:microsoft.com/office/officeart/2005/8/layout/lProcess1"/>
    <dgm:cxn modelId="{C202A6D5-7BCB-4A1F-98FC-6282E977D9C8}" type="presParOf" srcId="{68B2F92F-7186-4F09-AAF2-E6992BE3EFC4}" destId="{747F56E2-B131-4535-B5A0-1EF325E283E8}" srcOrd="0" destOrd="0" presId="urn:microsoft.com/office/officeart/2005/8/layout/lProcess1"/>
    <dgm:cxn modelId="{E3C4FE9B-BEEB-494B-B8C2-2AD7216F0474}" type="presParOf" srcId="{747F56E2-B131-4535-B5A0-1EF325E283E8}" destId="{EC1869EB-F34D-49D8-9C2D-08F2C74EF256}" srcOrd="0" destOrd="0" presId="urn:microsoft.com/office/officeart/2005/8/layout/lProcess1"/>
    <dgm:cxn modelId="{9A317B3A-1A2E-45DD-A0D6-BCC7C5BD68AA}" type="presParOf" srcId="{747F56E2-B131-4535-B5A0-1EF325E283E8}" destId="{E3A2845D-C487-4BE5-BCE5-5D9F68F330D4}" srcOrd="1" destOrd="0" presId="urn:microsoft.com/office/officeart/2005/8/layout/lProcess1"/>
    <dgm:cxn modelId="{C18494D4-40B9-44B5-A1F6-B813AB146A8C}" type="presParOf" srcId="{747F56E2-B131-4535-B5A0-1EF325E283E8}" destId="{5A9DFAE0-7B30-4C00-B29A-1DBFC49A1321}" srcOrd="2" destOrd="0" presId="urn:microsoft.com/office/officeart/2005/8/layout/lProcess1"/>
    <dgm:cxn modelId="{49C83094-A1A0-4B65-A36E-B768E9DF61E0}" type="presParOf" srcId="{68B2F92F-7186-4F09-AAF2-E6992BE3EFC4}" destId="{4BC3A8D5-01BF-4904-A597-944A8463F7A6}" srcOrd="1" destOrd="0" presId="urn:microsoft.com/office/officeart/2005/8/layout/lProcess1"/>
    <dgm:cxn modelId="{657036B8-8449-4FC4-85DA-48B0BD730FE7}" type="presParOf" srcId="{68B2F92F-7186-4F09-AAF2-E6992BE3EFC4}" destId="{0F81AAD4-A8C2-40D5-BC90-1A59ADFD2901}" srcOrd="2" destOrd="0" presId="urn:microsoft.com/office/officeart/2005/8/layout/lProcess1"/>
    <dgm:cxn modelId="{026A2F52-0AFF-492F-B062-E6A01BC1E19D}" type="presParOf" srcId="{0F81AAD4-A8C2-40D5-BC90-1A59ADFD2901}" destId="{241344D3-B3C0-4BAE-8F55-A6A2028594AA}" srcOrd="0" destOrd="0" presId="urn:microsoft.com/office/officeart/2005/8/layout/lProcess1"/>
    <dgm:cxn modelId="{744AD4C8-A89B-46B5-BC32-958FFA1145B5}" type="presParOf" srcId="{0F81AAD4-A8C2-40D5-BC90-1A59ADFD2901}" destId="{332FAB1E-818B-467F-9A1C-A639658B3C56}" srcOrd="1" destOrd="0" presId="urn:microsoft.com/office/officeart/2005/8/layout/lProcess1"/>
    <dgm:cxn modelId="{83821987-007C-4875-8B3B-64FF4AA152D6}" type="presParOf" srcId="{0F81AAD4-A8C2-40D5-BC90-1A59ADFD2901}" destId="{49ACA30F-07C2-45B6-A12B-B9C97FA629B8}" srcOrd="2" destOrd="0" presId="urn:microsoft.com/office/officeart/2005/8/layout/l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0124C-08B8-4E4D-920F-A93674E2A198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49B806-A77F-41AE-9E0A-C5490208269E}">
      <dgm:prSet/>
      <dgm:spPr/>
      <dgm:t>
        <a:bodyPr/>
        <a:lstStyle/>
        <a:p>
          <a:pPr rtl="0"/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¿Qué es?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F136B-D9DE-4630-ABD6-FE51E5F8702C}" type="parTrans" cxnId="{39F71BB5-675D-4A97-8D58-829D7044EEB9}">
      <dgm:prSet/>
      <dgm:spPr/>
      <dgm:t>
        <a:bodyPr/>
        <a:lstStyle/>
        <a:p>
          <a:endParaRPr lang="en-US"/>
        </a:p>
      </dgm:t>
    </dgm:pt>
    <dgm:pt modelId="{29F10333-2E31-49F9-9663-F4B949E704D5}" type="sibTrans" cxnId="{39F71BB5-675D-4A97-8D58-829D7044EEB9}">
      <dgm:prSet/>
      <dgm:spPr/>
      <dgm:t>
        <a:bodyPr/>
        <a:lstStyle/>
        <a:p>
          <a:endParaRPr lang="en-US"/>
        </a:p>
      </dgm:t>
    </dgm:pt>
    <dgm:pt modelId="{2A64D782-4F7A-4430-A78D-23DF1B33BF7C}">
      <dgm:prSet/>
      <dgm:spPr/>
      <dgm:t>
        <a:bodyPr/>
        <a:lstStyle/>
        <a:p>
          <a:pPr rtl="0"/>
          <a:r>
            <a:rPr lang="es-ES" dirty="0" smtClean="0"/>
            <a:t>Conceptos, Procesos, Productos o Servicios.</a:t>
          </a:r>
          <a:endParaRPr lang="en-US" dirty="0"/>
        </a:p>
      </dgm:t>
    </dgm:pt>
    <dgm:pt modelId="{BE68695F-2015-4497-95B5-CF23389A16BF}" type="parTrans" cxnId="{7C88681B-AA05-456F-AC04-CCBA2240C338}">
      <dgm:prSet/>
      <dgm:spPr/>
      <dgm:t>
        <a:bodyPr/>
        <a:lstStyle/>
        <a:p>
          <a:endParaRPr lang="en-US"/>
        </a:p>
      </dgm:t>
    </dgm:pt>
    <dgm:pt modelId="{0E367833-3266-4355-A6CD-05248485ED2E}" type="sibTrans" cxnId="{7C88681B-AA05-456F-AC04-CCBA2240C338}">
      <dgm:prSet/>
      <dgm:spPr/>
      <dgm:t>
        <a:bodyPr/>
        <a:lstStyle/>
        <a:p>
          <a:endParaRPr lang="en-US"/>
        </a:p>
      </dgm:t>
    </dgm:pt>
    <dgm:pt modelId="{4D51EB91-2941-4658-9B6A-0C1698A04052}">
      <dgm:prSet/>
      <dgm:spPr/>
      <dgm:t>
        <a:bodyPr/>
        <a:lstStyle/>
        <a:p>
          <a:pPr rtl="0"/>
          <a:r>
            <a:rPr lang="es-ES" dirty="0" smtClean="0"/>
            <a:t>Generar valor</a:t>
          </a:r>
          <a:endParaRPr lang="en-US" dirty="0"/>
        </a:p>
      </dgm:t>
    </dgm:pt>
    <dgm:pt modelId="{33283E8F-F9DB-4BD4-8F89-9E9501117C99}" type="parTrans" cxnId="{94E3E533-8D2A-4B99-9934-95CBF84D3F4F}">
      <dgm:prSet/>
      <dgm:spPr/>
      <dgm:t>
        <a:bodyPr/>
        <a:lstStyle/>
        <a:p>
          <a:endParaRPr lang="en-US"/>
        </a:p>
      </dgm:t>
    </dgm:pt>
    <dgm:pt modelId="{E023A650-600F-492F-B683-AE646CFA8087}" type="sibTrans" cxnId="{94E3E533-8D2A-4B99-9934-95CBF84D3F4F}">
      <dgm:prSet/>
      <dgm:spPr/>
      <dgm:t>
        <a:bodyPr/>
        <a:lstStyle/>
        <a:p>
          <a:endParaRPr lang="en-US"/>
        </a:p>
      </dgm:t>
    </dgm:pt>
    <dgm:pt modelId="{0D3D94D5-1B4B-43E7-A82B-EDA427FAFB6E}">
      <dgm:prSet/>
      <dgm:spPr/>
      <dgm:t>
        <a:bodyPr/>
        <a:lstStyle/>
        <a:p>
          <a:pPr rtl="0"/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la situación actual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D0DD23-3E69-4E4D-8C32-0188D9F55B38}" type="parTrans" cxnId="{40FB6799-DD1C-40B7-A167-487F976D727C}">
      <dgm:prSet/>
      <dgm:spPr/>
      <dgm:t>
        <a:bodyPr/>
        <a:lstStyle/>
        <a:p>
          <a:endParaRPr lang="en-US"/>
        </a:p>
      </dgm:t>
    </dgm:pt>
    <dgm:pt modelId="{69971FB5-F2A5-47F1-B649-C1A0AEC6FAAA}" type="sibTrans" cxnId="{40FB6799-DD1C-40B7-A167-487F976D727C}">
      <dgm:prSet/>
      <dgm:spPr/>
      <dgm:t>
        <a:bodyPr/>
        <a:lstStyle/>
        <a:p>
          <a:endParaRPr lang="en-US"/>
        </a:p>
      </dgm:t>
    </dgm:pt>
    <dgm:pt modelId="{716AC5EB-B6D2-4AB8-98E3-BA1469D1ED9D}">
      <dgm:prSet/>
      <dgm:spPr/>
      <dgm:t>
        <a:bodyPr/>
        <a:lstStyle/>
        <a:p>
          <a:pPr rtl="0"/>
          <a:r>
            <a:rPr lang="es-CO" dirty="0" smtClean="0"/>
            <a:t>Enfocarse en lo que se puede controlar</a:t>
          </a:r>
          <a:endParaRPr lang="en-US" dirty="0"/>
        </a:p>
      </dgm:t>
    </dgm:pt>
    <dgm:pt modelId="{8F7D1469-AFE1-4D37-8847-18A1FD83CBAF}" type="parTrans" cxnId="{32958E89-5BD7-4B98-B924-99E4C39434B7}">
      <dgm:prSet/>
      <dgm:spPr/>
      <dgm:t>
        <a:bodyPr/>
        <a:lstStyle/>
        <a:p>
          <a:endParaRPr lang="en-US"/>
        </a:p>
      </dgm:t>
    </dgm:pt>
    <dgm:pt modelId="{EADC9490-87A7-449D-97AE-05C15D678189}" type="sibTrans" cxnId="{32958E89-5BD7-4B98-B924-99E4C39434B7}">
      <dgm:prSet/>
      <dgm:spPr/>
      <dgm:t>
        <a:bodyPr/>
        <a:lstStyle/>
        <a:p>
          <a:endParaRPr lang="en-US"/>
        </a:p>
      </dgm:t>
    </dgm:pt>
    <dgm:pt modelId="{892086DD-F3D8-4C1D-B35E-DB03366F6025}">
      <dgm:prSet/>
      <dgm:spPr/>
      <dgm:t>
        <a:bodyPr/>
        <a:lstStyle/>
        <a:p>
          <a:pPr rtl="0"/>
          <a:r>
            <a:rPr lang="es-CO" dirty="0" smtClean="0"/>
            <a:t>Generar la propia demanda</a:t>
          </a:r>
          <a:endParaRPr lang="en-US" dirty="0"/>
        </a:p>
      </dgm:t>
    </dgm:pt>
    <dgm:pt modelId="{0DF3EE60-B038-4908-B040-A9C07EC12237}" type="parTrans" cxnId="{90F06820-EDA1-4D16-9D30-DF7908D8A91B}">
      <dgm:prSet/>
      <dgm:spPr/>
      <dgm:t>
        <a:bodyPr/>
        <a:lstStyle/>
        <a:p>
          <a:endParaRPr lang="en-US"/>
        </a:p>
      </dgm:t>
    </dgm:pt>
    <dgm:pt modelId="{57C56FA5-A7D8-4F01-B8C0-212A28DEEC4E}" type="sibTrans" cxnId="{90F06820-EDA1-4D16-9D30-DF7908D8A91B}">
      <dgm:prSet/>
      <dgm:spPr/>
      <dgm:t>
        <a:bodyPr/>
        <a:lstStyle/>
        <a:p>
          <a:endParaRPr lang="en-US"/>
        </a:p>
      </dgm:t>
    </dgm:pt>
    <dgm:pt modelId="{5163708B-6535-4E75-8C5E-2FD3E8D78F0E}">
      <dgm:prSet/>
      <dgm:spPr/>
      <dgm:t>
        <a:bodyPr/>
        <a:lstStyle/>
        <a:p>
          <a:pPr rtl="0"/>
          <a:r>
            <a:rPr lang="es-CO" dirty="0" smtClean="0"/>
            <a:t>¿Cómo ayudar a los clientes a ahorrar dinero?</a:t>
          </a:r>
          <a:endParaRPr lang="en-US" dirty="0"/>
        </a:p>
      </dgm:t>
    </dgm:pt>
    <dgm:pt modelId="{574F9A76-1034-43D2-AC10-8CBD062CFB64}" type="parTrans" cxnId="{89F5DCE1-1E10-43D6-9A1E-44BB25C6815D}">
      <dgm:prSet/>
      <dgm:spPr/>
      <dgm:t>
        <a:bodyPr/>
        <a:lstStyle/>
        <a:p>
          <a:endParaRPr lang="en-US"/>
        </a:p>
      </dgm:t>
    </dgm:pt>
    <dgm:pt modelId="{23304B5B-1301-462E-BAEA-4D899AF032DE}" type="sibTrans" cxnId="{89F5DCE1-1E10-43D6-9A1E-44BB25C6815D}">
      <dgm:prSet/>
      <dgm:spPr/>
      <dgm:t>
        <a:bodyPr/>
        <a:lstStyle/>
        <a:p>
          <a:endParaRPr lang="en-US"/>
        </a:p>
      </dgm:t>
    </dgm:pt>
    <dgm:pt modelId="{B654BF38-D88F-4F50-A770-F6DC6E75DFCA}">
      <dgm:prSet/>
      <dgm:spPr/>
      <dgm:t>
        <a:bodyPr/>
        <a:lstStyle/>
        <a:p>
          <a:pPr rtl="0"/>
          <a:r>
            <a:rPr lang="es-CO" dirty="0" smtClean="0"/>
            <a:t>Soluciones que ayudan a reducir costos</a:t>
          </a:r>
          <a:endParaRPr lang="en-US" dirty="0"/>
        </a:p>
      </dgm:t>
    </dgm:pt>
    <dgm:pt modelId="{D23DC331-A38E-4893-8037-892559CC0EA8}" type="parTrans" cxnId="{22AB899D-7AB3-4D5A-A698-98F7285A3AC3}">
      <dgm:prSet/>
      <dgm:spPr/>
      <dgm:t>
        <a:bodyPr/>
        <a:lstStyle/>
        <a:p>
          <a:endParaRPr lang="en-US"/>
        </a:p>
      </dgm:t>
    </dgm:pt>
    <dgm:pt modelId="{C63B7C05-C296-4A06-9903-0D2DBD8CBC72}" type="sibTrans" cxnId="{22AB899D-7AB3-4D5A-A698-98F7285A3AC3}">
      <dgm:prSet/>
      <dgm:spPr/>
      <dgm:t>
        <a:bodyPr/>
        <a:lstStyle/>
        <a:p>
          <a:endParaRPr lang="en-US"/>
        </a:p>
      </dgm:t>
    </dgm:pt>
    <dgm:pt modelId="{1F214C21-8ABF-4738-BFF5-101538D0F6B5}" type="pres">
      <dgm:prSet presAssocID="{7AA0124C-08B8-4E4D-920F-A93674E2A1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FA1095-F2AD-4FE0-9A4F-E06522AA37F4}" type="pres">
      <dgm:prSet presAssocID="{B449B806-A77F-41AE-9E0A-C5490208269E}" presName="composite" presStyleCnt="0"/>
      <dgm:spPr/>
      <dgm:t>
        <a:bodyPr/>
        <a:lstStyle/>
        <a:p>
          <a:endParaRPr lang="en-US"/>
        </a:p>
      </dgm:t>
    </dgm:pt>
    <dgm:pt modelId="{E578E1DB-3FBD-49E2-9280-8A373FAC491B}" type="pres">
      <dgm:prSet presAssocID="{B449B806-A77F-41AE-9E0A-C549020826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9BB8F-264E-4EE0-A308-94B678EEB445}" type="pres">
      <dgm:prSet presAssocID="{B449B806-A77F-41AE-9E0A-C5490208269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1BF78-7E52-490E-9841-62D14247D4E1}" type="pres">
      <dgm:prSet presAssocID="{29F10333-2E31-49F9-9663-F4B949E704D5}" presName="space" presStyleCnt="0"/>
      <dgm:spPr/>
      <dgm:t>
        <a:bodyPr/>
        <a:lstStyle/>
        <a:p>
          <a:endParaRPr lang="en-US"/>
        </a:p>
      </dgm:t>
    </dgm:pt>
    <dgm:pt modelId="{E4038E04-4B0E-40EB-8EBC-6539ED9F63F3}" type="pres">
      <dgm:prSet presAssocID="{0D3D94D5-1B4B-43E7-A82B-EDA427FAFB6E}" presName="composite" presStyleCnt="0"/>
      <dgm:spPr/>
      <dgm:t>
        <a:bodyPr/>
        <a:lstStyle/>
        <a:p>
          <a:endParaRPr lang="en-US"/>
        </a:p>
      </dgm:t>
    </dgm:pt>
    <dgm:pt modelId="{B725E52A-0F47-4379-A5A4-6978A1619747}" type="pres">
      <dgm:prSet presAssocID="{0D3D94D5-1B4B-43E7-A82B-EDA427FAFB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1BF80-1828-43DB-9DF5-0DF150A09B67}" type="pres">
      <dgm:prSet presAssocID="{0D3D94D5-1B4B-43E7-A82B-EDA427FAFB6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DF3AC-99A5-4FB7-A053-0FAD1EB336C7}" type="presOf" srcId="{716AC5EB-B6D2-4AB8-98E3-BA1469D1ED9D}" destId="{8021BF80-1828-43DB-9DF5-0DF150A09B67}" srcOrd="0" destOrd="0" presId="urn:microsoft.com/office/officeart/2005/8/layout/hList1"/>
    <dgm:cxn modelId="{619333FE-3442-44FA-95EC-7436A2DD280A}" type="presOf" srcId="{2A64D782-4F7A-4430-A78D-23DF1B33BF7C}" destId="{5829BB8F-264E-4EE0-A308-94B678EEB445}" srcOrd="0" destOrd="0" presId="urn:microsoft.com/office/officeart/2005/8/layout/hList1"/>
    <dgm:cxn modelId="{40FB6799-DD1C-40B7-A167-487F976D727C}" srcId="{7AA0124C-08B8-4E4D-920F-A93674E2A198}" destId="{0D3D94D5-1B4B-43E7-A82B-EDA427FAFB6E}" srcOrd="1" destOrd="0" parTransId="{C2D0DD23-3E69-4E4D-8C32-0188D9F55B38}" sibTransId="{69971FB5-F2A5-47F1-B649-C1A0AEC6FAAA}"/>
    <dgm:cxn modelId="{EC6EE2E4-B2C8-4C62-972C-81995AB44990}" type="presOf" srcId="{7AA0124C-08B8-4E4D-920F-A93674E2A198}" destId="{1F214C21-8ABF-4738-BFF5-101538D0F6B5}" srcOrd="0" destOrd="0" presId="urn:microsoft.com/office/officeart/2005/8/layout/hList1"/>
    <dgm:cxn modelId="{7C88681B-AA05-456F-AC04-CCBA2240C338}" srcId="{B449B806-A77F-41AE-9E0A-C5490208269E}" destId="{2A64D782-4F7A-4430-A78D-23DF1B33BF7C}" srcOrd="0" destOrd="0" parTransId="{BE68695F-2015-4497-95B5-CF23389A16BF}" sibTransId="{0E367833-3266-4355-A6CD-05248485ED2E}"/>
    <dgm:cxn modelId="{89F5DCE1-1E10-43D6-9A1E-44BB25C6815D}" srcId="{0D3D94D5-1B4B-43E7-A82B-EDA427FAFB6E}" destId="{5163708B-6535-4E75-8C5E-2FD3E8D78F0E}" srcOrd="1" destOrd="0" parTransId="{574F9A76-1034-43D2-AC10-8CBD062CFB64}" sibTransId="{23304B5B-1301-462E-BAEA-4D899AF032DE}"/>
    <dgm:cxn modelId="{49043FBD-24D5-454F-8998-900E0C39947C}" type="presOf" srcId="{4D51EB91-2941-4658-9B6A-0C1698A04052}" destId="{5829BB8F-264E-4EE0-A308-94B678EEB445}" srcOrd="0" destOrd="1" presId="urn:microsoft.com/office/officeart/2005/8/layout/hList1"/>
    <dgm:cxn modelId="{E1DC5416-A988-45AE-A04B-6DFBE4D6B6DD}" type="presOf" srcId="{0D3D94D5-1B4B-43E7-A82B-EDA427FAFB6E}" destId="{B725E52A-0F47-4379-A5A4-6978A1619747}" srcOrd="0" destOrd="0" presId="urn:microsoft.com/office/officeart/2005/8/layout/hList1"/>
    <dgm:cxn modelId="{94E3E533-8D2A-4B99-9934-95CBF84D3F4F}" srcId="{B449B806-A77F-41AE-9E0A-C5490208269E}" destId="{4D51EB91-2941-4658-9B6A-0C1698A04052}" srcOrd="1" destOrd="0" parTransId="{33283E8F-F9DB-4BD4-8F89-9E9501117C99}" sibTransId="{E023A650-600F-492F-B683-AE646CFA8087}"/>
    <dgm:cxn modelId="{F04C26AD-A2CA-423A-836D-69D7A94E37DA}" type="presOf" srcId="{5163708B-6535-4E75-8C5E-2FD3E8D78F0E}" destId="{8021BF80-1828-43DB-9DF5-0DF150A09B67}" srcOrd="0" destOrd="2" presId="urn:microsoft.com/office/officeart/2005/8/layout/hList1"/>
    <dgm:cxn modelId="{22AB899D-7AB3-4D5A-A698-98F7285A3AC3}" srcId="{5163708B-6535-4E75-8C5E-2FD3E8D78F0E}" destId="{B654BF38-D88F-4F50-A770-F6DC6E75DFCA}" srcOrd="0" destOrd="0" parTransId="{D23DC331-A38E-4893-8037-892559CC0EA8}" sibTransId="{C63B7C05-C296-4A06-9903-0D2DBD8CBC72}"/>
    <dgm:cxn modelId="{2E0B624F-CE24-4606-ACB6-9EC72DA4D350}" type="presOf" srcId="{B449B806-A77F-41AE-9E0A-C5490208269E}" destId="{E578E1DB-3FBD-49E2-9280-8A373FAC491B}" srcOrd="0" destOrd="0" presId="urn:microsoft.com/office/officeart/2005/8/layout/hList1"/>
    <dgm:cxn modelId="{DA9E8617-7DBE-491E-9BCC-A9485F86DAB1}" type="presOf" srcId="{B654BF38-D88F-4F50-A770-F6DC6E75DFCA}" destId="{8021BF80-1828-43DB-9DF5-0DF150A09B67}" srcOrd="0" destOrd="3" presId="urn:microsoft.com/office/officeart/2005/8/layout/hList1"/>
    <dgm:cxn modelId="{39F71BB5-675D-4A97-8D58-829D7044EEB9}" srcId="{7AA0124C-08B8-4E4D-920F-A93674E2A198}" destId="{B449B806-A77F-41AE-9E0A-C5490208269E}" srcOrd="0" destOrd="0" parTransId="{189F136B-D9DE-4630-ABD6-FE51E5F8702C}" sibTransId="{29F10333-2E31-49F9-9663-F4B949E704D5}"/>
    <dgm:cxn modelId="{90F06820-EDA1-4D16-9D30-DF7908D8A91B}" srcId="{716AC5EB-B6D2-4AB8-98E3-BA1469D1ED9D}" destId="{892086DD-F3D8-4C1D-B35E-DB03366F6025}" srcOrd="0" destOrd="0" parTransId="{0DF3EE60-B038-4908-B040-A9C07EC12237}" sibTransId="{57C56FA5-A7D8-4F01-B8C0-212A28DEEC4E}"/>
    <dgm:cxn modelId="{32958E89-5BD7-4B98-B924-99E4C39434B7}" srcId="{0D3D94D5-1B4B-43E7-A82B-EDA427FAFB6E}" destId="{716AC5EB-B6D2-4AB8-98E3-BA1469D1ED9D}" srcOrd="0" destOrd="0" parTransId="{8F7D1469-AFE1-4D37-8847-18A1FD83CBAF}" sibTransId="{EADC9490-87A7-449D-97AE-05C15D678189}"/>
    <dgm:cxn modelId="{F76FF837-40AF-4051-9938-1BDCD6A5EC17}" type="presOf" srcId="{892086DD-F3D8-4C1D-B35E-DB03366F6025}" destId="{8021BF80-1828-43DB-9DF5-0DF150A09B67}" srcOrd="0" destOrd="1" presId="urn:microsoft.com/office/officeart/2005/8/layout/hList1"/>
    <dgm:cxn modelId="{919D15F3-FB5C-44FD-989D-8AE49792F1E5}" type="presParOf" srcId="{1F214C21-8ABF-4738-BFF5-101538D0F6B5}" destId="{10FA1095-F2AD-4FE0-9A4F-E06522AA37F4}" srcOrd="0" destOrd="0" presId="urn:microsoft.com/office/officeart/2005/8/layout/hList1"/>
    <dgm:cxn modelId="{7CF80260-62A6-4C1A-98FE-1CE36125DC02}" type="presParOf" srcId="{10FA1095-F2AD-4FE0-9A4F-E06522AA37F4}" destId="{E578E1DB-3FBD-49E2-9280-8A373FAC491B}" srcOrd="0" destOrd="0" presId="urn:microsoft.com/office/officeart/2005/8/layout/hList1"/>
    <dgm:cxn modelId="{62C50271-B102-42F6-9D23-BA0EA9D4E7A5}" type="presParOf" srcId="{10FA1095-F2AD-4FE0-9A4F-E06522AA37F4}" destId="{5829BB8F-264E-4EE0-A308-94B678EEB445}" srcOrd="1" destOrd="0" presId="urn:microsoft.com/office/officeart/2005/8/layout/hList1"/>
    <dgm:cxn modelId="{1A791BDB-5E51-47A9-8F5C-3510487E2942}" type="presParOf" srcId="{1F214C21-8ABF-4738-BFF5-101538D0F6B5}" destId="{8071BF78-7E52-490E-9841-62D14247D4E1}" srcOrd="1" destOrd="0" presId="urn:microsoft.com/office/officeart/2005/8/layout/hList1"/>
    <dgm:cxn modelId="{42691DD6-5AE3-441B-8682-ABE850D492BC}" type="presParOf" srcId="{1F214C21-8ABF-4738-BFF5-101538D0F6B5}" destId="{E4038E04-4B0E-40EB-8EBC-6539ED9F63F3}" srcOrd="2" destOrd="0" presId="urn:microsoft.com/office/officeart/2005/8/layout/hList1"/>
    <dgm:cxn modelId="{8FF2A7CA-4A48-4F69-8B04-2514F2C75D34}" type="presParOf" srcId="{E4038E04-4B0E-40EB-8EBC-6539ED9F63F3}" destId="{B725E52A-0F47-4379-A5A4-6978A1619747}" srcOrd="0" destOrd="0" presId="urn:microsoft.com/office/officeart/2005/8/layout/hList1"/>
    <dgm:cxn modelId="{D0425E97-99D0-4EA2-B094-290B41E9E1EF}" type="presParOf" srcId="{E4038E04-4B0E-40EB-8EBC-6539ED9F63F3}" destId="{8021BF80-1828-43DB-9DF5-0DF150A09B6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57B05-8D44-451B-8CC2-ADF4C37D13AB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5EA923-0CAF-4EF1-92BF-84CB37599D6E}">
      <dgm:prSet/>
      <dgm:spPr/>
      <dgm:t>
        <a:bodyPr/>
        <a:lstStyle/>
        <a:p>
          <a:r>
            <a:rPr lang="es-CO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Comunicaciones Unificadas</a:t>
          </a:r>
        </a:p>
      </dgm:t>
    </dgm:pt>
    <dgm:pt modelId="{3306063E-9095-4B59-89CA-33BBDB74D7BB}" type="parTrans" cxnId="{785F1096-1A76-414E-AD96-04199B9B9558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E21574-F8EB-44F4-AF18-A53FE0C7C349}" type="sibTrans" cxnId="{785F1096-1A76-414E-AD96-04199B9B9558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78CE4C-0006-4D9F-8103-0443D8B83028}">
      <dgm:prSet/>
      <dgm:spPr/>
      <dgm:t>
        <a:bodyPr/>
        <a:lstStyle/>
        <a:p>
          <a:r>
            <a:rPr lang="es-CO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Colaboración</a:t>
          </a:r>
        </a:p>
      </dgm:t>
    </dgm:pt>
    <dgm:pt modelId="{8FAFA10C-8968-44AA-BD44-A1582AC21656}" type="parTrans" cxnId="{70F594D3-9F41-4D3D-A2B6-57B82AE22D3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A59A9-706C-4373-8163-892F11E0D258}" type="sibTrans" cxnId="{70F594D3-9F41-4D3D-A2B6-57B82AE22D3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89DB16-FE2B-47F6-8881-1054C12624D0}">
      <dgm:prSet/>
      <dgm:spPr/>
      <dgm:t>
        <a:bodyPr/>
        <a:lstStyle/>
        <a:p>
          <a:r>
            <a:rPr lang="es-CO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Inteligencia de Negocios</a:t>
          </a:r>
        </a:p>
      </dgm:t>
    </dgm:pt>
    <dgm:pt modelId="{50A41A6F-24FD-4987-B524-0A03D56CC964}" type="parTrans" cxnId="{8EB08E64-1D7A-41F1-8AF0-38DF1C2C8AC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4F954B-B896-4F1A-ABCC-AC2759718C67}" type="sibTrans" cxnId="{8EB08E64-1D7A-41F1-8AF0-38DF1C2C8AC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74F528-5075-4E0B-A1E9-00B3B00ED851}" type="pres">
      <dgm:prSet presAssocID="{0DB57B05-8D44-451B-8CC2-ADF4C37D13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BF3C16-9CB8-4FA3-8378-5A4170185103}" type="pres">
      <dgm:prSet presAssocID="{045EA923-0CAF-4EF1-92BF-84CB37599D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8A661-3D73-4C7C-B3FE-601323E3749D}" type="pres">
      <dgm:prSet presAssocID="{045EA923-0CAF-4EF1-92BF-84CB37599D6E}" presName="spNode" presStyleCnt="0"/>
      <dgm:spPr/>
    </dgm:pt>
    <dgm:pt modelId="{6058D3C0-5B07-4F4B-8FD1-CC72226CB4E9}" type="pres">
      <dgm:prSet presAssocID="{74E21574-F8EB-44F4-AF18-A53FE0C7C349}" presName="sibTrans" presStyleLbl="sibTrans1D1" presStyleIdx="0" presStyleCnt="3"/>
      <dgm:spPr/>
      <dgm:t>
        <a:bodyPr/>
        <a:lstStyle/>
        <a:p>
          <a:endParaRPr lang="en-US"/>
        </a:p>
      </dgm:t>
    </dgm:pt>
    <dgm:pt modelId="{10A1DDF5-3753-4163-A390-4CBE668FED33}" type="pres">
      <dgm:prSet presAssocID="{7378CE4C-0006-4D9F-8103-0443D8B830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CD8E6-BE15-4CF5-B2A8-8E3B30C5ED3B}" type="pres">
      <dgm:prSet presAssocID="{7378CE4C-0006-4D9F-8103-0443D8B83028}" presName="spNode" presStyleCnt="0"/>
      <dgm:spPr/>
    </dgm:pt>
    <dgm:pt modelId="{4699D2BE-1C90-45DF-898C-E407AA05214E}" type="pres">
      <dgm:prSet presAssocID="{DAAA59A9-706C-4373-8163-892F11E0D258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BBDE12A-A200-4D10-BDAB-91D7D1DCCD78}" type="pres">
      <dgm:prSet presAssocID="{5D89DB16-FE2B-47F6-8881-1054C12624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9B631-7EB7-48A9-8CB8-670BC97C1C21}" type="pres">
      <dgm:prSet presAssocID="{5D89DB16-FE2B-47F6-8881-1054C12624D0}" presName="spNode" presStyleCnt="0"/>
      <dgm:spPr/>
    </dgm:pt>
    <dgm:pt modelId="{A600B1FD-C067-4ABE-97C7-CE90D91FA6F0}" type="pres">
      <dgm:prSet presAssocID="{A44F954B-B896-4F1A-ABCC-AC2759718C67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150EA0D0-EC0C-4562-ADC5-CD6578AC4FB4}" type="presOf" srcId="{DAAA59A9-706C-4373-8163-892F11E0D258}" destId="{4699D2BE-1C90-45DF-898C-E407AA05214E}" srcOrd="0" destOrd="0" presId="urn:microsoft.com/office/officeart/2005/8/layout/cycle6"/>
    <dgm:cxn modelId="{FD694C7A-EC2B-4D8C-B968-DDF64C05341F}" type="presOf" srcId="{A44F954B-B896-4F1A-ABCC-AC2759718C67}" destId="{A600B1FD-C067-4ABE-97C7-CE90D91FA6F0}" srcOrd="0" destOrd="0" presId="urn:microsoft.com/office/officeart/2005/8/layout/cycle6"/>
    <dgm:cxn modelId="{8EB08E64-1D7A-41F1-8AF0-38DF1C2C8AC2}" srcId="{0DB57B05-8D44-451B-8CC2-ADF4C37D13AB}" destId="{5D89DB16-FE2B-47F6-8881-1054C12624D0}" srcOrd="2" destOrd="0" parTransId="{50A41A6F-24FD-4987-B524-0A03D56CC964}" sibTransId="{A44F954B-B896-4F1A-ABCC-AC2759718C67}"/>
    <dgm:cxn modelId="{E070B86F-1976-42A9-83C4-257DA2E24617}" type="presOf" srcId="{045EA923-0CAF-4EF1-92BF-84CB37599D6E}" destId="{2BBF3C16-9CB8-4FA3-8378-5A4170185103}" srcOrd="0" destOrd="0" presId="urn:microsoft.com/office/officeart/2005/8/layout/cycle6"/>
    <dgm:cxn modelId="{46AD13BE-62EE-473E-B1DF-6804711B09C3}" type="presOf" srcId="{0DB57B05-8D44-451B-8CC2-ADF4C37D13AB}" destId="{B474F528-5075-4E0B-A1E9-00B3B00ED851}" srcOrd="0" destOrd="0" presId="urn:microsoft.com/office/officeart/2005/8/layout/cycle6"/>
    <dgm:cxn modelId="{62ADA776-B359-41B9-A06D-5757DFA2F565}" type="presOf" srcId="{5D89DB16-FE2B-47F6-8881-1054C12624D0}" destId="{ABBDE12A-A200-4D10-BDAB-91D7D1DCCD78}" srcOrd="0" destOrd="0" presId="urn:microsoft.com/office/officeart/2005/8/layout/cycle6"/>
    <dgm:cxn modelId="{785F1096-1A76-414E-AD96-04199B9B9558}" srcId="{0DB57B05-8D44-451B-8CC2-ADF4C37D13AB}" destId="{045EA923-0CAF-4EF1-92BF-84CB37599D6E}" srcOrd="0" destOrd="0" parTransId="{3306063E-9095-4B59-89CA-33BBDB74D7BB}" sibTransId="{74E21574-F8EB-44F4-AF18-A53FE0C7C349}"/>
    <dgm:cxn modelId="{70F594D3-9F41-4D3D-A2B6-57B82AE22D36}" srcId="{0DB57B05-8D44-451B-8CC2-ADF4C37D13AB}" destId="{7378CE4C-0006-4D9F-8103-0443D8B83028}" srcOrd="1" destOrd="0" parTransId="{8FAFA10C-8968-44AA-BD44-A1582AC21656}" sibTransId="{DAAA59A9-706C-4373-8163-892F11E0D258}"/>
    <dgm:cxn modelId="{94129B5B-0D61-40D2-A825-916E1DE6B357}" type="presOf" srcId="{7378CE4C-0006-4D9F-8103-0443D8B83028}" destId="{10A1DDF5-3753-4163-A390-4CBE668FED33}" srcOrd="0" destOrd="0" presId="urn:microsoft.com/office/officeart/2005/8/layout/cycle6"/>
    <dgm:cxn modelId="{09AF8AFB-8096-4A11-AC2A-859F996261CD}" type="presOf" srcId="{74E21574-F8EB-44F4-AF18-A53FE0C7C349}" destId="{6058D3C0-5B07-4F4B-8FD1-CC72226CB4E9}" srcOrd="0" destOrd="0" presId="urn:microsoft.com/office/officeart/2005/8/layout/cycle6"/>
    <dgm:cxn modelId="{EE7FBDD4-2AF1-4A02-88C0-184ED9AFCD67}" type="presParOf" srcId="{B474F528-5075-4E0B-A1E9-00B3B00ED851}" destId="{2BBF3C16-9CB8-4FA3-8378-5A4170185103}" srcOrd="0" destOrd="0" presId="urn:microsoft.com/office/officeart/2005/8/layout/cycle6"/>
    <dgm:cxn modelId="{2C250474-ED20-422A-AFFF-02CCAAFE3D3C}" type="presParOf" srcId="{B474F528-5075-4E0B-A1E9-00B3B00ED851}" destId="{0E38A661-3D73-4C7C-B3FE-601323E3749D}" srcOrd="1" destOrd="0" presId="urn:microsoft.com/office/officeart/2005/8/layout/cycle6"/>
    <dgm:cxn modelId="{2B26CC72-6B2B-436A-BAC9-CAC08E956018}" type="presParOf" srcId="{B474F528-5075-4E0B-A1E9-00B3B00ED851}" destId="{6058D3C0-5B07-4F4B-8FD1-CC72226CB4E9}" srcOrd="2" destOrd="0" presId="urn:microsoft.com/office/officeart/2005/8/layout/cycle6"/>
    <dgm:cxn modelId="{87F64333-9E88-4FED-A35C-1B3A967FD82C}" type="presParOf" srcId="{B474F528-5075-4E0B-A1E9-00B3B00ED851}" destId="{10A1DDF5-3753-4163-A390-4CBE668FED33}" srcOrd="3" destOrd="0" presId="urn:microsoft.com/office/officeart/2005/8/layout/cycle6"/>
    <dgm:cxn modelId="{C0CB5C94-3A84-4597-B2F6-79F332B21197}" type="presParOf" srcId="{B474F528-5075-4E0B-A1E9-00B3B00ED851}" destId="{0B9CD8E6-BE15-4CF5-B2A8-8E3B30C5ED3B}" srcOrd="4" destOrd="0" presId="urn:microsoft.com/office/officeart/2005/8/layout/cycle6"/>
    <dgm:cxn modelId="{727FDAF7-EA2D-4224-B456-A4D5BCAB5F15}" type="presParOf" srcId="{B474F528-5075-4E0B-A1E9-00B3B00ED851}" destId="{4699D2BE-1C90-45DF-898C-E407AA05214E}" srcOrd="5" destOrd="0" presId="urn:microsoft.com/office/officeart/2005/8/layout/cycle6"/>
    <dgm:cxn modelId="{41E9AEED-EE3A-4B73-B632-7885B3FC04EB}" type="presParOf" srcId="{B474F528-5075-4E0B-A1E9-00B3B00ED851}" destId="{ABBDE12A-A200-4D10-BDAB-91D7D1DCCD78}" srcOrd="6" destOrd="0" presId="urn:microsoft.com/office/officeart/2005/8/layout/cycle6"/>
    <dgm:cxn modelId="{6639EE13-582E-4DE4-A829-FB028F428B5A}" type="presParOf" srcId="{B474F528-5075-4E0B-A1E9-00B3B00ED851}" destId="{CF99B631-7EB7-48A9-8CB8-670BC97C1C21}" srcOrd="7" destOrd="0" presId="urn:microsoft.com/office/officeart/2005/8/layout/cycle6"/>
    <dgm:cxn modelId="{94FF1FD1-949F-4A40-8F98-FB510BB83DE6}" type="presParOf" srcId="{B474F528-5075-4E0B-A1E9-00B3B00ED851}" destId="{A600B1FD-C067-4ABE-97C7-CE90D91FA6F0}" srcOrd="8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0BF8C-0FD1-4417-920C-7F46AEC829B5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E01023-3B78-4D09-955B-BDE5F90D30F8}">
      <dgm:prSet/>
      <dgm:spPr/>
      <dgm:t>
        <a:bodyPr/>
        <a:lstStyle/>
        <a:p>
          <a:pPr rtl="0"/>
          <a:r>
            <a:rPr lang="es-E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Virtualización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87F8F-AD54-4435-978E-B80BC10953C1}" type="parTrans" cxnId="{1528DB07-AB3E-40BB-9264-6F279022AEC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9A10B-B973-4B59-938B-3F9A29960E5C}" type="sibTrans" cxnId="{1528DB07-AB3E-40BB-9264-6F279022AEC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CE5EE-2F01-4573-BEA1-AF61FAA63AE3}">
      <dgm:prSet/>
      <dgm:spPr/>
      <dgm:t>
        <a:bodyPr/>
        <a:lstStyle/>
        <a:p>
          <a:pPr rtl="0"/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Productividad en el desarrollo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9620BC-1210-433D-ACE4-06295DB5B75A}" type="parTrans" cxnId="{63643076-804A-4087-ACA3-DFB3314D5F4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1DEDE9-DDF6-4989-8135-3DF128073615}" type="sibTrans" cxnId="{63643076-804A-4087-ACA3-DFB3314D5F4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2EB2C-DB74-4EA6-9313-33950BBC1A99}">
      <dgm:prSet/>
      <dgm:spPr/>
      <dgm:t>
        <a:bodyPr/>
        <a:lstStyle/>
        <a:p>
          <a:pPr rtl="0"/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Soluciones “</a:t>
          </a:r>
          <a:r>
            <a:rPr lang="es-E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green</a:t>
          </a:r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45E54-A5B7-4B37-B91B-AA550E44876E}" type="parTrans" cxnId="{8AA4F98F-F5D8-4C17-BF85-A071B19B83F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A6330-E05E-40E6-B708-C6B6A0DB22D4}" type="sibTrans" cxnId="{8AA4F98F-F5D8-4C17-BF85-A071B19B83F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AF590C-0713-473A-8978-3234817A63FE}">
      <dgm:prSet/>
      <dgm:spPr/>
      <dgm:t>
        <a:bodyPr/>
        <a:lstStyle/>
        <a:p>
          <a:pPr rtl="0"/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Nuevos modelos de negocio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E00B3C-BFE7-43C0-8057-E76545DC3B33}" type="parTrans" cxnId="{7A88BD3A-603A-4852-A74D-B6ABDB99A4F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BE570-4EE8-447D-88CD-329C11E1421E}" type="sibTrans" cxnId="{7A88BD3A-603A-4852-A74D-B6ABDB99A4F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2253F6-E1C3-4F4F-A437-58FB3D234D34}" type="pres">
      <dgm:prSet presAssocID="{7440BF8C-0FD1-4417-920C-7F46AEC829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BF1F5-0482-4C91-8768-59A3284C2BA6}" type="pres">
      <dgm:prSet presAssocID="{CEE01023-3B78-4D09-955B-BDE5F90D30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B92AC-1C99-4C6A-871F-43BCF0819F75}" type="pres">
      <dgm:prSet presAssocID="{CEE01023-3B78-4D09-955B-BDE5F90D30F8}" presName="spNode" presStyleCnt="0"/>
      <dgm:spPr/>
    </dgm:pt>
    <dgm:pt modelId="{89118F4A-E4E9-4C0B-AC10-143F7E7A01AD}" type="pres">
      <dgm:prSet presAssocID="{EFD9A10B-B973-4B59-938B-3F9A29960E5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FFE8CF9-1995-4DF9-A8C4-171608D58AE9}" type="pres">
      <dgm:prSet presAssocID="{130CE5EE-2F01-4573-BEA1-AF61FAA63AE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302C0-8968-41FE-957E-1D7B8B496229}" type="pres">
      <dgm:prSet presAssocID="{130CE5EE-2F01-4573-BEA1-AF61FAA63AE3}" presName="spNode" presStyleCnt="0"/>
      <dgm:spPr/>
    </dgm:pt>
    <dgm:pt modelId="{469335C8-1624-4E88-883F-DCB35131972C}" type="pres">
      <dgm:prSet presAssocID="{1D1DEDE9-DDF6-4989-8135-3DF12807361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C47B106-6AED-41D5-812F-A0501AD80E15}" type="pres">
      <dgm:prSet presAssocID="{91A2EB2C-DB74-4EA6-9313-33950BBC1A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62EA2-95DD-4BF0-A0E4-B58E9BBD4788}" type="pres">
      <dgm:prSet presAssocID="{91A2EB2C-DB74-4EA6-9313-33950BBC1A99}" presName="spNode" presStyleCnt="0"/>
      <dgm:spPr/>
    </dgm:pt>
    <dgm:pt modelId="{47E1F035-9A6C-455A-AF69-534A4344C32B}" type="pres">
      <dgm:prSet presAssocID="{2CAA6330-E05E-40E6-B708-C6B6A0DB22D4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0804E9E-778D-42BC-B537-650349E70D16}" type="pres">
      <dgm:prSet presAssocID="{85AF590C-0713-473A-8978-3234817A63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8D3B7-B214-47D9-8FF5-345A64B7CFB0}" type="pres">
      <dgm:prSet presAssocID="{85AF590C-0713-473A-8978-3234817A63FE}" presName="spNode" presStyleCnt="0"/>
      <dgm:spPr/>
    </dgm:pt>
    <dgm:pt modelId="{480431E1-8F2E-49BE-BED3-E515A3972E0F}" type="pres">
      <dgm:prSet presAssocID="{548BE570-4EE8-447D-88CD-329C11E1421E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18F4476-5C5C-4772-9AA1-0D63FF120D36}" type="presOf" srcId="{85AF590C-0713-473A-8978-3234817A63FE}" destId="{00804E9E-778D-42BC-B537-650349E70D16}" srcOrd="0" destOrd="0" presId="urn:microsoft.com/office/officeart/2005/8/layout/cycle6"/>
    <dgm:cxn modelId="{405910D0-975E-414F-A0CF-19C85ACA48F7}" type="presOf" srcId="{1D1DEDE9-DDF6-4989-8135-3DF128073615}" destId="{469335C8-1624-4E88-883F-DCB35131972C}" srcOrd="0" destOrd="0" presId="urn:microsoft.com/office/officeart/2005/8/layout/cycle6"/>
    <dgm:cxn modelId="{1528DB07-AB3E-40BB-9264-6F279022AEC7}" srcId="{7440BF8C-0FD1-4417-920C-7F46AEC829B5}" destId="{CEE01023-3B78-4D09-955B-BDE5F90D30F8}" srcOrd="0" destOrd="0" parTransId="{CEF87F8F-AD54-4435-978E-B80BC10953C1}" sibTransId="{EFD9A10B-B973-4B59-938B-3F9A29960E5C}"/>
    <dgm:cxn modelId="{D1719B22-7845-4214-B290-03054E39382A}" type="presOf" srcId="{2CAA6330-E05E-40E6-B708-C6B6A0DB22D4}" destId="{47E1F035-9A6C-455A-AF69-534A4344C32B}" srcOrd="0" destOrd="0" presId="urn:microsoft.com/office/officeart/2005/8/layout/cycle6"/>
    <dgm:cxn modelId="{7A88BD3A-603A-4852-A74D-B6ABDB99A4FB}" srcId="{7440BF8C-0FD1-4417-920C-7F46AEC829B5}" destId="{85AF590C-0713-473A-8978-3234817A63FE}" srcOrd="3" destOrd="0" parTransId="{8AE00B3C-BFE7-43C0-8057-E76545DC3B33}" sibTransId="{548BE570-4EE8-447D-88CD-329C11E1421E}"/>
    <dgm:cxn modelId="{41713858-DD64-4C79-923C-774604A7D3A1}" type="presOf" srcId="{CEE01023-3B78-4D09-955B-BDE5F90D30F8}" destId="{C9FBF1F5-0482-4C91-8768-59A3284C2BA6}" srcOrd="0" destOrd="0" presId="urn:microsoft.com/office/officeart/2005/8/layout/cycle6"/>
    <dgm:cxn modelId="{63643076-804A-4087-ACA3-DFB3314D5F4B}" srcId="{7440BF8C-0FD1-4417-920C-7F46AEC829B5}" destId="{130CE5EE-2F01-4573-BEA1-AF61FAA63AE3}" srcOrd="1" destOrd="0" parTransId="{F49620BC-1210-433D-ACE4-06295DB5B75A}" sibTransId="{1D1DEDE9-DDF6-4989-8135-3DF128073615}"/>
    <dgm:cxn modelId="{CA03ADCC-8582-47A7-A1B3-827A085D7A91}" type="presOf" srcId="{EFD9A10B-B973-4B59-938B-3F9A29960E5C}" destId="{89118F4A-E4E9-4C0B-AC10-143F7E7A01AD}" srcOrd="0" destOrd="0" presId="urn:microsoft.com/office/officeart/2005/8/layout/cycle6"/>
    <dgm:cxn modelId="{6B96B233-97E3-4AB1-9331-993C3028528A}" type="presOf" srcId="{7440BF8C-0FD1-4417-920C-7F46AEC829B5}" destId="{5A2253F6-E1C3-4F4F-A437-58FB3D234D34}" srcOrd="0" destOrd="0" presId="urn:microsoft.com/office/officeart/2005/8/layout/cycle6"/>
    <dgm:cxn modelId="{82D097A3-77E7-4E60-9F3E-D1C11AA79D2E}" type="presOf" srcId="{548BE570-4EE8-447D-88CD-329C11E1421E}" destId="{480431E1-8F2E-49BE-BED3-E515A3972E0F}" srcOrd="0" destOrd="0" presId="urn:microsoft.com/office/officeart/2005/8/layout/cycle6"/>
    <dgm:cxn modelId="{689976C2-F7CF-4073-837E-84CE38219D9F}" type="presOf" srcId="{91A2EB2C-DB74-4EA6-9313-33950BBC1A99}" destId="{0C47B106-6AED-41D5-812F-A0501AD80E15}" srcOrd="0" destOrd="0" presId="urn:microsoft.com/office/officeart/2005/8/layout/cycle6"/>
    <dgm:cxn modelId="{14CA2259-C9E0-44BF-9F44-9AF5503E3F4E}" type="presOf" srcId="{130CE5EE-2F01-4573-BEA1-AF61FAA63AE3}" destId="{3FFE8CF9-1995-4DF9-A8C4-171608D58AE9}" srcOrd="0" destOrd="0" presId="urn:microsoft.com/office/officeart/2005/8/layout/cycle6"/>
    <dgm:cxn modelId="{8AA4F98F-F5D8-4C17-BF85-A071B19B83F2}" srcId="{7440BF8C-0FD1-4417-920C-7F46AEC829B5}" destId="{91A2EB2C-DB74-4EA6-9313-33950BBC1A99}" srcOrd="2" destOrd="0" parTransId="{49245E54-A5B7-4B37-B91B-AA550E44876E}" sibTransId="{2CAA6330-E05E-40E6-B708-C6B6A0DB22D4}"/>
    <dgm:cxn modelId="{38327751-8D27-4219-817D-1D786D22F0EA}" type="presParOf" srcId="{5A2253F6-E1C3-4F4F-A437-58FB3D234D34}" destId="{C9FBF1F5-0482-4C91-8768-59A3284C2BA6}" srcOrd="0" destOrd="0" presId="urn:microsoft.com/office/officeart/2005/8/layout/cycle6"/>
    <dgm:cxn modelId="{FD79342A-F14C-4D64-9DAD-9BD7354A395E}" type="presParOf" srcId="{5A2253F6-E1C3-4F4F-A437-58FB3D234D34}" destId="{40CB92AC-1C99-4C6A-871F-43BCF0819F75}" srcOrd="1" destOrd="0" presId="urn:microsoft.com/office/officeart/2005/8/layout/cycle6"/>
    <dgm:cxn modelId="{F9F65D94-FE07-4421-8463-08711420CD1F}" type="presParOf" srcId="{5A2253F6-E1C3-4F4F-A437-58FB3D234D34}" destId="{89118F4A-E4E9-4C0B-AC10-143F7E7A01AD}" srcOrd="2" destOrd="0" presId="urn:microsoft.com/office/officeart/2005/8/layout/cycle6"/>
    <dgm:cxn modelId="{4CB8B5B0-9C19-4C06-97FB-58E2481D57B6}" type="presParOf" srcId="{5A2253F6-E1C3-4F4F-A437-58FB3D234D34}" destId="{3FFE8CF9-1995-4DF9-A8C4-171608D58AE9}" srcOrd="3" destOrd="0" presId="urn:microsoft.com/office/officeart/2005/8/layout/cycle6"/>
    <dgm:cxn modelId="{723FE031-64B4-4854-B238-B1FE6A55551D}" type="presParOf" srcId="{5A2253F6-E1C3-4F4F-A437-58FB3D234D34}" destId="{401302C0-8968-41FE-957E-1D7B8B496229}" srcOrd="4" destOrd="0" presId="urn:microsoft.com/office/officeart/2005/8/layout/cycle6"/>
    <dgm:cxn modelId="{DDB3C9CE-C645-4211-B5C9-B9E66031DA77}" type="presParOf" srcId="{5A2253F6-E1C3-4F4F-A437-58FB3D234D34}" destId="{469335C8-1624-4E88-883F-DCB35131972C}" srcOrd="5" destOrd="0" presId="urn:microsoft.com/office/officeart/2005/8/layout/cycle6"/>
    <dgm:cxn modelId="{04E7F9A2-53DD-42B7-B02F-7471EB9F20D2}" type="presParOf" srcId="{5A2253F6-E1C3-4F4F-A437-58FB3D234D34}" destId="{0C47B106-6AED-41D5-812F-A0501AD80E15}" srcOrd="6" destOrd="0" presId="urn:microsoft.com/office/officeart/2005/8/layout/cycle6"/>
    <dgm:cxn modelId="{CE026245-46A9-4496-B649-6A0F03087806}" type="presParOf" srcId="{5A2253F6-E1C3-4F4F-A437-58FB3D234D34}" destId="{38D62EA2-95DD-4BF0-A0E4-B58E9BBD4788}" srcOrd="7" destOrd="0" presId="urn:microsoft.com/office/officeart/2005/8/layout/cycle6"/>
    <dgm:cxn modelId="{A27F937A-AC10-474F-AA99-DFE717EF1DC2}" type="presParOf" srcId="{5A2253F6-E1C3-4F4F-A437-58FB3D234D34}" destId="{47E1F035-9A6C-455A-AF69-534A4344C32B}" srcOrd="8" destOrd="0" presId="urn:microsoft.com/office/officeart/2005/8/layout/cycle6"/>
    <dgm:cxn modelId="{D8E6C2A5-4E70-4AAF-A15F-58FB2E03E836}" type="presParOf" srcId="{5A2253F6-E1C3-4F4F-A437-58FB3D234D34}" destId="{00804E9E-778D-42BC-B537-650349E70D16}" srcOrd="9" destOrd="0" presId="urn:microsoft.com/office/officeart/2005/8/layout/cycle6"/>
    <dgm:cxn modelId="{41675F20-F62A-42A5-879E-74A5C652F804}" type="presParOf" srcId="{5A2253F6-E1C3-4F4F-A437-58FB3D234D34}" destId="{0048D3B7-B214-47D9-8FF5-345A64B7CFB0}" srcOrd="10" destOrd="0" presId="urn:microsoft.com/office/officeart/2005/8/layout/cycle6"/>
    <dgm:cxn modelId="{63E26309-95BC-4F59-92B6-10901D0420BE}" type="presParOf" srcId="{5A2253F6-E1C3-4F4F-A437-58FB3D234D34}" destId="{480431E1-8F2E-49BE-BED3-E515A3972E0F}" srcOrd="11" destOrd="0" presId="urn:microsoft.com/office/officeart/2005/8/layout/cycle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5122AB-8C10-47D0-9039-DA22070F386F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F4B9B8-972D-487E-9A55-D5B46EA1874E}">
      <dgm:prSet custT="1"/>
      <dgm:spPr/>
      <dgm:t>
        <a:bodyPr/>
        <a:lstStyle/>
        <a:p>
          <a:pPr rtl="0"/>
          <a:r>
            <a:rPr lang="es-E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Evolución de la Web basada en: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70A11-378B-4095-98EE-C4B9C7D5128E}" type="parTrans" cxnId="{7DA2D996-A05D-4196-B00B-F8FEB28E63E6}">
      <dgm:prSet/>
      <dgm:spPr/>
      <dgm:t>
        <a:bodyPr/>
        <a:lstStyle/>
        <a:p>
          <a:endParaRPr lang="en-US" sz="3000"/>
        </a:p>
      </dgm:t>
    </dgm:pt>
    <dgm:pt modelId="{190B8A0D-C213-41D4-8ABA-679D9D27B599}" type="sibTrans" cxnId="{7DA2D996-A05D-4196-B00B-F8FEB28E63E6}">
      <dgm:prSet/>
      <dgm:spPr/>
      <dgm:t>
        <a:bodyPr/>
        <a:lstStyle/>
        <a:p>
          <a:endParaRPr lang="en-US" sz="3000"/>
        </a:p>
      </dgm:t>
    </dgm:pt>
    <dgm:pt modelId="{631868D7-DF96-48E9-B6B5-ACA2217196F2}">
      <dgm:prSet custT="1"/>
      <dgm:spPr/>
      <dgm:t>
        <a:bodyPr/>
        <a:lstStyle/>
        <a:p>
          <a:pPr rtl="0"/>
          <a:r>
            <a:rPr lang="es-ES" sz="3000" dirty="0" smtClean="0"/>
            <a:t>Participación de los Usuarios</a:t>
          </a:r>
          <a:endParaRPr lang="en-US" sz="3000" dirty="0"/>
        </a:p>
      </dgm:t>
    </dgm:pt>
    <dgm:pt modelId="{77C266F2-9395-4725-A515-2453BECADAB0}" type="parTrans" cxnId="{7ED4C9A2-BBC8-44C7-8738-845B5C9E291F}">
      <dgm:prSet/>
      <dgm:spPr/>
      <dgm:t>
        <a:bodyPr/>
        <a:lstStyle/>
        <a:p>
          <a:endParaRPr lang="en-US" sz="3000"/>
        </a:p>
      </dgm:t>
    </dgm:pt>
    <dgm:pt modelId="{050FB7FA-7721-4F24-B5FB-AE029FEDCF6A}" type="sibTrans" cxnId="{7ED4C9A2-BBC8-44C7-8738-845B5C9E291F}">
      <dgm:prSet/>
      <dgm:spPr/>
      <dgm:t>
        <a:bodyPr/>
        <a:lstStyle/>
        <a:p>
          <a:endParaRPr lang="en-US" sz="3000"/>
        </a:p>
      </dgm:t>
    </dgm:pt>
    <dgm:pt modelId="{356AB6A9-A73A-47B6-854A-B11B59E35C13}">
      <dgm:prSet custT="1"/>
      <dgm:spPr/>
      <dgm:t>
        <a:bodyPr/>
        <a:lstStyle/>
        <a:p>
          <a:pPr rtl="0"/>
          <a:r>
            <a:rPr lang="es-ES" sz="3000" dirty="0" smtClean="0"/>
            <a:t>Experiencia de Usuario</a:t>
          </a:r>
          <a:endParaRPr lang="en-US" sz="3000" dirty="0"/>
        </a:p>
      </dgm:t>
    </dgm:pt>
    <dgm:pt modelId="{48854715-2704-44E6-9B1A-03AE518B2330}" type="parTrans" cxnId="{72D73F61-F0ED-42F5-9523-33C31CC0E717}">
      <dgm:prSet/>
      <dgm:spPr/>
      <dgm:t>
        <a:bodyPr/>
        <a:lstStyle/>
        <a:p>
          <a:endParaRPr lang="en-US" sz="3000"/>
        </a:p>
      </dgm:t>
    </dgm:pt>
    <dgm:pt modelId="{C1EECDB0-9BB5-414D-A1CE-E490FD05735B}" type="sibTrans" cxnId="{72D73F61-F0ED-42F5-9523-33C31CC0E717}">
      <dgm:prSet/>
      <dgm:spPr/>
      <dgm:t>
        <a:bodyPr/>
        <a:lstStyle/>
        <a:p>
          <a:endParaRPr lang="en-US" sz="3000"/>
        </a:p>
      </dgm:t>
    </dgm:pt>
    <dgm:pt modelId="{3D5116B8-A46C-4C4A-A68B-EDCD879BED94}">
      <dgm:prSet custT="1"/>
      <dgm:spPr/>
      <dgm:t>
        <a:bodyPr/>
        <a:lstStyle/>
        <a:p>
          <a:pPr rtl="0"/>
          <a:r>
            <a:rPr lang="es-ES" sz="3000" dirty="0" smtClean="0"/>
            <a:t>Agregación de Servicios</a:t>
          </a:r>
          <a:endParaRPr lang="en-US" sz="3000" dirty="0"/>
        </a:p>
      </dgm:t>
    </dgm:pt>
    <dgm:pt modelId="{44A65629-CE33-48EF-9BA7-DAD9A548C78A}" type="parTrans" cxnId="{5E0DAC49-4F8E-49A5-A10C-86F462E807CB}">
      <dgm:prSet/>
      <dgm:spPr/>
      <dgm:t>
        <a:bodyPr/>
        <a:lstStyle/>
        <a:p>
          <a:endParaRPr lang="en-US" sz="3000"/>
        </a:p>
      </dgm:t>
    </dgm:pt>
    <dgm:pt modelId="{316EBA91-9611-4303-8312-F4E2E6DD1974}" type="sibTrans" cxnId="{5E0DAC49-4F8E-49A5-A10C-86F462E807CB}">
      <dgm:prSet/>
      <dgm:spPr/>
      <dgm:t>
        <a:bodyPr/>
        <a:lstStyle/>
        <a:p>
          <a:endParaRPr lang="en-US" sz="3000"/>
        </a:p>
      </dgm:t>
    </dgm:pt>
    <dgm:pt modelId="{EE69F03A-5947-45FF-8285-66C3AB099D35}">
      <dgm:prSet custT="1"/>
      <dgm:spPr/>
      <dgm:t>
        <a:bodyPr/>
        <a:lstStyle/>
        <a:p>
          <a:pPr rtl="0"/>
          <a:r>
            <a:rPr lang="es-E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Impacto en las Organizaciones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C7FB89-59D9-4DF2-AAA9-86827D8FC7D3}" type="parTrans" cxnId="{2561EC6B-A53B-47C7-8FD8-9866495F93C0}">
      <dgm:prSet/>
      <dgm:spPr/>
      <dgm:t>
        <a:bodyPr/>
        <a:lstStyle/>
        <a:p>
          <a:endParaRPr lang="en-US" sz="3000"/>
        </a:p>
      </dgm:t>
    </dgm:pt>
    <dgm:pt modelId="{39990B89-4C36-46BF-B0A8-662E6BC3F030}" type="sibTrans" cxnId="{2561EC6B-A53B-47C7-8FD8-9866495F93C0}">
      <dgm:prSet/>
      <dgm:spPr/>
      <dgm:t>
        <a:bodyPr/>
        <a:lstStyle/>
        <a:p>
          <a:endParaRPr lang="en-US" sz="3000"/>
        </a:p>
      </dgm:t>
    </dgm:pt>
    <dgm:pt modelId="{E67C33EF-90DD-408E-A2E0-2E3A1F5420B8}">
      <dgm:prSet custT="1"/>
      <dgm:spPr/>
      <dgm:t>
        <a:bodyPr/>
        <a:lstStyle/>
        <a:p>
          <a:pPr rtl="0"/>
          <a:r>
            <a:rPr lang="es-ES" sz="3000" dirty="0" smtClean="0"/>
            <a:t>Sitios de Consumo</a:t>
          </a:r>
          <a:endParaRPr lang="en-US" sz="3000" dirty="0"/>
        </a:p>
      </dgm:t>
    </dgm:pt>
    <dgm:pt modelId="{074C6CC7-4481-4D50-8DB3-B15CE598AB17}" type="parTrans" cxnId="{A24311DF-F9B5-469A-8CB4-3AC4FC5B2D05}">
      <dgm:prSet/>
      <dgm:spPr/>
      <dgm:t>
        <a:bodyPr/>
        <a:lstStyle/>
        <a:p>
          <a:endParaRPr lang="en-US" sz="3000"/>
        </a:p>
      </dgm:t>
    </dgm:pt>
    <dgm:pt modelId="{ACC1E521-D89C-4830-B90F-0FF1B7A196DA}" type="sibTrans" cxnId="{A24311DF-F9B5-469A-8CB4-3AC4FC5B2D05}">
      <dgm:prSet/>
      <dgm:spPr/>
      <dgm:t>
        <a:bodyPr/>
        <a:lstStyle/>
        <a:p>
          <a:endParaRPr lang="en-US" sz="3000"/>
        </a:p>
      </dgm:t>
    </dgm:pt>
    <dgm:pt modelId="{98B98B91-D463-45DE-BED6-EAD3D43A166C}">
      <dgm:prSet custT="1"/>
      <dgm:spPr/>
      <dgm:t>
        <a:bodyPr/>
        <a:lstStyle/>
        <a:p>
          <a:pPr rtl="0"/>
          <a:r>
            <a:rPr lang="es-ES" sz="3000" dirty="0" smtClean="0"/>
            <a:t>Internet Corporativo</a:t>
          </a:r>
          <a:endParaRPr lang="en-US" sz="3000" dirty="0"/>
        </a:p>
      </dgm:t>
    </dgm:pt>
    <dgm:pt modelId="{635DFECB-27A4-4357-9B92-746AE3862C48}" type="parTrans" cxnId="{15181DEE-5890-4C45-BBEB-6687917E2727}">
      <dgm:prSet/>
      <dgm:spPr/>
      <dgm:t>
        <a:bodyPr/>
        <a:lstStyle/>
        <a:p>
          <a:endParaRPr lang="en-US" sz="3000"/>
        </a:p>
      </dgm:t>
    </dgm:pt>
    <dgm:pt modelId="{20C4112D-CA45-41E8-B10B-AA82607D886B}" type="sibTrans" cxnId="{15181DEE-5890-4C45-BBEB-6687917E2727}">
      <dgm:prSet/>
      <dgm:spPr/>
      <dgm:t>
        <a:bodyPr/>
        <a:lstStyle/>
        <a:p>
          <a:endParaRPr lang="en-US" sz="3000"/>
        </a:p>
      </dgm:t>
    </dgm:pt>
    <dgm:pt modelId="{1176915B-1B60-42A6-8074-48C0547EDA77}">
      <dgm:prSet custT="1"/>
      <dgm:spPr/>
      <dgm:t>
        <a:bodyPr/>
        <a:lstStyle/>
        <a:p>
          <a:pPr rtl="0"/>
          <a:r>
            <a:rPr lang="es-ES" sz="3000" dirty="0" smtClean="0"/>
            <a:t>Intranet</a:t>
          </a:r>
          <a:endParaRPr lang="es-ES" sz="3000" dirty="0"/>
        </a:p>
      </dgm:t>
    </dgm:pt>
    <dgm:pt modelId="{880E8DBE-BE34-4BD1-AE47-9E19FC9CA817}" type="parTrans" cxnId="{8862DF0C-C1D7-4109-B377-88A3BF7362A6}">
      <dgm:prSet/>
      <dgm:spPr/>
      <dgm:t>
        <a:bodyPr/>
        <a:lstStyle/>
        <a:p>
          <a:endParaRPr lang="en-US" sz="3000"/>
        </a:p>
      </dgm:t>
    </dgm:pt>
    <dgm:pt modelId="{F3858DFD-1DE9-43BB-8F91-5DB25ADCE5C4}" type="sibTrans" cxnId="{8862DF0C-C1D7-4109-B377-88A3BF7362A6}">
      <dgm:prSet/>
      <dgm:spPr/>
      <dgm:t>
        <a:bodyPr/>
        <a:lstStyle/>
        <a:p>
          <a:endParaRPr lang="en-US" sz="3000"/>
        </a:p>
      </dgm:t>
    </dgm:pt>
    <dgm:pt modelId="{5F63D2EA-37E3-49A5-8D7A-ECF619646EE0}" type="pres">
      <dgm:prSet presAssocID="{FA5122AB-8C10-47D0-9039-DA22070F38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69EE0-6BD4-4793-8BE3-1B2A63FACD65}" type="pres">
      <dgm:prSet presAssocID="{52F4B9B8-972D-487E-9A55-D5B46EA1874E}" presName="composite" presStyleCnt="0"/>
      <dgm:spPr/>
    </dgm:pt>
    <dgm:pt modelId="{15BE4284-CC32-4097-86F5-AC53F66D144F}" type="pres">
      <dgm:prSet presAssocID="{52F4B9B8-972D-487E-9A55-D5B46EA187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04CF1-74DD-4F62-9344-AB7FA8437D54}" type="pres">
      <dgm:prSet presAssocID="{52F4B9B8-972D-487E-9A55-D5B46EA1874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88977-5C80-491E-A99C-D7C9B76E74CD}" type="pres">
      <dgm:prSet presAssocID="{190B8A0D-C213-41D4-8ABA-679D9D27B599}" presName="space" presStyleCnt="0"/>
      <dgm:spPr/>
    </dgm:pt>
    <dgm:pt modelId="{715155B4-9DC6-440E-BF9E-7308846AE2E0}" type="pres">
      <dgm:prSet presAssocID="{EE69F03A-5947-45FF-8285-66C3AB099D35}" presName="composite" presStyleCnt="0"/>
      <dgm:spPr/>
    </dgm:pt>
    <dgm:pt modelId="{D5626B2E-6A42-4495-A76D-5ED646E23442}" type="pres">
      <dgm:prSet presAssocID="{EE69F03A-5947-45FF-8285-66C3AB099D3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2E86E-80E7-4801-9281-54CD536B50CE}" type="pres">
      <dgm:prSet presAssocID="{EE69F03A-5947-45FF-8285-66C3AB099D3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0DAC49-4F8E-49A5-A10C-86F462E807CB}" srcId="{52F4B9B8-972D-487E-9A55-D5B46EA1874E}" destId="{3D5116B8-A46C-4C4A-A68B-EDCD879BED94}" srcOrd="2" destOrd="0" parTransId="{44A65629-CE33-48EF-9BA7-DAD9A548C78A}" sibTransId="{316EBA91-9611-4303-8312-F4E2E6DD1974}"/>
    <dgm:cxn modelId="{FF99832A-A965-4434-80B0-A6BD9243408D}" type="presOf" srcId="{3D5116B8-A46C-4C4A-A68B-EDCD879BED94}" destId="{5BD04CF1-74DD-4F62-9344-AB7FA8437D54}" srcOrd="0" destOrd="2" presId="urn:microsoft.com/office/officeart/2005/8/layout/hList1"/>
    <dgm:cxn modelId="{7ED4C9A2-BBC8-44C7-8738-845B5C9E291F}" srcId="{52F4B9B8-972D-487E-9A55-D5B46EA1874E}" destId="{631868D7-DF96-48E9-B6B5-ACA2217196F2}" srcOrd="0" destOrd="0" parTransId="{77C266F2-9395-4725-A515-2453BECADAB0}" sibTransId="{050FB7FA-7721-4F24-B5FB-AE029FEDCF6A}"/>
    <dgm:cxn modelId="{15181DEE-5890-4C45-BBEB-6687917E2727}" srcId="{EE69F03A-5947-45FF-8285-66C3AB099D35}" destId="{98B98B91-D463-45DE-BED6-EAD3D43A166C}" srcOrd="1" destOrd="0" parTransId="{635DFECB-27A4-4357-9B92-746AE3862C48}" sibTransId="{20C4112D-CA45-41E8-B10B-AA82607D886B}"/>
    <dgm:cxn modelId="{C82F9622-3CE4-4D89-9CEF-5825070ABF5F}" type="presOf" srcId="{E67C33EF-90DD-408E-A2E0-2E3A1F5420B8}" destId="{D722E86E-80E7-4801-9281-54CD536B50CE}" srcOrd="0" destOrd="0" presId="urn:microsoft.com/office/officeart/2005/8/layout/hList1"/>
    <dgm:cxn modelId="{27D460E6-62F0-400C-B8DA-AE8D64D601DB}" type="presOf" srcId="{356AB6A9-A73A-47B6-854A-B11B59E35C13}" destId="{5BD04CF1-74DD-4F62-9344-AB7FA8437D54}" srcOrd="0" destOrd="1" presId="urn:microsoft.com/office/officeart/2005/8/layout/hList1"/>
    <dgm:cxn modelId="{A24311DF-F9B5-469A-8CB4-3AC4FC5B2D05}" srcId="{EE69F03A-5947-45FF-8285-66C3AB099D35}" destId="{E67C33EF-90DD-408E-A2E0-2E3A1F5420B8}" srcOrd="0" destOrd="0" parTransId="{074C6CC7-4481-4D50-8DB3-B15CE598AB17}" sibTransId="{ACC1E521-D89C-4830-B90F-0FF1B7A196DA}"/>
    <dgm:cxn modelId="{72D73F61-F0ED-42F5-9523-33C31CC0E717}" srcId="{52F4B9B8-972D-487E-9A55-D5B46EA1874E}" destId="{356AB6A9-A73A-47B6-854A-B11B59E35C13}" srcOrd="1" destOrd="0" parTransId="{48854715-2704-44E6-9B1A-03AE518B2330}" sibTransId="{C1EECDB0-9BB5-414D-A1CE-E490FD05735B}"/>
    <dgm:cxn modelId="{B272E307-7E43-4ECF-BDBF-7E54A60B6ED7}" type="presOf" srcId="{FA5122AB-8C10-47D0-9039-DA22070F386F}" destId="{5F63D2EA-37E3-49A5-8D7A-ECF619646EE0}" srcOrd="0" destOrd="0" presId="urn:microsoft.com/office/officeart/2005/8/layout/hList1"/>
    <dgm:cxn modelId="{513D55C2-208D-48BE-AA1C-4D26C6983AAC}" type="presOf" srcId="{EE69F03A-5947-45FF-8285-66C3AB099D35}" destId="{D5626B2E-6A42-4495-A76D-5ED646E23442}" srcOrd="0" destOrd="0" presId="urn:microsoft.com/office/officeart/2005/8/layout/hList1"/>
    <dgm:cxn modelId="{F5EFF67B-4A0F-4437-A19F-671AA91B24BA}" type="presOf" srcId="{52F4B9B8-972D-487E-9A55-D5B46EA1874E}" destId="{15BE4284-CC32-4097-86F5-AC53F66D144F}" srcOrd="0" destOrd="0" presId="urn:microsoft.com/office/officeart/2005/8/layout/hList1"/>
    <dgm:cxn modelId="{8862DF0C-C1D7-4109-B377-88A3BF7362A6}" srcId="{EE69F03A-5947-45FF-8285-66C3AB099D35}" destId="{1176915B-1B60-42A6-8074-48C0547EDA77}" srcOrd="2" destOrd="0" parTransId="{880E8DBE-BE34-4BD1-AE47-9E19FC9CA817}" sibTransId="{F3858DFD-1DE9-43BB-8F91-5DB25ADCE5C4}"/>
    <dgm:cxn modelId="{3443C651-AC38-4ADC-8EB5-8EC3C24C96F2}" type="presOf" srcId="{98B98B91-D463-45DE-BED6-EAD3D43A166C}" destId="{D722E86E-80E7-4801-9281-54CD536B50CE}" srcOrd="0" destOrd="1" presId="urn:microsoft.com/office/officeart/2005/8/layout/hList1"/>
    <dgm:cxn modelId="{36217C78-8867-45C6-9611-F75F5731B88D}" type="presOf" srcId="{631868D7-DF96-48E9-B6B5-ACA2217196F2}" destId="{5BD04CF1-74DD-4F62-9344-AB7FA8437D54}" srcOrd="0" destOrd="0" presId="urn:microsoft.com/office/officeart/2005/8/layout/hList1"/>
    <dgm:cxn modelId="{4ABBEFC3-C686-4D1B-9A1C-E0C51A1ABCCD}" type="presOf" srcId="{1176915B-1B60-42A6-8074-48C0547EDA77}" destId="{D722E86E-80E7-4801-9281-54CD536B50CE}" srcOrd="0" destOrd="2" presId="urn:microsoft.com/office/officeart/2005/8/layout/hList1"/>
    <dgm:cxn modelId="{2561EC6B-A53B-47C7-8FD8-9866495F93C0}" srcId="{FA5122AB-8C10-47D0-9039-DA22070F386F}" destId="{EE69F03A-5947-45FF-8285-66C3AB099D35}" srcOrd="1" destOrd="0" parTransId="{A1C7FB89-59D9-4DF2-AAA9-86827D8FC7D3}" sibTransId="{39990B89-4C36-46BF-B0A8-662E6BC3F030}"/>
    <dgm:cxn modelId="{7DA2D996-A05D-4196-B00B-F8FEB28E63E6}" srcId="{FA5122AB-8C10-47D0-9039-DA22070F386F}" destId="{52F4B9B8-972D-487E-9A55-D5B46EA1874E}" srcOrd="0" destOrd="0" parTransId="{29E70A11-378B-4095-98EE-C4B9C7D5128E}" sibTransId="{190B8A0D-C213-41D4-8ABA-679D9D27B599}"/>
    <dgm:cxn modelId="{E272156E-1BE4-41E6-9E60-CD6AB0E352BD}" type="presParOf" srcId="{5F63D2EA-37E3-49A5-8D7A-ECF619646EE0}" destId="{B3369EE0-6BD4-4793-8BE3-1B2A63FACD65}" srcOrd="0" destOrd="0" presId="urn:microsoft.com/office/officeart/2005/8/layout/hList1"/>
    <dgm:cxn modelId="{CA84D303-4E47-48C8-88CC-690E6DD61A58}" type="presParOf" srcId="{B3369EE0-6BD4-4793-8BE3-1B2A63FACD65}" destId="{15BE4284-CC32-4097-86F5-AC53F66D144F}" srcOrd="0" destOrd="0" presId="urn:microsoft.com/office/officeart/2005/8/layout/hList1"/>
    <dgm:cxn modelId="{542CE346-CB7C-4369-969E-43A9EF1EDDE0}" type="presParOf" srcId="{B3369EE0-6BD4-4793-8BE3-1B2A63FACD65}" destId="{5BD04CF1-74DD-4F62-9344-AB7FA8437D54}" srcOrd="1" destOrd="0" presId="urn:microsoft.com/office/officeart/2005/8/layout/hList1"/>
    <dgm:cxn modelId="{7085B583-4559-4B86-8898-54EC36C2B594}" type="presParOf" srcId="{5F63D2EA-37E3-49A5-8D7A-ECF619646EE0}" destId="{0E888977-5C80-491E-A99C-D7C9B76E74CD}" srcOrd="1" destOrd="0" presId="urn:microsoft.com/office/officeart/2005/8/layout/hList1"/>
    <dgm:cxn modelId="{5D75709A-1E38-4EAF-9ABD-5C29B8EAC89F}" type="presParOf" srcId="{5F63D2EA-37E3-49A5-8D7A-ECF619646EE0}" destId="{715155B4-9DC6-440E-BF9E-7308846AE2E0}" srcOrd="2" destOrd="0" presId="urn:microsoft.com/office/officeart/2005/8/layout/hList1"/>
    <dgm:cxn modelId="{ADCB86A5-1E87-4B04-AF80-88821D89330E}" type="presParOf" srcId="{715155B4-9DC6-440E-BF9E-7308846AE2E0}" destId="{D5626B2E-6A42-4495-A76D-5ED646E23442}" srcOrd="0" destOrd="0" presId="urn:microsoft.com/office/officeart/2005/8/layout/hList1"/>
    <dgm:cxn modelId="{A4853796-9318-4AC9-917D-347825963AD9}" type="presParOf" srcId="{715155B4-9DC6-440E-BF9E-7308846AE2E0}" destId="{D722E86E-80E7-4801-9281-54CD536B50CE}" srcOrd="1" destOrd="0" presId="urn:microsoft.com/office/officeart/2005/8/layout/h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51709C-B3A1-40C9-AC75-2ED6CD89E994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C53710-8B82-42CA-9F53-31AE88ABD0B5}">
      <dgm:prSet custT="1"/>
      <dgm:spPr/>
      <dgm:t>
        <a:bodyPr/>
        <a:lstStyle/>
        <a:p>
          <a:pPr rtl="0"/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Explorar Tendencias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B0DD08-49ED-4B1E-94E0-732DB6C8CB27}" type="parTrans" cxnId="{AEBD44D5-5C74-4651-94FE-594B4B1CDC93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C99AB6-1E43-4B16-976E-B9AC2282838B}" type="sibTrans" cxnId="{AEBD44D5-5C74-4651-94FE-594B4B1CDC93}">
      <dgm:prSet custT="1"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EF26EB-0CB2-4F6A-BDCE-D0D5E52AEC80}">
      <dgm:prSet custT="1"/>
      <dgm:spPr/>
      <dgm:t>
        <a:bodyPr/>
        <a:lstStyle/>
        <a:p>
          <a:pPr rtl="0"/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S+S (Software Más Servicios)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92AD70-07BA-4783-8B0A-8F71DFDD8E53}" type="parTrans" cxnId="{3999352F-7A86-4BBD-9171-39A309575A4D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0C130-30C8-42F9-8587-FB249F101DD1}" type="sibTrans" cxnId="{3999352F-7A86-4BBD-9171-39A309575A4D}">
      <dgm:prSet custT="1"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D8169-7E8B-499F-9D87-FE23CB52A664}">
      <dgm:prSet custT="1"/>
      <dgm:spPr/>
      <dgm:t>
        <a:bodyPr/>
        <a:lstStyle/>
        <a:p>
          <a:pPr rtl="0"/>
          <a:r>
            <a: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que los clientes ya utilizan: Cuáles servicios agregan valor?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A264EF-719E-4E4E-ACF6-BE559F26C8F1}" type="parTrans" cxnId="{B543D56B-36E5-4F2C-AEAF-EF234EAB6724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5E6C3-47C5-4B05-A3AF-C8E8A89436C0}" type="sibTrans" cxnId="{B543D56B-36E5-4F2C-AEAF-EF234EAB6724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313F6-9B3C-496C-81E4-CA0741E2F8AC}">
      <dgm:prSet custT="1"/>
      <dgm:spPr/>
      <dgm:t>
        <a:bodyPr/>
        <a:lstStyle/>
        <a:p>
          <a:pPr rtl="0"/>
          <a:r>
            <a: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 que los clientes ya utilizan: Cuál software agrega valor?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A2107-4E13-40B9-9A03-F8EAFE8D1DA5}" type="parTrans" cxnId="{7A94FEC2-C52D-43FD-868D-5516159B795F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6374A1-C684-4276-B270-827F548CF2BF}" type="sibTrans" cxnId="{7A94FEC2-C52D-43FD-868D-5516159B795F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CEA8F0-C1F8-4D9E-A4A0-F5C486C0DA9F}">
      <dgm:prSet custT="1"/>
      <dgm:spPr/>
      <dgm:t>
        <a:bodyPr/>
        <a:lstStyle/>
        <a:p>
          <a:pPr rtl="0"/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Listos para agregar y ser agregados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2E5A86-3458-4F41-834C-2205F35936E4}" type="parTrans" cxnId="{12C70B7A-B88E-4D66-A75D-B9EDD3FC38B6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FC0EB-BDE7-4E02-B34B-D08ED1045568}" type="sibTrans" cxnId="{12C70B7A-B88E-4D66-A75D-B9EDD3FC38B6}">
      <dgm:prSet custT="1"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3AFBFA-9D7D-4270-BBC6-97555CA28928}">
      <dgm:prSet custT="1"/>
      <dgm:spPr/>
      <dgm:t>
        <a:bodyPr/>
        <a:lstStyle/>
        <a:p>
          <a:pPr rtl="0"/>
          <a:r>
            <a: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SOA; Servicios Web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01644-E108-426C-B3F7-064486F3D9BA}" type="parTrans" cxnId="{DC478BD2-D1CB-40EA-95B9-0727267470A5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C8D61-DF5C-4A64-BD45-AA17F9C3672E}" type="sibTrans" cxnId="{DC478BD2-D1CB-40EA-95B9-0727267470A5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534A06-294E-4A17-A460-AE5A425C90C4}">
      <dgm:prSet custT="1"/>
      <dgm:spPr/>
      <dgm:t>
        <a:bodyPr/>
        <a:lstStyle/>
        <a:p>
          <a:pPr rtl="0"/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Incorporar elementos Web 2.0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E1525-5D9A-459F-B89C-1ED5BB1ABB16}" type="parTrans" cxnId="{74F5385A-AFC0-4500-AC0A-24346BB6675F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9683BE-D934-4441-9976-BCF166471A3E}" type="sibTrans" cxnId="{74F5385A-AFC0-4500-AC0A-24346BB6675F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DC2AC9-BE45-49ED-94D3-E939700B430F}">
      <dgm:prSet custT="1"/>
      <dgm:spPr/>
      <dgm:t>
        <a:bodyPr/>
        <a:lstStyle/>
        <a:p>
          <a:pPr rtl="0"/>
          <a:r>
            <a: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Multimedia; Experiencia de Usuario (Silverlight, WPF, AJAX.NET, Expression)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12939F-82C5-4533-9AA6-0C32CF4F413A}" type="parTrans" cxnId="{DB57E8E8-BC1D-4415-9A70-AF2592AE3EC2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36AB4E-E052-48F4-9CEB-E3A24685696A}" type="sibTrans" cxnId="{DB57E8E8-BC1D-4415-9A70-AF2592AE3EC2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C12094-8F4A-40C5-B66C-B2424D3B274B}" type="pres">
      <dgm:prSet presAssocID="{DC51709C-B3A1-40C9-AC75-2ED6CD89E9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A3999-BC2C-45C6-81ED-23D51C94EBA9}" type="pres">
      <dgm:prSet presAssocID="{DC51709C-B3A1-40C9-AC75-2ED6CD89E994}" presName="dummyMaxCanvas" presStyleCnt="0">
        <dgm:presLayoutVars/>
      </dgm:prSet>
      <dgm:spPr/>
    </dgm:pt>
    <dgm:pt modelId="{33A8AA2D-EFF1-4E43-9A96-4BC80F6E4ECE}" type="pres">
      <dgm:prSet presAssocID="{DC51709C-B3A1-40C9-AC75-2ED6CD89E99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98927-0D8B-468A-82CA-7C74A00F6F5C}" type="pres">
      <dgm:prSet presAssocID="{DC51709C-B3A1-40C9-AC75-2ED6CD89E99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124DA-E2A6-4C59-80E0-0DA24D0B2B2C}" type="pres">
      <dgm:prSet presAssocID="{DC51709C-B3A1-40C9-AC75-2ED6CD89E99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EA00F-7804-42C4-A92B-AC0C21849AAB}" type="pres">
      <dgm:prSet presAssocID="{DC51709C-B3A1-40C9-AC75-2ED6CD89E99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70165-ED99-49FE-A575-F39B2637B447}" type="pres">
      <dgm:prSet presAssocID="{DC51709C-B3A1-40C9-AC75-2ED6CD89E99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5C6D5-92D9-41F1-B091-4792AB668A70}" type="pres">
      <dgm:prSet presAssocID="{DC51709C-B3A1-40C9-AC75-2ED6CD89E99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B112E-E9F4-46BF-9BC7-72C12467CF6F}" type="pres">
      <dgm:prSet presAssocID="{DC51709C-B3A1-40C9-AC75-2ED6CD89E99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9DE73-9B44-46B5-96BC-1053972C36ED}" type="pres">
      <dgm:prSet presAssocID="{DC51709C-B3A1-40C9-AC75-2ED6CD89E99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4BDBB-05FF-4043-8C28-36857244EC33}" type="pres">
      <dgm:prSet presAssocID="{DC51709C-B3A1-40C9-AC75-2ED6CD89E99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38D3B-78F1-4C53-8177-C8E1775E746D}" type="pres">
      <dgm:prSet presAssocID="{DC51709C-B3A1-40C9-AC75-2ED6CD89E99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41576-64EA-4560-8A6E-6C1E92C176DE}" type="pres">
      <dgm:prSet presAssocID="{DC51709C-B3A1-40C9-AC75-2ED6CD89E99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C88D9-52B2-4018-BEBB-0610396C3C2C}" type="presOf" srcId="{E03AFBFA-9D7D-4270-BBC6-97555CA28928}" destId="{B3238D3B-78F1-4C53-8177-C8E1775E746D}" srcOrd="1" destOrd="1" presId="urn:microsoft.com/office/officeart/2005/8/layout/vProcess5"/>
    <dgm:cxn modelId="{DC478BD2-D1CB-40EA-95B9-0727267470A5}" srcId="{F7CEA8F0-C1F8-4D9E-A4A0-F5C486C0DA9F}" destId="{E03AFBFA-9D7D-4270-BBC6-97555CA28928}" srcOrd="0" destOrd="0" parTransId="{EB801644-E108-426C-B3F7-064486F3D9BA}" sibTransId="{461C8D61-DF5C-4A64-BD45-AA17F9C3672E}"/>
    <dgm:cxn modelId="{12C70B7A-B88E-4D66-A75D-B9EDD3FC38B6}" srcId="{DC51709C-B3A1-40C9-AC75-2ED6CD89E994}" destId="{F7CEA8F0-C1F8-4D9E-A4A0-F5C486C0DA9F}" srcOrd="2" destOrd="0" parTransId="{962E5A86-3458-4F41-834C-2205F35936E4}" sibTransId="{E76FC0EB-BDE7-4E02-B34B-D08ED1045568}"/>
    <dgm:cxn modelId="{77F6E8D2-3449-4390-8DDB-A11BC912F8FA}" type="presOf" srcId="{A7F313F6-9B3C-496C-81E4-CA0741E2F8AC}" destId="{1DD4BDBB-05FF-4043-8C28-36857244EC33}" srcOrd="1" destOrd="2" presId="urn:microsoft.com/office/officeart/2005/8/layout/vProcess5"/>
    <dgm:cxn modelId="{0EAC3BEE-22F9-4B25-8858-62EA92D40995}" type="presOf" srcId="{71BD8169-7E8B-499F-9D87-FE23CB52A664}" destId="{19F98927-0D8B-468A-82CA-7C74A00F6F5C}" srcOrd="0" destOrd="1" presId="urn:microsoft.com/office/officeart/2005/8/layout/vProcess5"/>
    <dgm:cxn modelId="{7A94FEC2-C52D-43FD-868D-5516159B795F}" srcId="{0BEF26EB-0CB2-4F6A-BDCE-D0D5E52AEC80}" destId="{A7F313F6-9B3C-496C-81E4-CA0741E2F8AC}" srcOrd="1" destOrd="0" parTransId="{235A2107-4E13-40B9-9A03-F8EAFE8D1DA5}" sibTransId="{4D6374A1-C684-4276-B270-827F548CF2BF}"/>
    <dgm:cxn modelId="{5419435C-3275-4764-9371-B8B07EBECCF6}" type="presOf" srcId="{DC51709C-B3A1-40C9-AC75-2ED6CD89E994}" destId="{F6C12094-8F4A-40C5-B66C-B2424D3B274B}" srcOrd="0" destOrd="0" presId="urn:microsoft.com/office/officeart/2005/8/layout/vProcess5"/>
    <dgm:cxn modelId="{C903812E-262C-4BCA-B4E6-6688038C9465}" type="presOf" srcId="{0BEF26EB-0CB2-4F6A-BDCE-D0D5E52AEC80}" destId="{19F98927-0D8B-468A-82CA-7C74A00F6F5C}" srcOrd="0" destOrd="0" presId="urn:microsoft.com/office/officeart/2005/8/layout/vProcess5"/>
    <dgm:cxn modelId="{7D53FFCD-1637-4314-8082-FC7CB94EB228}" type="presOf" srcId="{E9C53710-8B82-42CA-9F53-31AE88ABD0B5}" destId="{01B9DE73-9B44-46B5-96BC-1053972C36ED}" srcOrd="1" destOrd="0" presId="urn:microsoft.com/office/officeart/2005/8/layout/vProcess5"/>
    <dgm:cxn modelId="{9AB21D58-A096-4378-BC36-D621E2634A58}" type="presOf" srcId="{E03AFBFA-9D7D-4270-BBC6-97555CA28928}" destId="{3E4124DA-E2A6-4C59-80E0-0DA24D0B2B2C}" srcOrd="0" destOrd="1" presId="urn:microsoft.com/office/officeart/2005/8/layout/vProcess5"/>
    <dgm:cxn modelId="{EF6453F9-7D44-4BB1-BB88-FA2FEAAF895F}" type="presOf" srcId="{71BD8169-7E8B-499F-9D87-FE23CB52A664}" destId="{1DD4BDBB-05FF-4043-8C28-36857244EC33}" srcOrd="1" destOrd="1" presId="urn:microsoft.com/office/officeart/2005/8/layout/vProcess5"/>
    <dgm:cxn modelId="{3999352F-7A86-4BBD-9171-39A309575A4D}" srcId="{DC51709C-B3A1-40C9-AC75-2ED6CD89E994}" destId="{0BEF26EB-0CB2-4F6A-BDCE-D0D5E52AEC80}" srcOrd="1" destOrd="0" parTransId="{CB92AD70-07BA-4783-8B0A-8F71DFDD8E53}" sibTransId="{8D30C130-30C8-42F9-8587-FB249F101DD1}"/>
    <dgm:cxn modelId="{B543D56B-36E5-4F2C-AEAF-EF234EAB6724}" srcId="{0BEF26EB-0CB2-4F6A-BDCE-D0D5E52AEC80}" destId="{71BD8169-7E8B-499F-9D87-FE23CB52A664}" srcOrd="0" destOrd="0" parTransId="{56A264EF-719E-4E4E-ACF6-BE559F26C8F1}" sibTransId="{D735E6C3-47C5-4B05-A3AF-C8E8A89436C0}"/>
    <dgm:cxn modelId="{F3B5FCC8-1329-45F4-B62F-08B778E04B63}" type="presOf" srcId="{E9C53710-8B82-42CA-9F53-31AE88ABD0B5}" destId="{33A8AA2D-EFF1-4E43-9A96-4BC80F6E4ECE}" srcOrd="0" destOrd="0" presId="urn:microsoft.com/office/officeart/2005/8/layout/vProcess5"/>
    <dgm:cxn modelId="{7F71ACB9-3FA3-4C35-B478-76D58EA3E083}" type="presOf" srcId="{E9DC2AC9-BE45-49ED-94D3-E939700B430F}" destId="{EFAEA00F-7804-42C4-A92B-AC0C21849AAB}" srcOrd="0" destOrd="1" presId="urn:microsoft.com/office/officeart/2005/8/layout/vProcess5"/>
    <dgm:cxn modelId="{AEBD44D5-5C74-4651-94FE-594B4B1CDC93}" srcId="{DC51709C-B3A1-40C9-AC75-2ED6CD89E994}" destId="{E9C53710-8B82-42CA-9F53-31AE88ABD0B5}" srcOrd="0" destOrd="0" parTransId="{F2B0DD08-49ED-4B1E-94E0-732DB6C8CB27}" sibTransId="{90C99AB6-1E43-4B16-976E-B9AC2282838B}"/>
    <dgm:cxn modelId="{74F5385A-AFC0-4500-AC0A-24346BB6675F}" srcId="{DC51709C-B3A1-40C9-AC75-2ED6CD89E994}" destId="{22534A06-294E-4A17-A460-AE5A425C90C4}" srcOrd="3" destOrd="0" parTransId="{F4AE1525-5D9A-459F-B89C-1ED5BB1ABB16}" sibTransId="{A19683BE-D934-4441-9976-BCF166471A3E}"/>
    <dgm:cxn modelId="{2F8B8D79-2FD5-48F0-B0E2-70951E97E17E}" type="presOf" srcId="{22534A06-294E-4A17-A460-AE5A425C90C4}" destId="{BE341576-64EA-4560-8A6E-6C1E92C176DE}" srcOrd="1" destOrd="0" presId="urn:microsoft.com/office/officeart/2005/8/layout/vProcess5"/>
    <dgm:cxn modelId="{1F4A2981-2EC4-4022-80F3-BAB2AB3C87BF}" type="presOf" srcId="{F7CEA8F0-C1F8-4D9E-A4A0-F5C486C0DA9F}" destId="{B3238D3B-78F1-4C53-8177-C8E1775E746D}" srcOrd="1" destOrd="0" presId="urn:microsoft.com/office/officeart/2005/8/layout/vProcess5"/>
    <dgm:cxn modelId="{A84C0236-4021-4319-8B35-5D60DF8697FC}" type="presOf" srcId="{22534A06-294E-4A17-A460-AE5A425C90C4}" destId="{EFAEA00F-7804-42C4-A92B-AC0C21849AAB}" srcOrd="0" destOrd="0" presId="urn:microsoft.com/office/officeart/2005/8/layout/vProcess5"/>
    <dgm:cxn modelId="{823D17BE-3285-4821-9A9D-FB572264A625}" type="presOf" srcId="{F7CEA8F0-C1F8-4D9E-A4A0-F5C486C0DA9F}" destId="{3E4124DA-E2A6-4C59-80E0-0DA24D0B2B2C}" srcOrd="0" destOrd="0" presId="urn:microsoft.com/office/officeart/2005/8/layout/vProcess5"/>
    <dgm:cxn modelId="{5954649B-DC0A-4B81-961A-AE692436972F}" type="presOf" srcId="{E76FC0EB-BDE7-4E02-B34B-D08ED1045568}" destId="{DDDB112E-E9F4-46BF-9BC7-72C12467CF6F}" srcOrd="0" destOrd="0" presId="urn:microsoft.com/office/officeart/2005/8/layout/vProcess5"/>
    <dgm:cxn modelId="{CA8289E0-ECEA-478F-90F9-CEF625589F66}" type="presOf" srcId="{8D30C130-30C8-42F9-8587-FB249F101DD1}" destId="{5CA5C6D5-92D9-41F1-B091-4792AB668A70}" srcOrd="0" destOrd="0" presId="urn:microsoft.com/office/officeart/2005/8/layout/vProcess5"/>
    <dgm:cxn modelId="{1BDFBE7D-DD2D-4F50-9598-55374C410ABE}" type="presOf" srcId="{0BEF26EB-0CB2-4F6A-BDCE-D0D5E52AEC80}" destId="{1DD4BDBB-05FF-4043-8C28-36857244EC33}" srcOrd="1" destOrd="0" presId="urn:microsoft.com/office/officeart/2005/8/layout/vProcess5"/>
    <dgm:cxn modelId="{4576A2E8-392C-45A1-9706-0AF8C478F711}" type="presOf" srcId="{90C99AB6-1E43-4B16-976E-B9AC2282838B}" destId="{E3A70165-ED99-49FE-A575-F39B2637B447}" srcOrd="0" destOrd="0" presId="urn:microsoft.com/office/officeart/2005/8/layout/vProcess5"/>
    <dgm:cxn modelId="{DB57E8E8-BC1D-4415-9A70-AF2592AE3EC2}" srcId="{22534A06-294E-4A17-A460-AE5A425C90C4}" destId="{E9DC2AC9-BE45-49ED-94D3-E939700B430F}" srcOrd="0" destOrd="0" parTransId="{A612939F-82C5-4533-9AA6-0C32CF4F413A}" sibTransId="{F036AB4E-E052-48F4-9CEB-E3A24685696A}"/>
    <dgm:cxn modelId="{D00B3BB9-4315-4456-AA84-2B55A17252DC}" type="presOf" srcId="{E9DC2AC9-BE45-49ED-94D3-E939700B430F}" destId="{BE341576-64EA-4560-8A6E-6C1E92C176DE}" srcOrd="1" destOrd="1" presId="urn:microsoft.com/office/officeart/2005/8/layout/vProcess5"/>
    <dgm:cxn modelId="{2353CCA8-DA99-472B-99E6-A467923E9894}" type="presOf" srcId="{A7F313F6-9B3C-496C-81E4-CA0741E2F8AC}" destId="{19F98927-0D8B-468A-82CA-7C74A00F6F5C}" srcOrd="0" destOrd="2" presId="urn:microsoft.com/office/officeart/2005/8/layout/vProcess5"/>
    <dgm:cxn modelId="{CB90DF6B-F8A1-4E3C-9FC7-A5115ED55397}" type="presParOf" srcId="{F6C12094-8F4A-40C5-B66C-B2424D3B274B}" destId="{E49A3999-BC2C-45C6-81ED-23D51C94EBA9}" srcOrd="0" destOrd="0" presId="urn:microsoft.com/office/officeart/2005/8/layout/vProcess5"/>
    <dgm:cxn modelId="{DB87789C-1028-47D1-8CDF-4CC82CF578CF}" type="presParOf" srcId="{F6C12094-8F4A-40C5-B66C-B2424D3B274B}" destId="{33A8AA2D-EFF1-4E43-9A96-4BC80F6E4ECE}" srcOrd="1" destOrd="0" presId="urn:microsoft.com/office/officeart/2005/8/layout/vProcess5"/>
    <dgm:cxn modelId="{82AE6DEA-211F-41BD-BFF1-8C68B7746B86}" type="presParOf" srcId="{F6C12094-8F4A-40C5-B66C-B2424D3B274B}" destId="{19F98927-0D8B-468A-82CA-7C74A00F6F5C}" srcOrd="2" destOrd="0" presId="urn:microsoft.com/office/officeart/2005/8/layout/vProcess5"/>
    <dgm:cxn modelId="{A7A1C4B7-F5A5-46C4-9AC3-CF3261E4911A}" type="presParOf" srcId="{F6C12094-8F4A-40C5-B66C-B2424D3B274B}" destId="{3E4124DA-E2A6-4C59-80E0-0DA24D0B2B2C}" srcOrd="3" destOrd="0" presId="urn:microsoft.com/office/officeart/2005/8/layout/vProcess5"/>
    <dgm:cxn modelId="{CA2EFE96-BF9D-41F3-81DB-8E02E3B5DED4}" type="presParOf" srcId="{F6C12094-8F4A-40C5-B66C-B2424D3B274B}" destId="{EFAEA00F-7804-42C4-A92B-AC0C21849AAB}" srcOrd="4" destOrd="0" presId="urn:microsoft.com/office/officeart/2005/8/layout/vProcess5"/>
    <dgm:cxn modelId="{53FC2FF8-0225-4EF6-924F-A3C45477D334}" type="presParOf" srcId="{F6C12094-8F4A-40C5-B66C-B2424D3B274B}" destId="{E3A70165-ED99-49FE-A575-F39B2637B447}" srcOrd="5" destOrd="0" presId="urn:microsoft.com/office/officeart/2005/8/layout/vProcess5"/>
    <dgm:cxn modelId="{DC31FA62-7F59-4765-919A-0B35A367A850}" type="presParOf" srcId="{F6C12094-8F4A-40C5-B66C-B2424D3B274B}" destId="{5CA5C6D5-92D9-41F1-B091-4792AB668A70}" srcOrd="6" destOrd="0" presId="urn:microsoft.com/office/officeart/2005/8/layout/vProcess5"/>
    <dgm:cxn modelId="{F854100D-CBCF-4F1D-906A-54BFB2B136CD}" type="presParOf" srcId="{F6C12094-8F4A-40C5-B66C-B2424D3B274B}" destId="{DDDB112E-E9F4-46BF-9BC7-72C12467CF6F}" srcOrd="7" destOrd="0" presId="urn:microsoft.com/office/officeart/2005/8/layout/vProcess5"/>
    <dgm:cxn modelId="{D374DE8C-6712-492F-8B8A-44E5449C5223}" type="presParOf" srcId="{F6C12094-8F4A-40C5-B66C-B2424D3B274B}" destId="{01B9DE73-9B44-46B5-96BC-1053972C36ED}" srcOrd="8" destOrd="0" presId="urn:microsoft.com/office/officeart/2005/8/layout/vProcess5"/>
    <dgm:cxn modelId="{AAFDDA68-ADBA-4A7B-9692-FFD168407432}" type="presParOf" srcId="{F6C12094-8F4A-40C5-B66C-B2424D3B274B}" destId="{1DD4BDBB-05FF-4043-8C28-36857244EC33}" srcOrd="9" destOrd="0" presId="urn:microsoft.com/office/officeart/2005/8/layout/vProcess5"/>
    <dgm:cxn modelId="{5346AD2C-5305-445D-88BF-80D93B316D44}" type="presParOf" srcId="{F6C12094-8F4A-40C5-B66C-B2424D3B274B}" destId="{B3238D3B-78F1-4C53-8177-C8E1775E746D}" srcOrd="10" destOrd="0" presId="urn:microsoft.com/office/officeart/2005/8/layout/vProcess5"/>
    <dgm:cxn modelId="{823391C0-75AC-4506-9ADF-ECCF6146E28F}" type="presParOf" srcId="{F6C12094-8F4A-40C5-B66C-B2424D3B274B}" destId="{BE341576-64EA-4560-8A6E-6C1E92C176DE}" srcOrd="11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DA5970-DA4A-45C6-92DA-CABAB9D8A012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11F5C8-2D53-464A-BC11-B4690D8E206B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Ejemplos de tecnología innovadora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B6EED5-2757-4BCC-B71A-C0D6ED7543C4}" type="parTrans" cxnId="{080B4EC7-7573-4FF2-901E-BE4D2B7D342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DF61B9-D16E-4793-9816-75D32D3F8A03}" type="sibTrans" cxnId="{080B4EC7-7573-4FF2-901E-BE4D2B7D342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3E945-2657-4C1C-8057-72C68AE3AF12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usada para extender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2B48F-9B76-4EE4-9DD2-5866CE0CB467}" type="parTrans" cxnId="{75D2C24E-DAD7-4F6A-A7D3-6BC514A0D7C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83BAE2-7BF0-4456-A737-4B8A4CE902F9}" type="sibTrans" cxnId="{75D2C24E-DAD7-4F6A-A7D3-6BC514A0D7C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9B651-19E7-40A0-9DF5-BBC8CE07BCB0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aplicaciones de negocio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70853-DE99-49DE-81BF-83EE259E30DD}" type="parTrans" cxnId="{9F262E15-98EC-4698-83A4-8E279617CC4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2AA6D-5059-43B0-8B3A-D6294154AE90}" type="sibTrans" cxnId="{9F262E15-98EC-4698-83A4-8E279617CC4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075DE6-AAEF-4C40-8582-DBD3AB3E0B74}" type="pres">
      <dgm:prSet presAssocID="{44DA5970-DA4A-45C6-92DA-CABAB9D8A01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44E55-5780-46E8-8793-65CFD251BE1E}" type="pres">
      <dgm:prSet presAssocID="{44DA5970-DA4A-45C6-92DA-CABAB9D8A012}" presName="arrow" presStyleLbl="bgShp" presStyleIdx="0" presStyleCnt="1"/>
      <dgm:spPr/>
    </dgm:pt>
    <dgm:pt modelId="{A0526452-CC8C-4308-9935-F7D900585DB7}" type="pres">
      <dgm:prSet presAssocID="{44DA5970-DA4A-45C6-92DA-CABAB9D8A012}" presName="linearProcess" presStyleCnt="0"/>
      <dgm:spPr/>
    </dgm:pt>
    <dgm:pt modelId="{44C3AC2C-CA16-4997-A1C3-CA3F87C1F6E4}" type="pres">
      <dgm:prSet presAssocID="{6311F5C8-2D53-464A-BC11-B4690D8E206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8E5A5-555D-4C98-BE77-B49D45A164F4}" type="pres">
      <dgm:prSet presAssocID="{9FDF61B9-D16E-4793-9816-75D32D3F8A03}" presName="sibTrans" presStyleCnt="0"/>
      <dgm:spPr/>
    </dgm:pt>
    <dgm:pt modelId="{6213F0D9-F52F-46CA-A325-4E5DC150714E}" type="pres">
      <dgm:prSet presAssocID="{9283E945-2657-4C1C-8057-72C68AE3AF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3BE71-8D91-4662-8787-B22D8BBDECF9}" type="pres">
      <dgm:prSet presAssocID="{5783BAE2-7BF0-4456-A737-4B8A4CE902F9}" presName="sibTrans" presStyleCnt="0"/>
      <dgm:spPr/>
    </dgm:pt>
    <dgm:pt modelId="{1DF330F3-FF91-4C26-B750-E7F22D33042B}" type="pres">
      <dgm:prSet presAssocID="{69C9B651-19E7-40A0-9DF5-BBC8CE07BCB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8C825-A6F1-43C6-A5F1-6B4B66C28816}" type="presOf" srcId="{6311F5C8-2D53-464A-BC11-B4690D8E206B}" destId="{44C3AC2C-CA16-4997-A1C3-CA3F87C1F6E4}" srcOrd="0" destOrd="0" presId="urn:microsoft.com/office/officeart/2005/8/layout/hProcess9"/>
    <dgm:cxn modelId="{84CEA4D3-4B74-4AD6-B313-8504B4BA96F5}" type="presOf" srcId="{69C9B651-19E7-40A0-9DF5-BBC8CE07BCB0}" destId="{1DF330F3-FF91-4C26-B750-E7F22D33042B}" srcOrd="0" destOrd="0" presId="urn:microsoft.com/office/officeart/2005/8/layout/hProcess9"/>
    <dgm:cxn modelId="{75D2C24E-DAD7-4F6A-A7D3-6BC514A0D7C6}" srcId="{44DA5970-DA4A-45C6-92DA-CABAB9D8A012}" destId="{9283E945-2657-4C1C-8057-72C68AE3AF12}" srcOrd="1" destOrd="0" parTransId="{0C02B48F-9B76-4EE4-9DD2-5866CE0CB467}" sibTransId="{5783BAE2-7BF0-4456-A737-4B8A4CE902F9}"/>
    <dgm:cxn modelId="{9F262E15-98EC-4698-83A4-8E279617CC4F}" srcId="{44DA5970-DA4A-45C6-92DA-CABAB9D8A012}" destId="{69C9B651-19E7-40A0-9DF5-BBC8CE07BCB0}" srcOrd="2" destOrd="0" parTransId="{22B70853-DE99-49DE-81BF-83EE259E30DD}" sibTransId="{6742AA6D-5059-43B0-8B3A-D6294154AE90}"/>
    <dgm:cxn modelId="{080B4EC7-7573-4FF2-901E-BE4D2B7D342E}" srcId="{44DA5970-DA4A-45C6-92DA-CABAB9D8A012}" destId="{6311F5C8-2D53-464A-BC11-B4690D8E206B}" srcOrd="0" destOrd="0" parTransId="{0CB6EED5-2757-4BCC-B71A-C0D6ED7543C4}" sibTransId="{9FDF61B9-D16E-4793-9816-75D32D3F8A03}"/>
    <dgm:cxn modelId="{041D113B-4C05-433D-B2F8-696403FB0206}" type="presOf" srcId="{44DA5970-DA4A-45C6-92DA-CABAB9D8A012}" destId="{3A075DE6-AAEF-4C40-8582-DBD3AB3E0B74}" srcOrd="0" destOrd="0" presId="urn:microsoft.com/office/officeart/2005/8/layout/hProcess9"/>
    <dgm:cxn modelId="{CDCC862E-90C1-4CFF-AF35-E3F97743ACC9}" type="presOf" srcId="{9283E945-2657-4C1C-8057-72C68AE3AF12}" destId="{6213F0D9-F52F-46CA-A325-4E5DC150714E}" srcOrd="0" destOrd="0" presId="urn:microsoft.com/office/officeart/2005/8/layout/hProcess9"/>
    <dgm:cxn modelId="{171E5044-A587-4797-B0E1-8DA50419D0F8}" type="presParOf" srcId="{3A075DE6-AAEF-4C40-8582-DBD3AB3E0B74}" destId="{CA444E55-5780-46E8-8793-65CFD251BE1E}" srcOrd="0" destOrd="0" presId="urn:microsoft.com/office/officeart/2005/8/layout/hProcess9"/>
    <dgm:cxn modelId="{EDEE4190-3322-48D6-AFC0-F61C427CB047}" type="presParOf" srcId="{3A075DE6-AAEF-4C40-8582-DBD3AB3E0B74}" destId="{A0526452-CC8C-4308-9935-F7D900585DB7}" srcOrd="1" destOrd="0" presId="urn:microsoft.com/office/officeart/2005/8/layout/hProcess9"/>
    <dgm:cxn modelId="{1BBE1C67-28E9-4530-91A2-11555E50DB1D}" type="presParOf" srcId="{A0526452-CC8C-4308-9935-F7D900585DB7}" destId="{44C3AC2C-CA16-4997-A1C3-CA3F87C1F6E4}" srcOrd="0" destOrd="0" presId="urn:microsoft.com/office/officeart/2005/8/layout/hProcess9"/>
    <dgm:cxn modelId="{98314AEB-DFD3-404A-ABF2-861CA57F686A}" type="presParOf" srcId="{A0526452-CC8C-4308-9935-F7D900585DB7}" destId="{2C48E5A5-555D-4C98-BE77-B49D45A164F4}" srcOrd="1" destOrd="0" presId="urn:microsoft.com/office/officeart/2005/8/layout/hProcess9"/>
    <dgm:cxn modelId="{C926FF90-AD8D-4D5F-B945-CE60C42355AC}" type="presParOf" srcId="{A0526452-CC8C-4308-9935-F7D900585DB7}" destId="{6213F0D9-F52F-46CA-A325-4E5DC150714E}" srcOrd="2" destOrd="0" presId="urn:microsoft.com/office/officeart/2005/8/layout/hProcess9"/>
    <dgm:cxn modelId="{7BAFA134-35AF-445F-A51E-68DA76ACCE0D}" type="presParOf" srcId="{A0526452-CC8C-4308-9935-F7D900585DB7}" destId="{CC33BE71-8D91-4662-8787-B22D8BBDECF9}" srcOrd="3" destOrd="0" presId="urn:microsoft.com/office/officeart/2005/8/layout/hProcess9"/>
    <dgm:cxn modelId="{2561D1D6-BD19-46C9-87EE-84DEFE95B871}" type="presParOf" srcId="{A0526452-CC8C-4308-9935-F7D900585DB7}" destId="{1DF330F3-FF91-4C26-B750-E7F22D33042B}" srcOrd="4" destOrd="0" presId="urn:microsoft.com/office/officeart/2005/8/layout/hProcess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98DB18-E137-4216-8301-9FA0B9F6D8A9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C9ED91-C7A2-4919-9394-EE9E4C5FAD67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Conectándose con la Gente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842B6B-9980-415C-91B5-831879C0D831}" type="parTrans" cxnId="{CBC29578-F152-4208-971B-BA4B5CABFBA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019A13-9207-4C92-96CB-60A283AA40FD}" type="sibTrans" cxnId="{CBC29578-F152-4208-971B-BA4B5CABFBA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C0CD6C-FB17-46E0-B0CC-38BFC662FA98}">
      <dgm:prSet/>
      <dgm:spPr/>
      <dgm:t>
        <a:bodyPr/>
        <a:lstStyle/>
        <a:p>
          <a:pPr rtl="0"/>
          <a:r>
            <a:rPr lang="es-CO" dirty="0" smtClean="0"/>
            <a:t>Moviéndose con el Negocio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979310-3F0B-43F7-82D5-601491512D27}" type="parTrans" cxnId="{71B5B287-6948-4939-8135-934A333F039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1D4217-17FA-48B9-8839-AA960B58A7A2}" type="sibTrans" cxnId="{71B5B287-6948-4939-8135-934A333F039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59EDFF-E65A-430D-8AD1-C5447A63E27F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Tomando Decisiones Informadas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00D0A-EE80-4A15-8D49-A20EF2DEE23F}" type="parTrans" cxnId="{C1FDFA7A-A88F-4A71-AC7F-8F1F875ECEB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3A1645-B9B3-4CFD-9A8F-AEEF230D0A74}" type="sibTrans" cxnId="{C1FDFA7A-A88F-4A71-AC7F-8F1F875ECEB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8D78F8-0608-4A3D-A39D-80855178C47D}" type="pres">
      <dgm:prSet presAssocID="{A498DB18-E137-4216-8301-9FA0B9F6D8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6F1BC9-C1CF-48B4-9D20-C9FCCCC46F0A}" type="pres">
      <dgm:prSet presAssocID="{2CC9ED91-C7A2-4919-9394-EE9E4C5FAD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2754C-BFDF-442E-92EA-6A74EDD24F9D}" type="pres">
      <dgm:prSet presAssocID="{F7019A13-9207-4C92-96CB-60A283AA40F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52F3AC-9FB8-4DF6-9C96-B79AEB0DAF58}" type="pres">
      <dgm:prSet presAssocID="{F7019A13-9207-4C92-96CB-60A283AA40F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76B5D5A-2CBD-4DD5-99C9-2E4F045154A0}" type="pres">
      <dgm:prSet presAssocID="{D3C0CD6C-FB17-46E0-B0CC-38BFC662FA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07BB3-ED51-4BA6-B107-E93B83B45A7E}" type="pres">
      <dgm:prSet presAssocID="{CA1D4217-17FA-48B9-8839-AA960B58A7A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A10B8ED-8A04-4976-9FF7-EC5C929D9222}" type="pres">
      <dgm:prSet presAssocID="{CA1D4217-17FA-48B9-8839-AA960B58A7A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00D335F-CEDB-4975-BC85-D8BDC42674A4}" type="pres">
      <dgm:prSet presAssocID="{9859EDFF-E65A-430D-8AD1-C5447A63E2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D24EE-4AE2-4DF5-9092-C03B6D12A73E}" type="presOf" srcId="{D3C0CD6C-FB17-46E0-B0CC-38BFC662FA98}" destId="{376B5D5A-2CBD-4DD5-99C9-2E4F045154A0}" srcOrd="0" destOrd="0" presId="urn:microsoft.com/office/officeart/2005/8/layout/process1"/>
    <dgm:cxn modelId="{EC15AA57-0644-4668-9259-4F28CC85FD87}" type="presOf" srcId="{9859EDFF-E65A-430D-8AD1-C5447A63E27F}" destId="{400D335F-CEDB-4975-BC85-D8BDC42674A4}" srcOrd="0" destOrd="0" presId="urn:microsoft.com/office/officeart/2005/8/layout/process1"/>
    <dgm:cxn modelId="{3B42167D-D439-4444-A8C3-454C7597AE07}" type="presOf" srcId="{F7019A13-9207-4C92-96CB-60A283AA40FD}" destId="{56F2754C-BFDF-442E-92EA-6A74EDD24F9D}" srcOrd="0" destOrd="0" presId="urn:microsoft.com/office/officeart/2005/8/layout/process1"/>
    <dgm:cxn modelId="{9CDA72E8-B21F-4DDD-AE9A-69E1097B6E32}" type="presOf" srcId="{2CC9ED91-C7A2-4919-9394-EE9E4C5FAD67}" destId="{FB6F1BC9-C1CF-48B4-9D20-C9FCCCC46F0A}" srcOrd="0" destOrd="0" presId="urn:microsoft.com/office/officeart/2005/8/layout/process1"/>
    <dgm:cxn modelId="{F671FF8E-2BFF-4549-97A4-A4C8000D9B75}" type="presOf" srcId="{CA1D4217-17FA-48B9-8839-AA960B58A7A2}" destId="{FA10B8ED-8A04-4976-9FF7-EC5C929D9222}" srcOrd="1" destOrd="0" presId="urn:microsoft.com/office/officeart/2005/8/layout/process1"/>
    <dgm:cxn modelId="{C1FDFA7A-A88F-4A71-AC7F-8F1F875ECEBD}" srcId="{A498DB18-E137-4216-8301-9FA0B9F6D8A9}" destId="{9859EDFF-E65A-430D-8AD1-C5447A63E27F}" srcOrd="2" destOrd="0" parTransId="{6D500D0A-EE80-4A15-8D49-A20EF2DEE23F}" sibTransId="{F73A1645-B9B3-4CFD-9A8F-AEEF230D0A74}"/>
    <dgm:cxn modelId="{71B5B287-6948-4939-8135-934A333F0390}" srcId="{A498DB18-E137-4216-8301-9FA0B9F6D8A9}" destId="{D3C0CD6C-FB17-46E0-B0CC-38BFC662FA98}" srcOrd="1" destOrd="0" parTransId="{66979310-3F0B-43F7-82D5-601491512D27}" sibTransId="{CA1D4217-17FA-48B9-8839-AA960B58A7A2}"/>
    <dgm:cxn modelId="{0809640F-648C-4770-994B-E43F84E9C810}" type="presOf" srcId="{F7019A13-9207-4C92-96CB-60A283AA40FD}" destId="{8B52F3AC-9FB8-4DF6-9C96-B79AEB0DAF58}" srcOrd="1" destOrd="0" presId="urn:microsoft.com/office/officeart/2005/8/layout/process1"/>
    <dgm:cxn modelId="{9B105145-43E8-49FB-A36C-72D093EB5784}" type="presOf" srcId="{CA1D4217-17FA-48B9-8839-AA960B58A7A2}" destId="{96907BB3-ED51-4BA6-B107-E93B83B45A7E}" srcOrd="0" destOrd="0" presId="urn:microsoft.com/office/officeart/2005/8/layout/process1"/>
    <dgm:cxn modelId="{CBC29578-F152-4208-971B-BA4B5CABFBA4}" srcId="{A498DB18-E137-4216-8301-9FA0B9F6D8A9}" destId="{2CC9ED91-C7A2-4919-9394-EE9E4C5FAD67}" srcOrd="0" destOrd="0" parTransId="{17842B6B-9980-415C-91B5-831879C0D831}" sibTransId="{F7019A13-9207-4C92-96CB-60A283AA40FD}"/>
    <dgm:cxn modelId="{EA0E55C6-F2C0-4A1F-AAC8-57877DFDD7E4}" type="presOf" srcId="{A498DB18-E137-4216-8301-9FA0B9F6D8A9}" destId="{B28D78F8-0608-4A3D-A39D-80855178C47D}" srcOrd="0" destOrd="0" presId="urn:microsoft.com/office/officeart/2005/8/layout/process1"/>
    <dgm:cxn modelId="{1FE9CDDC-7FFF-4B17-9D17-A2D0B05CA094}" type="presParOf" srcId="{B28D78F8-0608-4A3D-A39D-80855178C47D}" destId="{FB6F1BC9-C1CF-48B4-9D20-C9FCCCC46F0A}" srcOrd="0" destOrd="0" presId="urn:microsoft.com/office/officeart/2005/8/layout/process1"/>
    <dgm:cxn modelId="{07C96AE0-2918-4B2A-AA9F-7004B002931B}" type="presParOf" srcId="{B28D78F8-0608-4A3D-A39D-80855178C47D}" destId="{56F2754C-BFDF-442E-92EA-6A74EDD24F9D}" srcOrd="1" destOrd="0" presId="urn:microsoft.com/office/officeart/2005/8/layout/process1"/>
    <dgm:cxn modelId="{7CBE1819-AAD9-47EB-B8C3-DAE3263DE839}" type="presParOf" srcId="{56F2754C-BFDF-442E-92EA-6A74EDD24F9D}" destId="{8B52F3AC-9FB8-4DF6-9C96-B79AEB0DAF58}" srcOrd="0" destOrd="0" presId="urn:microsoft.com/office/officeart/2005/8/layout/process1"/>
    <dgm:cxn modelId="{73A9FAD7-9215-4406-A255-22346273208D}" type="presParOf" srcId="{B28D78F8-0608-4A3D-A39D-80855178C47D}" destId="{376B5D5A-2CBD-4DD5-99C9-2E4F045154A0}" srcOrd="2" destOrd="0" presId="urn:microsoft.com/office/officeart/2005/8/layout/process1"/>
    <dgm:cxn modelId="{E4217BA9-4951-4BD7-B36F-2436667CCCD8}" type="presParOf" srcId="{B28D78F8-0608-4A3D-A39D-80855178C47D}" destId="{96907BB3-ED51-4BA6-B107-E93B83B45A7E}" srcOrd="3" destOrd="0" presId="urn:microsoft.com/office/officeart/2005/8/layout/process1"/>
    <dgm:cxn modelId="{49823D75-9906-4953-8BA5-D5D451D871CF}" type="presParOf" srcId="{96907BB3-ED51-4BA6-B107-E93B83B45A7E}" destId="{FA10B8ED-8A04-4976-9FF7-EC5C929D9222}" srcOrd="0" destOrd="0" presId="urn:microsoft.com/office/officeart/2005/8/layout/process1"/>
    <dgm:cxn modelId="{31714086-E5D6-4960-AC58-EB4696D0B26E}" type="presParOf" srcId="{B28D78F8-0608-4A3D-A39D-80855178C47D}" destId="{400D335F-CEDB-4975-BC85-D8BDC42674A4}" srcOrd="4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4553B1-8AA6-4098-8110-F1AB81593237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53C3B5-0DCA-44C5-AE2E-F8FAE96F426E}">
      <dgm:prSet custT="1"/>
      <dgm:spPr/>
      <dgm:t>
        <a:bodyPr/>
        <a:lstStyle/>
        <a:p>
          <a:pPr rtl="0"/>
          <a:r>
            <a:rPr lang="es-CO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Comunicación con los usuarios en tiempo real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18790-351F-44B0-9716-1575318E4F7D}" type="parTrans" cxnId="{271B1339-8E7B-4749-9ED4-654A2CEF9CA1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D732B-E170-4E41-BC2F-1BAEB99CA1D1}" type="sibTrans" cxnId="{271B1339-8E7B-4749-9ED4-654A2CEF9CA1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042DE8-BFC8-4BC0-BC0F-AC40851359F4}">
      <dgm:prSet custT="1"/>
      <dgm:spPr/>
      <dgm:t>
        <a:bodyPr/>
        <a:lstStyle/>
        <a:p>
          <a:pPr rtl="0"/>
          <a:r>
            <a: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Alertas inteligentes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A99879-D413-4B62-8D98-1BF637ACCC5D}" type="parTrans" cxnId="{6AFB7909-D17E-4CF5-84DD-2D78FCDE782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C494F1-DA1A-48D1-8129-9A6FB4575390}" type="sibTrans" cxnId="{6AFB7909-D17E-4CF5-84DD-2D78FCDE782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CCFA56-E15F-4E27-AE07-A7DF5D4E318D}">
      <dgm:prSet custT="1"/>
      <dgm:spPr/>
      <dgm:t>
        <a:bodyPr/>
        <a:lstStyle/>
        <a:p>
          <a:pPr rtl="0"/>
          <a:r>
            <a: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Mensajería instantánea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CCC03F-3500-44A6-AA40-3BABFB5A9A7A}" type="parTrans" cxnId="{814676F1-17B8-4265-982E-C8DAE88F2252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C4B371-7596-4987-9C61-188D328B6B72}" type="sibTrans" cxnId="{814676F1-17B8-4265-982E-C8DAE88F2252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FBCBF-F8F3-415E-8528-0D69AD16FE19}">
      <dgm:prSet custT="1"/>
      <dgm:spPr/>
      <dgm:t>
        <a:bodyPr/>
        <a:lstStyle/>
        <a:p>
          <a:pPr rtl="0"/>
          <a:r>
            <a:rPr lang="es-E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</a:t>
          </a:r>
          <a:r>
            <a: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Media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413626-F956-4424-A174-3C1131FBBF6A}" type="parTrans" cxnId="{EFE3327E-0350-4CD0-8DF3-FA0BD9346272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7C6FEB-95AE-468B-AF10-6FB61C3AE616}" type="sibTrans" cxnId="{EFE3327E-0350-4CD0-8DF3-FA0BD9346272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112B2-7EBE-46B3-BAE0-A3A16ADB2107}">
      <dgm:prSet custT="1"/>
      <dgm:spPr/>
      <dgm:t>
        <a:bodyPr/>
        <a:lstStyle/>
        <a:p>
          <a:pPr rtl="0"/>
          <a:r>
            <a:rPr lang="es-E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Gadgets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20DF5-E717-4C8F-8F0A-38E370705B5A}" type="parTrans" cxnId="{6DA760E4-72C3-4693-90A6-5B862C060F43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2F0D21-184A-4F75-8B2D-093CBC764214}" type="sibTrans" cxnId="{6DA760E4-72C3-4693-90A6-5B862C060F43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3E195A-3143-413E-87C3-D523B0E4851A}">
      <dgm:prSet custT="1"/>
      <dgm:spPr/>
      <dgm:t>
        <a:bodyPr/>
        <a:lstStyle/>
        <a:p>
          <a:pPr rtl="0"/>
          <a:r>
            <a: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Manejo de identidad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9FBF2E-4F4E-4B6C-AE30-0E78F6C5E678}" type="parTrans" cxnId="{8311E244-12CD-4BE0-A43E-21A7F9B2BFE2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FD431-4C23-4735-800D-F1D307C151FB}" type="sibTrans" cxnId="{8311E244-12CD-4BE0-A43E-21A7F9B2BFE2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19332E-AFE2-4510-A1C2-3EFB3605E5E2}" type="pres">
      <dgm:prSet presAssocID="{A44553B1-8AA6-4098-8110-F1AB815932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7E143-3E8D-4205-9A1F-F0A8C3CAFDA6}" type="pres">
      <dgm:prSet presAssocID="{2F53C3B5-0DCA-44C5-AE2E-F8FAE96F426E}" presName="centerShape" presStyleLbl="node0" presStyleIdx="0" presStyleCnt="1"/>
      <dgm:spPr/>
      <dgm:t>
        <a:bodyPr/>
        <a:lstStyle/>
        <a:p>
          <a:endParaRPr lang="en-US"/>
        </a:p>
      </dgm:t>
    </dgm:pt>
    <dgm:pt modelId="{7D206900-E27D-4461-9966-268C2E065E88}" type="pres">
      <dgm:prSet presAssocID="{FE042DE8-BFC8-4BC0-BC0F-AC40851359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B46DB-E128-4605-B4D4-18A95B337BC0}" type="pres">
      <dgm:prSet presAssocID="{FE042DE8-BFC8-4BC0-BC0F-AC40851359F4}" presName="dummy" presStyleCnt="0"/>
      <dgm:spPr/>
    </dgm:pt>
    <dgm:pt modelId="{95851500-A598-4692-AD9F-4DC01D04F64C}" type="pres">
      <dgm:prSet presAssocID="{8EC494F1-DA1A-48D1-8129-9A6FB45753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4560965-1152-4EE5-9126-663610E17E95}" type="pres">
      <dgm:prSet presAssocID="{F8CCFA56-E15F-4E27-AE07-A7DF5D4E31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84BF5-0FA4-45B5-882A-6EA9025217B6}" type="pres">
      <dgm:prSet presAssocID="{F8CCFA56-E15F-4E27-AE07-A7DF5D4E318D}" presName="dummy" presStyleCnt="0"/>
      <dgm:spPr/>
    </dgm:pt>
    <dgm:pt modelId="{A1A56EC1-9AF4-42F9-8AF4-B4E6D2C923BB}" type="pres">
      <dgm:prSet presAssocID="{FDC4B371-7596-4987-9C61-188D328B6B7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052DF77-E2AB-4A64-843A-ADC9F3A04164}" type="pres">
      <dgm:prSet presAssocID="{3E4FBCBF-F8F3-415E-8528-0D69AD16FE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BB64A-6B6E-47AC-BAE1-EE866855B2B3}" type="pres">
      <dgm:prSet presAssocID="{3E4FBCBF-F8F3-415E-8528-0D69AD16FE19}" presName="dummy" presStyleCnt="0"/>
      <dgm:spPr/>
    </dgm:pt>
    <dgm:pt modelId="{E2994DAF-B9D0-4EA7-B12C-3102F8CE34CD}" type="pres">
      <dgm:prSet presAssocID="{CD7C6FEB-95AE-468B-AF10-6FB61C3AE61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A054133-92AB-4201-B286-C7FD9B932941}" type="pres">
      <dgm:prSet presAssocID="{1D9112B2-7EBE-46B3-BAE0-A3A16ADB21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B3606-4BE4-40A7-BE8F-1CA0122CFB90}" type="pres">
      <dgm:prSet presAssocID="{1D9112B2-7EBE-46B3-BAE0-A3A16ADB2107}" presName="dummy" presStyleCnt="0"/>
      <dgm:spPr/>
    </dgm:pt>
    <dgm:pt modelId="{BCFD86C7-F354-49B2-9B07-5E57F75735D4}" type="pres">
      <dgm:prSet presAssocID="{7D2F0D21-184A-4F75-8B2D-093CBC76421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C392519-AED5-4D2E-8A7B-C73B2B5D9A7A}" type="pres">
      <dgm:prSet presAssocID="{663E195A-3143-413E-87C3-D523B0E485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74A73-71D1-4659-B831-B2B360E0A1A9}" type="pres">
      <dgm:prSet presAssocID="{663E195A-3143-413E-87C3-D523B0E4851A}" presName="dummy" presStyleCnt="0"/>
      <dgm:spPr/>
    </dgm:pt>
    <dgm:pt modelId="{EABDBC33-17CE-4FDF-A064-965FD89F53BF}" type="pres">
      <dgm:prSet presAssocID="{07CFD431-4C23-4735-800D-F1D307C151F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71B1339-8E7B-4749-9ED4-654A2CEF9CA1}" srcId="{A44553B1-8AA6-4098-8110-F1AB81593237}" destId="{2F53C3B5-0DCA-44C5-AE2E-F8FAE96F426E}" srcOrd="0" destOrd="0" parTransId="{2A118790-351F-44B0-9716-1575318E4F7D}" sibTransId="{48BD732B-E170-4E41-BC2F-1BAEB99CA1D1}"/>
    <dgm:cxn modelId="{91090DDE-4B6C-492B-8ED5-304F0CA1ECFA}" type="presOf" srcId="{1D9112B2-7EBE-46B3-BAE0-A3A16ADB2107}" destId="{2A054133-92AB-4201-B286-C7FD9B932941}" srcOrd="0" destOrd="0" presId="urn:microsoft.com/office/officeart/2005/8/layout/radial6"/>
    <dgm:cxn modelId="{BB71F30D-5790-4574-A243-68651E9F8047}" type="presOf" srcId="{7D2F0D21-184A-4F75-8B2D-093CBC764214}" destId="{BCFD86C7-F354-49B2-9B07-5E57F75735D4}" srcOrd="0" destOrd="0" presId="urn:microsoft.com/office/officeart/2005/8/layout/radial6"/>
    <dgm:cxn modelId="{AF5740F9-A7A1-4DE1-94C6-E2FCDFFB7FED}" type="presOf" srcId="{CD7C6FEB-95AE-468B-AF10-6FB61C3AE616}" destId="{E2994DAF-B9D0-4EA7-B12C-3102F8CE34CD}" srcOrd="0" destOrd="0" presId="urn:microsoft.com/office/officeart/2005/8/layout/radial6"/>
    <dgm:cxn modelId="{75D78C52-1092-40E2-BB2A-2546379BB0DF}" type="presOf" srcId="{8EC494F1-DA1A-48D1-8129-9A6FB4575390}" destId="{95851500-A598-4692-AD9F-4DC01D04F64C}" srcOrd="0" destOrd="0" presId="urn:microsoft.com/office/officeart/2005/8/layout/radial6"/>
    <dgm:cxn modelId="{BBE2D8DA-BB12-4CC7-AF84-3D6EF80598FD}" type="presOf" srcId="{FDC4B371-7596-4987-9C61-188D328B6B72}" destId="{A1A56EC1-9AF4-42F9-8AF4-B4E6D2C923BB}" srcOrd="0" destOrd="0" presId="urn:microsoft.com/office/officeart/2005/8/layout/radial6"/>
    <dgm:cxn modelId="{EFE3327E-0350-4CD0-8DF3-FA0BD9346272}" srcId="{2F53C3B5-0DCA-44C5-AE2E-F8FAE96F426E}" destId="{3E4FBCBF-F8F3-415E-8528-0D69AD16FE19}" srcOrd="2" destOrd="0" parTransId="{4D413626-F956-4424-A174-3C1131FBBF6A}" sibTransId="{CD7C6FEB-95AE-468B-AF10-6FB61C3AE616}"/>
    <dgm:cxn modelId="{702C4FF3-9083-4DD4-A65A-138A5926FB9E}" type="presOf" srcId="{FE042DE8-BFC8-4BC0-BC0F-AC40851359F4}" destId="{7D206900-E27D-4461-9966-268C2E065E88}" srcOrd="0" destOrd="0" presId="urn:microsoft.com/office/officeart/2005/8/layout/radial6"/>
    <dgm:cxn modelId="{D2803D85-5F9A-4E33-B9E0-9ADB790ADD48}" type="presOf" srcId="{2F53C3B5-0DCA-44C5-AE2E-F8FAE96F426E}" destId="{3E47E143-3E8D-4205-9A1F-F0A8C3CAFDA6}" srcOrd="0" destOrd="0" presId="urn:microsoft.com/office/officeart/2005/8/layout/radial6"/>
    <dgm:cxn modelId="{6AFB7909-D17E-4CF5-84DD-2D78FCDE7827}" srcId="{2F53C3B5-0DCA-44C5-AE2E-F8FAE96F426E}" destId="{FE042DE8-BFC8-4BC0-BC0F-AC40851359F4}" srcOrd="0" destOrd="0" parTransId="{02A99879-D413-4B62-8D98-1BF637ACCC5D}" sibTransId="{8EC494F1-DA1A-48D1-8129-9A6FB4575390}"/>
    <dgm:cxn modelId="{ED3A2BC8-2C51-4198-BABB-F505C5634F84}" type="presOf" srcId="{07CFD431-4C23-4735-800D-F1D307C151FB}" destId="{EABDBC33-17CE-4FDF-A064-965FD89F53BF}" srcOrd="0" destOrd="0" presId="urn:microsoft.com/office/officeart/2005/8/layout/radial6"/>
    <dgm:cxn modelId="{D468D97D-4314-4B85-A327-C906EB3024BB}" type="presOf" srcId="{F8CCFA56-E15F-4E27-AE07-A7DF5D4E318D}" destId="{B4560965-1152-4EE5-9126-663610E17E95}" srcOrd="0" destOrd="0" presId="urn:microsoft.com/office/officeart/2005/8/layout/radial6"/>
    <dgm:cxn modelId="{8311E244-12CD-4BE0-A43E-21A7F9B2BFE2}" srcId="{2F53C3B5-0DCA-44C5-AE2E-F8FAE96F426E}" destId="{663E195A-3143-413E-87C3-D523B0E4851A}" srcOrd="4" destOrd="0" parTransId="{FD9FBF2E-4F4E-4B6C-AE30-0E78F6C5E678}" sibTransId="{07CFD431-4C23-4735-800D-F1D307C151FB}"/>
    <dgm:cxn modelId="{814676F1-17B8-4265-982E-C8DAE88F2252}" srcId="{2F53C3B5-0DCA-44C5-AE2E-F8FAE96F426E}" destId="{F8CCFA56-E15F-4E27-AE07-A7DF5D4E318D}" srcOrd="1" destOrd="0" parTransId="{73CCC03F-3500-44A6-AA40-3BABFB5A9A7A}" sibTransId="{FDC4B371-7596-4987-9C61-188D328B6B72}"/>
    <dgm:cxn modelId="{A72522F8-9550-4D2B-9F88-1653121F8354}" type="presOf" srcId="{A44553B1-8AA6-4098-8110-F1AB81593237}" destId="{C819332E-AFE2-4510-A1C2-3EFB3605E5E2}" srcOrd="0" destOrd="0" presId="urn:microsoft.com/office/officeart/2005/8/layout/radial6"/>
    <dgm:cxn modelId="{6DA760E4-72C3-4693-90A6-5B862C060F43}" srcId="{2F53C3B5-0DCA-44C5-AE2E-F8FAE96F426E}" destId="{1D9112B2-7EBE-46B3-BAE0-A3A16ADB2107}" srcOrd="3" destOrd="0" parTransId="{B3220DF5-E717-4C8F-8F0A-38E370705B5A}" sibTransId="{7D2F0D21-184A-4F75-8B2D-093CBC764214}"/>
    <dgm:cxn modelId="{9239C697-3B68-42FB-A14E-328C753694C9}" type="presOf" srcId="{3E4FBCBF-F8F3-415E-8528-0D69AD16FE19}" destId="{6052DF77-E2AB-4A64-843A-ADC9F3A04164}" srcOrd="0" destOrd="0" presId="urn:microsoft.com/office/officeart/2005/8/layout/radial6"/>
    <dgm:cxn modelId="{9E6526EA-67B8-40E9-B88E-A75F8185B560}" type="presOf" srcId="{663E195A-3143-413E-87C3-D523B0E4851A}" destId="{6C392519-AED5-4D2E-8A7B-C73B2B5D9A7A}" srcOrd="0" destOrd="0" presId="urn:microsoft.com/office/officeart/2005/8/layout/radial6"/>
    <dgm:cxn modelId="{601BA388-D177-4148-B9FA-C1EA2D3F8DE5}" type="presParOf" srcId="{C819332E-AFE2-4510-A1C2-3EFB3605E5E2}" destId="{3E47E143-3E8D-4205-9A1F-F0A8C3CAFDA6}" srcOrd="0" destOrd="0" presId="urn:microsoft.com/office/officeart/2005/8/layout/radial6"/>
    <dgm:cxn modelId="{22C81726-0198-4E0E-B569-4CC614130AAD}" type="presParOf" srcId="{C819332E-AFE2-4510-A1C2-3EFB3605E5E2}" destId="{7D206900-E27D-4461-9966-268C2E065E88}" srcOrd="1" destOrd="0" presId="urn:microsoft.com/office/officeart/2005/8/layout/radial6"/>
    <dgm:cxn modelId="{ADEFD4D6-0745-4A77-8458-4B4F6F3F48A0}" type="presParOf" srcId="{C819332E-AFE2-4510-A1C2-3EFB3605E5E2}" destId="{D22B46DB-E128-4605-B4D4-18A95B337BC0}" srcOrd="2" destOrd="0" presId="urn:microsoft.com/office/officeart/2005/8/layout/radial6"/>
    <dgm:cxn modelId="{DBF61669-092B-4124-AF12-8A34F40B5CFA}" type="presParOf" srcId="{C819332E-AFE2-4510-A1C2-3EFB3605E5E2}" destId="{95851500-A598-4692-AD9F-4DC01D04F64C}" srcOrd="3" destOrd="0" presId="urn:microsoft.com/office/officeart/2005/8/layout/radial6"/>
    <dgm:cxn modelId="{46A51DD1-F62F-4E03-A5E9-F0B0639890BD}" type="presParOf" srcId="{C819332E-AFE2-4510-A1C2-3EFB3605E5E2}" destId="{B4560965-1152-4EE5-9126-663610E17E95}" srcOrd="4" destOrd="0" presId="urn:microsoft.com/office/officeart/2005/8/layout/radial6"/>
    <dgm:cxn modelId="{3B4CDA30-2E3F-4711-A417-7FE82D6A6048}" type="presParOf" srcId="{C819332E-AFE2-4510-A1C2-3EFB3605E5E2}" destId="{9E584BF5-0FA4-45B5-882A-6EA9025217B6}" srcOrd="5" destOrd="0" presId="urn:microsoft.com/office/officeart/2005/8/layout/radial6"/>
    <dgm:cxn modelId="{53B9687D-DAAB-444E-95D7-2B79A602372F}" type="presParOf" srcId="{C819332E-AFE2-4510-A1C2-3EFB3605E5E2}" destId="{A1A56EC1-9AF4-42F9-8AF4-B4E6D2C923BB}" srcOrd="6" destOrd="0" presId="urn:microsoft.com/office/officeart/2005/8/layout/radial6"/>
    <dgm:cxn modelId="{4AB789C7-11A9-4D16-A6F5-BD64A5905EA0}" type="presParOf" srcId="{C819332E-AFE2-4510-A1C2-3EFB3605E5E2}" destId="{6052DF77-E2AB-4A64-843A-ADC9F3A04164}" srcOrd="7" destOrd="0" presId="urn:microsoft.com/office/officeart/2005/8/layout/radial6"/>
    <dgm:cxn modelId="{4F34A934-B939-4613-957B-BFBA07720ED0}" type="presParOf" srcId="{C819332E-AFE2-4510-A1C2-3EFB3605E5E2}" destId="{FCABB64A-6B6E-47AC-BAE1-EE866855B2B3}" srcOrd="8" destOrd="0" presId="urn:microsoft.com/office/officeart/2005/8/layout/radial6"/>
    <dgm:cxn modelId="{859CC22B-6CE1-42DE-AA4E-E6AAE086A4C6}" type="presParOf" srcId="{C819332E-AFE2-4510-A1C2-3EFB3605E5E2}" destId="{E2994DAF-B9D0-4EA7-B12C-3102F8CE34CD}" srcOrd="9" destOrd="0" presId="urn:microsoft.com/office/officeart/2005/8/layout/radial6"/>
    <dgm:cxn modelId="{A3C97355-CB95-416F-8768-3A778F884CCC}" type="presParOf" srcId="{C819332E-AFE2-4510-A1C2-3EFB3605E5E2}" destId="{2A054133-92AB-4201-B286-C7FD9B932941}" srcOrd="10" destOrd="0" presId="urn:microsoft.com/office/officeart/2005/8/layout/radial6"/>
    <dgm:cxn modelId="{F3E5A762-088F-4F31-82F2-A81F6221959D}" type="presParOf" srcId="{C819332E-AFE2-4510-A1C2-3EFB3605E5E2}" destId="{143B3606-4BE4-40A7-BE8F-1CA0122CFB90}" srcOrd="11" destOrd="0" presId="urn:microsoft.com/office/officeart/2005/8/layout/radial6"/>
    <dgm:cxn modelId="{A9B9AEE0-019E-4AB2-A93F-DFBF8AA6D389}" type="presParOf" srcId="{C819332E-AFE2-4510-A1C2-3EFB3605E5E2}" destId="{BCFD86C7-F354-49B2-9B07-5E57F75735D4}" srcOrd="12" destOrd="0" presId="urn:microsoft.com/office/officeart/2005/8/layout/radial6"/>
    <dgm:cxn modelId="{082DFCB8-D05C-48E0-9C21-EDCBECD7B775}" type="presParOf" srcId="{C819332E-AFE2-4510-A1C2-3EFB3605E5E2}" destId="{6C392519-AED5-4D2E-8A7B-C73B2B5D9A7A}" srcOrd="13" destOrd="0" presId="urn:microsoft.com/office/officeart/2005/8/layout/radial6"/>
    <dgm:cxn modelId="{700E5A6B-E005-4AF1-8096-680F6FC01A23}" type="presParOf" srcId="{C819332E-AFE2-4510-A1C2-3EFB3605E5E2}" destId="{B8574A73-71D1-4659-B831-B2B360E0A1A9}" srcOrd="14" destOrd="0" presId="urn:microsoft.com/office/officeart/2005/8/layout/radial6"/>
    <dgm:cxn modelId="{CD1F7135-2B18-4D44-90B1-97F207FDD008}" type="presParOf" srcId="{C819332E-AFE2-4510-A1C2-3EFB3605E5E2}" destId="{EABDBC33-17CE-4FDF-A064-965FD89F53BF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F42AD-C729-4705-8245-6897ABB4B0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B8182-07FB-49E2-A8C9-6B04309DB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s-C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s-C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s-C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s-C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s-C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5B794-6CEC-450F-9369-59F72D5E354A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93B1A-316F-4DC2-A3BD-7A9CDB9A1C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438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340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 b="64018"/>
          <a:stretch>
            <a:fillRect/>
          </a:stretch>
        </p:blipFill>
        <p:spPr bwMode="auto">
          <a:xfrm>
            <a:off x="0" y="0"/>
            <a:ext cx="9144000" cy="22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nkBIG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4960"/>
            <a:ext cx="9144000" cy="70279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EED6F-5707-4406-9764-FCBBBC6C9951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6"/>
          <a:srcRect t="37298"/>
          <a:stretch>
            <a:fillRect/>
          </a:stretch>
        </p:blipFill>
        <p:spPr bwMode="auto">
          <a:xfrm>
            <a:off x="0" y="3000372"/>
            <a:ext cx="90964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652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Colombia/ThinkBI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svcol@microsoft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.png"/><Relationship Id="rId18" Type="http://schemas.openxmlformats.org/officeDocument/2006/relationships/image" Target="../media/image36.png"/><Relationship Id="rId3" Type="http://schemas.openxmlformats.org/officeDocument/2006/relationships/image" Target="../media/image25.png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5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/>
          <a:lstStyle/>
          <a:p>
            <a:r>
              <a:rPr lang="es-CO" dirty="0"/>
              <a:t>Pongámonos en </a:t>
            </a:r>
            <a:r>
              <a:rPr lang="es-CO" dirty="0" smtClean="0"/>
              <a:t>Contexto</a:t>
            </a:r>
            <a:br>
              <a:rPr lang="es-CO" dirty="0" smtClean="0"/>
            </a:br>
            <a:r>
              <a:rPr lang="es-CO" sz="3600" dirty="0" smtClean="0">
                <a:solidFill>
                  <a:schemeClr val="tx2"/>
                </a:solidFill>
                <a:effectLst/>
              </a:rPr>
              <a:t>Movimiento Generacional</a:t>
            </a:r>
            <a:endParaRPr lang="en-US" sz="3600" dirty="0">
              <a:solidFill>
                <a:schemeClr val="tx2"/>
              </a:solidFill>
              <a:effectLst/>
            </a:endParaRPr>
          </a:p>
        </p:txBody>
      </p:sp>
      <p:pic>
        <p:nvPicPr>
          <p:cNvPr id="5" name="Picture 4" descr="disk person pc laptop person 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66183"/>
            <a:ext cx="3421117" cy="2362200"/>
          </a:xfrm>
          <a:prstGeom prst="rect">
            <a:avLst/>
          </a:prstGeom>
        </p:spPr>
      </p:pic>
      <p:pic>
        <p:nvPicPr>
          <p:cNvPr id="6" name="Picture 5" descr="disk person tablet blu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133601"/>
            <a:ext cx="3421117" cy="2427364"/>
          </a:xfrm>
          <a:prstGeom prst="rect">
            <a:avLst/>
          </a:prstGeom>
        </p:spPr>
      </p:pic>
      <p:pic>
        <p:nvPicPr>
          <p:cNvPr id="7" name="Picture 6" descr="arrow 0 blue shadow arrow 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64169" y="2863889"/>
            <a:ext cx="1407779" cy="966788"/>
          </a:xfrm>
          <a:prstGeom prst="rect">
            <a:avLst/>
          </a:prstGeom>
        </p:spPr>
      </p:pic>
      <p:pic>
        <p:nvPicPr>
          <p:cNvPr id="8" name="Picture 7" descr="house home maro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4648201"/>
            <a:ext cx="12954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building brown w awn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8703" y="4648201"/>
            <a:ext cx="1334897" cy="1447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14815E-6 C 0.0816 -0.12385 0.16337 -0.24769 0.24896 -0.24954 C 0.33455 -0.25139 0.47032 -0.04977 0.51407 -0.01089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2963E-6 C -0.08628 0.13055 -0.1724 0.26111 -0.25816 0.26203 C -0.34392 0.26296 -0.47344 0.0493 -0.5151 0.00624 " pathEditMode="relative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ellow inner shadow 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66671"/>
            <a:ext cx="57150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/>
          <a:lstStyle/>
          <a:p>
            <a:r>
              <a:rPr lang="es-CO" dirty="0"/>
              <a:t>Pongámonos en Contexto</a:t>
            </a:r>
            <a:br>
              <a:rPr lang="es-CO" dirty="0"/>
            </a:br>
            <a:r>
              <a:rPr lang="es-CO" sz="3600" dirty="0">
                <a:solidFill>
                  <a:schemeClr val="tx2"/>
                </a:solidFill>
                <a:effectLst/>
              </a:rPr>
              <a:t>Computación </a:t>
            </a:r>
            <a:r>
              <a:rPr lang="es-CO" sz="3600" dirty="0" smtClean="0">
                <a:solidFill>
                  <a:schemeClr val="tx2"/>
                </a:solidFill>
                <a:effectLst/>
              </a:rPr>
              <a:t>Integrada</a:t>
            </a:r>
            <a:endParaRPr lang="es-CO" sz="3600" dirty="0">
              <a:solidFill>
                <a:schemeClr val="tx2"/>
              </a:solidFill>
              <a:effectLst/>
            </a:endParaRPr>
          </a:p>
        </p:txBody>
      </p:sp>
      <p:pic>
        <p:nvPicPr>
          <p:cNvPr id="34" name="Picture 33" descr="User Androgynous people per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304871"/>
            <a:ext cx="1579210" cy="189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laptop notebook portable Comp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" y="2685872"/>
            <a:ext cx="152606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29400" y="51242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S+S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Picture 11" descr="cloud illustration 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4724400"/>
            <a:ext cx="3538538" cy="1638774"/>
          </a:xfrm>
          <a:prstGeom prst="rect">
            <a:avLst/>
          </a:prstGeom>
        </p:spPr>
      </p:pic>
      <p:pic>
        <p:nvPicPr>
          <p:cNvPr id="38" name="Picture 37" descr="Mobile cell 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2914471"/>
            <a:ext cx="469053" cy="111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Escenarios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12874"/>
          <a:ext cx="8382000" cy="369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vertical glass rectangle 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133599"/>
            <a:ext cx="1828800" cy="2667001"/>
          </a:xfrm>
          <a:prstGeom prst="rect">
            <a:avLst/>
          </a:prstGeom>
        </p:spPr>
      </p:pic>
      <p:pic>
        <p:nvPicPr>
          <p:cNvPr id="40" name="Picture 39" descr="vertical glass rectangle 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914400"/>
            <a:ext cx="1905000" cy="5743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Conectándose con la Gente</a:t>
            </a:r>
            <a:endParaRPr lang="en-US" dirty="0"/>
          </a:p>
        </p:txBody>
      </p:sp>
      <p:pic>
        <p:nvPicPr>
          <p:cNvPr id="4" name="Content Placeholder 3" descr="disk person pc laptop person blu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36328" y="1143000"/>
            <a:ext cx="1213945" cy="838200"/>
          </a:xfrm>
        </p:spPr>
      </p:pic>
      <p:pic>
        <p:nvPicPr>
          <p:cNvPr id="5" name="Picture 4" descr="disk person tablet 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3700" y="2046660"/>
            <a:ext cx="1219200" cy="865051"/>
          </a:xfrm>
          <a:prstGeom prst="rect">
            <a:avLst/>
          </a:prstGeom>
        </p:spPr>
      </p:pic>
      <p:pic>
        <p:nvPicPr>
          <p:cNvPr id="11" name="Content Placeholder 3" descr="disk person pc laptop person 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328" y="4811342"/>
            <a:ext cx="1213945" cy="838200"/>
          </a:xfrm>
          <a:prstGeom prst="rect">
            <a:avLst/>
          </a:prstGeom>
        </p:spPr>
      </p:pic>
      <p:pic>
        <p:nvPicPr>
          <p:cNvPr id="12" name="Picture 11" descr="disk person tablet 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3700" y="5715000"/>
            <a:ext cx="1219200" cy="865051"/>
          </a:xfrm>
          <a:prstGeom prst="rect">
            <a:avLst/>
          </a:prstGeom>
        </p:spPr>
      </p:pic>
      <p:pic>
        <p:nvPicPr>
          <p:cNvPr id="14" name="Picture 13" descr="disk person tablet 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3700" y="3880831"/>
            <a:ext cx="1219200" cy="86505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3253996" y="3362148"/>
            <a:ext cx="578608" cy="34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7" idx="1"/>
          </p:cNvCxnSpPr>
          <p:nvPr/>
        </p:nvCxnSpPr>
        <p:spPr>
          <a:xfrm flipV="1">
            <a:off x="5271783" y="2628901"/>
            <a:ext cx="519417" cy="73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6" idx="1"/>
          </p:cNvCxnSpPr>
          <p:nvPr/>
        </p:nvCxnSpPr>
        <p:spPr>
          <a:xfrm flipV="1">
            <a:off x="5271783" y="3200400"/>
            <a:ext cx="616607" cy="161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3"/>
            <a:endCxn id="16" idx="1"/>
          </p:cNvCxnSpPr>
          <p:nvPr/>
        </p:nvCxnSpPr>
        <p:spPr>
          <a:xfrm>
            <a:off x="5271783" y="3362148"/>
            <a:ext cx="519417" cy="409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3"/>
            <a:endCxn id="15" idx="1"/>
          </p:cNvCxnSpPr>
          <p:nvPr/>
        </p:nvCxnSpPr>
        <p:spPr>
          <a:xfrm>
            <a:off x="5271783" y="3362148"/>
            <a:ext cx="616607" cy="98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atabase 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124200"/>
            <a:ext cx="394983" cy="475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User Androgynous people pers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8390" y="2971800"/>
            <a:ext cx="38160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users people persons man woma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2362201"/>
            <a:ext cx="575981" cy="53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User Androgynous people pers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8390" y="4114800"/>
            <a:ext cx="38160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users people persons man woma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3505200"/>
            <a:ext cx="575981" cy="53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Content Placeholder 3" descr="disk person pc laptop person 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328" y="2977171"/>
            <a:ext cx="1213945" cy="838200"/>
          </a:xfrm>
          <a:prstGeom prst="rect">
            <a:avLst/>
          </a:prstGeom>
        </p:spPr>
      </p:pic>
      <p:cxnSp>
        <p:nvCxnSpPr>
          <p:cNvPr id="42" name="Straight Connector 41"/>
          <p:cNvCxnSpPr>
            <a:stCxn id="13" idx="3"/>
            <a:endCxn id="10" idx="1"/>
          </p:cNvCxnSpPr>
          <p:nvPr/>
        </p:nvCxnSpPr>
        <p:spPr>
          <a:xfrm flipV="1">
            <a:off x="4150273" y="3362148"/>
            <a:ext cx="726527" cy="34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4800" y="2791361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63" rtl="0"/>
            <a:r>
              <a:rPr lang="es-CO" sz="2000" dirty="0" smtClean="0"/>
              <a:t>Colaboración</a:t>
            </a:r>
          </a:p>
          <a:p>
            <a:pPr algn="r" defTabSz="914363" rtl="0"/>
            <a:r>
              <a:rPr lang="es-CO" sz="2000" dirty="0" smtClean="0"/>
              <a:t>Foros</a:t>
            </a:r>
          </a:p>
          <a:p>
            <a:pPr algn="r" defTabSz="914363" rtl="0"/>
            <a:r>
              <a:rPr lang="es-CO" sz="2000" dirty="0" smtClean="0"/>
              <a:t>Chat</a:t>
            </a:r>
          </a:p>
          <a:p>
            <a:pPr algn="r" defTabSz="914363" rtl="0"/>
            <a:r>
              <a:rPr lang="es-CO" sz="2000" dirty="0" smtClean="0"/>
              <a:t>Mejoramiento</a:t>
            </a:r>
            <a:endParaRPr lang="es-CO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6705600" y="2791361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 rtl="0"/>
            <a:r>
              <a:rPr lang="es-CO" sz="2000" dirty="0" smtClean="0"/>
              <a:t>Autoservicios</a:t>
            </a:r>
          </a:p>
          <a:p>
            <a:pPr defTabSz="914363" rtl="0"/>
            <a:r>
              <a:rPr lang="es-CO" sz="2000" dirty="0" smtClean="0"/>
              <a:t>Chat</a:t>
            </a:r>
          </a:p>
          <a:p>
            <a:pPr defTabSz="914363" rtl="0"/>
            <a:r>
              <a:rPr lang="es-CO" sz="2000" dirty="0" smtClean="0"/>
              <a:t>Mejoramiento</a:t>
            </a:r>
          </a:p>
          <a:p>
            <a:pPr defTabSz="914363" rtl="0"/>
            <a:r>
              <a:rPr lang="es-CO" sz="2000" dirty="0" smtClean="0"/>
              <a:t>Consultas</a:t>
            </a:r>
          </a:p>
          <a:p>
            <a:pPr defTabSz="914363" rtl="0"/>
            <a:r>
              <a:rPr lang="es-CO" sz="2000" dirty="0" smtClean="0"/>
              <a:t>Actualización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/>
          <a:lstStyle/>
          <a:p>
            <a:r>
              <a:rPr lang="es-CO" sz="4400" dirty="0" smtClean="0"/>
              <a:t>Tecnologías para Conectarse con la Gente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9800" y="1447800"/>
          <a:ext cx="69342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Windows Live logo v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676400"/>
            <a:ext cx="2468785" cy="121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47E143-3E8D-4205-9A1F-F0A8C3CAF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06900-E27D-4461-9966-268C2E06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851500-A598-4692-AD9F-4DC01D04F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60965-1152-4EE5-9126-663610E17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56EC1-9AF4-42F9-8AF4-B4E6D2C92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2DF77-E2AB-4A64-843A-ADC9F3A04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994DAF-B9D0-4EA7-B12C-3102F8CE3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054133-92AB-4201-B286-C7FD9B932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D86C7-F354-49B2-9B07-5E57F7573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392519-AED5-4D2E-8A7B-C73B2B5D9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BDBC33-17CE-4FDF-A064-965FD89F5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Caso de Discusión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382000" cy="586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751538"/>
          <a:ext cx="8382000" cy="449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/>
          <a:lstStyle/>
          <a:p>
            <a:r>
              <a:rPr lang="es-ES" sz="4400" dirty="0" smtClean="0"/>
              <a:t>Algunos escenarios </a:t>
            </a:r>
            <a:r>
              <a:rPr lang="es-ES" sz="4400" dirty="0"/>
              <a:t>para </a:t>
            </a:r>
            <a:r>
              <a:rPr lang="es-ES" sz="4400" dirty="0" smtClean="0"/>
              <a:t>Conectarse </a:t>
            </a:r>
            <a:r>
              <a:rPr lang="es-ES" sz="4400" dirty="0"/>
              <a:t>con la </a:t>
            </a:r>
            <a:r>
              <a:rPr lang="es-ES" sz="4400" dirty="0" smtClean="0"/>
              <a:t>Gente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vertical glass rectangle 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3276600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s-CO" dirty="0" smtClean="0"/>
              <a:t>Moviéndose con el Negocio</a:t>
            </a:r>
            <a:endParaRPr lang="en-US" dirty="0"/>
          </a:p>
        </p:txBody>
      </p:sp>
      <p:pic>
        <p:nvPicPr>
          <p:cNvPr id="10" name="Picture 9" descr="Database 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276600"/>
            <a:ext cx="623583" cy="75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Content Placeholder 3" descr="disk person pc laptop person 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676400"/>
            <a:ext cx="2325953" cy="1606015"/>
          </a:xfrm>
          <a:prstGeom prst="rect">
            <a:avLst/>
          </a:prstGeom>
        </p:spPr>
      </p:pic>
      <p:pic>
        <p:nvPicPr>
          <p:cNvPr id="8" name="Picture 7" descr="disk mobile device person yell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038600"/>
            <a:ext cx="2286000" cy="1680072"/>
          </a:xfrm>
          <a:prstGeom prst="rect">
            <a:avLst/>
          </a:prstGeom>
        </p:spPr>
      </p:pic>
      <p:cxnSp>
        <p:nvCxnSpPr>
          <p:cNvPr id="28" name="Straight Connector 27"/>
          <p:cNvCxnSpPr>
            <a:stCxn id="8" idx="3"/>
            <a:endCxn id="24" idx="2"/>
          </p:cNvCxnSpPr>
          <p:nvPr/>
        </p:nvCxnSpPr>
        <p:spPr>
          <a:xfrm flipV="1">
            <a:off x="3429000" y="4343400"/>
            <a:ext cx="2857500" cy="535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" y="25146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 rtl="0"/>
            <a:r>
              <a:rPr lang="es-CO" sz="2000" dirty="0" smtClean="0"/>
              <a:t>Aplicación Móvil</a:t>
            </a:r>
          </a:p>
          <a:p>
            <a:pPr defTabSz="914363" rtl="0"/>
            <a:r>
              <a:rPr lang="es-CO" sz="2000" dirty="0" smtClean="0"/>
              <a:t>Funcionalidad Parcial</a:t>
            </a:r>
          </a:p>
          <a:p>
            <a:pPr defTabSz="914363" rtl="0"/>
            <a:r>
              <a:rPr lang="es-CO" sz="2000" dirty="0" smtClean="0"/>
              <a:t>Desconectado/Conectado</a:t>
            </a:r>
          </a:p>
          <a:p>
            <a:pPr defTabSz="914363" rtl="0"/>
            <a:r>
              <a:rPr lang="es-CO" sz="2000" dirty="0" smtClean="0"/>
              <a:t>Síncrono/Asíncrono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/>
          <a:lstStyle/>
          <a:p>
            <a:r>
              <a:rPr lang="es-CO" sz="4400" dirty="0" smtClean="0"/>
              <a:t>Tecnologías para Moverse con el </a:t>
            </a:r>
            <a:r>
              <a:rPr lang="es-CO" sz="4400" dirty="0"/>
              <a:t>Negocio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76600" y="1295400"/>
          <a:ext cx="5486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Windows Mobile 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411376"/>
            <a:ext cx="1981200" cy="639292"/>
          </a:xfrm>
          <a:prstGeom prst="rect">
            <a:avLst/>
          </a:prstGeom>
        </p:spPr>
      </p:pic>
      <p:pic>
        <p:nvPicPr>
          <p:cNvPr id="7" name="Picture 6" descr="SQL Server generic brand Grid 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505200"/>
            <a:ext cx="2362200" cy="599924"/>
          </a:xfrm>
          <a:prstGeom prst="rect">
            <a:avLst/>
          </a:prstGeom>
        </p:spPr>
      </p:pic>
      <p:pic>
        <p:nvPicPr>
          <p:cNvPr id="9" name="Picture 8" descr=".net bl 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1" y="4648201"/>
            <a:ext cx="2286000" cy="5572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Caso de Discusión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382000" cy="586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30249" y="4495800"/>
            <a:ext cx="7681913" cy="461665"/>
          </a:xfrm>
        </p:spPr>
        <p:txBody>
          <a:bodyPr/>
          <a:lstStyle/>
          <a:p>
            <a:r>
              <a:rPr lang="es-CO" sz="2400" dirty="0" smtClean="0"/>
              <a:t>Relacionamiento con Productores de Software</a:t>
            </a:r>
          </a:p>
          <a:p>
            <a:r>
              <a:rPr lang="es-CO" sz="2400" dirty="0" smtClean="0"/>
              <a:t>Microsoft Colombia</a:t>
            </a:r>
          </a:p>
          <a:p>
            <a:endParaRPr lang="es-CO" sz="2400" dirty="0" smtClean="0"/>
          </a:p>
          <a:p>
            <a:r>
              <a:rPr lang="es-CO" sz="2400" dirty="0" smtClean="0">
                <a:hlinkClick r:id="rId3"/>
              </a:rPr>
              <a:t>www.microsoft.com/Colombia/ThinkBIG</a:t>
            </a:r>
            <a:r>
              <a:rPr lang="es-CO" sz="2400" dirty="0" smtClean="0"/>
              <a:t> </a:t>
            </a:r>
          </a:p>
          <a:p>
            <a:r>
              <a:rPr lang="es-CO" sz="2400" dirty="0" smtClean="0">
                <a:hlinkClick r:id="rId4"/>
              </a:rPr>
              <a:t>isvcol@microsoft.com</a:t>
            </a:r>
            <a:r>
              <a:rPr lang="es-CO" sz="2400" dirty="0" smtClean="0"/>
              <a:t> </a:t>
            </a:r>
            <a:endParaRPr lang="en-US" sz="2400" dirty="0" smtClean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0250" y="2438400"/>
            <a:ext cx="8185150" cy="1523495"/>
          </a:xfrm>
        </p:spPr>
        <p:txBody>
          <a:bodyPr/>
          <a:lstStyle/>
          <a:p>
            <a:r>
              <a:rPr sz="3600" smtClean="0"/>
              <a:t>Pensemos en Grande:</a:t>
            </a:r>
            <a:br>
              <a:rPr sz="3600" smtClean="0"/>
            </a:br>
            <a:r>
              <a:rPr sz="3600" smtClean="0"/>
              <a:t>Escenarios prácticos del uso de nuevas tecnologías para extender sus aplicaciones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/>
          <a:lstStyle/>
          <a:p>
            <a:r>
              <a:rPr lang="es-ES" sz="4400" dirty="0" smtClean="0"/>
              <a:t>Algunos escenarios para </a:t>
            </a:r>
            <a:r>
              <a:rPr lang="es-CO" sz="4400" dirty="0" smtClean="0"/>
              <a:t>Moverse con el Negocio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75338"/>
          <a:ext cx="8382000" cy="464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empty blue rec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914400" cy="1295400"/>
          </a:xfrm>
          <a:prstGeom prst="rect">
            <a:avLst/>
          </a:prstGeom>
        </p:spPr>
      </p:pic>
      <p:pic>
        <p:nvPicPr>
          <p:cNvPr id="24" name="Picture 23" descr="vertical glass rectangle 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38100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Tomando Decisiones </a:t>
            </a:r>
            <a:r>
              <a:rPr lang="es-CO" dirty="0"/>
              <a:t>Informadas</a:t>
            </a:r>
            <a:endParaRPr/>
          </a:p>
        </p:txBody>
      </p:sp>
      <p:pic>
        <p:nvPicPr>
          <p:cNvPr id="26" name="Picture 25" descr="Database 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2590800"/>
            <a:ext cx="632443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6858000" y="13716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 rtl="0"/>
            <a:r>
              <a:rPr lang="es-CO" sz="1200" dirty="0" smtClean="0"/>
              <a:t>Reportes Ad-hoc</a:t>
            </a:r>
          </a:p>
        </p:txBody>
      </p:sp>
      <p:pic>
        <p:nvPicPr>
          <p:cNvPr id="32" name="Picture 31" descr="disk person tablet 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295400"/>
            <a:ext cx="1981200" cy="1405709"/>
          </a:xfrm>
          <a:prstGeom prst="rect">
            <a:avLst/>
          </a:prstGeom>
        </p:spPr>
      </p:pic>
      <p:pic>
        <p:nvPicPr>
          <p:cNvPr id="39" name="Picture 38" descr="Table with Data spreadsheet document Oran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2133600"/>
            <a:ext cx="685800" cy="571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37" descr="3D Line Graph cha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1752600"/>
            <a:ext cx="627728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Picture 40" descr="Table No Data  spreadsheet document Blu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1600200"/>
            <a:ext cx="728546" cy="60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39" descr="3D Bar Graph char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799" y="1066799"/>
            <a:ext cx="685800" cy="749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Picture 41" descr="Project Scorecard status repor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2438400"/>
            <a:ext cx="1741753" cy="1347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42" descr="pc Office Excel scree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53000" y="4572000"/>
            <a:ext cx="1752600" cy="1306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Picture 43" descr="cloud illustration ico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" y="4648200"/>
            <a:ext cx="3455246" cy="1600200"/>
          </a:xfrm>
          <a:prstGeom prst="rect">
            <a:avLst/>
          </a:prstGeom>
        </p:spPr>
      </p:pic>
      <p:pic>
        <p:nvPicPr>
          <p:cNvPr id="45" name="Picture 44" descr="curved arrow 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059808" flipV="1">
            <a:off x="1437922" y="3540993"/>
            <a:ext cx="504364" cy="126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Picture 45" descr="curved arrow 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8139446" flipV="1">
            <a:off x="3877728" y="3506535"/>
            <a:ext cx="508239" cy="1341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Picture 46" descr="curved arrow 4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5775570" flipV="1">
            <a:off x="5255860" y="2166393"/>
            <a:ext cx="454198" cy="2355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Picture 47" descr="curved arrow 4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4572884" flipV="1">
            <a:off x="4836622" y="1226040"/>
            <a:ext cx="468194" cy="1763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7086600" y="3810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 rtl="0"/>
            <a:r>
              <a:rPr lang="es-CO" sz="1200" dirty="0" smtClean="0"/>
              <a:t>Tableros de Control</a:t>
            </a:r>
          </a:p>
          <a:p>
            <a:pPr defTabSz="914363" rtl="0"/>
            <a:r>
              <a:rPr lang="es-CO" sz="1200" dirty="0" smtClean="0"/>
              <a:t>Indicadores</a:t>
            </a:r>
          </a:p>
          <a:p>
            <a:pPr defTabSz="914363" rtl="0"/>
            <a:r>
              <a:rPr lang="es-CO" sz="1200" dirty="0" smtClean="0"/>
              <a:t>Semáforos</a:t>
            </a:r>
          </a:p>
          <a:p>
            <a:pPr defTabSz="914363" rtl="0"/>
            <a:r>
              <a:rPr lang="es-CO" sz="1200" dirty="0" smtClean="0"/>
              <a:t>Gráficas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05600" y="5257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 rtl="0"/>
            <a:r>
              <a:rPr lang="es-CO" sz="1200" dirty="0" smtClean="0"/>
              <a:t>Información para Análisis</a:t>
            </a:r>
          </a:p>
          <a:p>
            <a:pPr defTabSz="914363" rtl="0"/>
            <a:r>
              <a:rPr lang="es-CO" sz="1200" dirty="0" smtClean="0"/>
              <a:t>Data </a:t>
            </a:r>
            <a:r>
              <a:rPr lang="es-CO" sz="1200" dirty="0" err="1" smtClean="0"/>
              <a:t>mining</a:t>
            </a:r>
            <a:endParaRPr lang="es-CO" sz="1200" dirty="0" smtClean="0"/>
          </a:p>
          <a:p>
            <a:pPr defTabSz="914363" rtl="0"/>
            <a:r>
              <a:rPr lang="es-CO" sz="1200" dirty="0" smtClean="0"/>
              <a:t>Tablas Dinámicas</a:t>
            </a:r>
          </a:p>
          <a:p>
            <a:pPr defTabSz="914363" rtl="0"/>
            <a:r>
              <a:rPr lang="es-CO" sz="1200" dirty="0" smtClean="0"/>
              <a:t>Cruces de Datos</a:t>
            </a:r>
          </a:p>
        </p:txBody>
      </p:sp>
      <p:pic>
        <p:nvPicPr>
          <p:cNvPr id="53" name="Picture 52" descr="Table No Data  spreadsheet document Blu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5486400"/>
            <a:ext cx="685800" cy="573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3124200" y="5715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 rtl="0"/>
            <a:r>
              <a:rPr lang="es-CO" sz="1200" dirty="0" err="1" smtClean="0"/>
              <a:t>Marketplace</a:t>
            </a:r>
            <a:endParaRPr lang="es-CO" sz="1200" dirty="0" smtClean="0"/>
          </a:p>
          <a:p>
            <a:pPr defTabSz="914363" rtl="0"/>
            <a:r>
              <a:rPr lang="es-CO" sz="1200" dirty="0" err="1" smtClean="0"/>
              <a:t>Benchmark</a:t>
            </a:r>
            <a:endParaRPr lang="es-CO" sz="1200" dirty="0" smtClean="0"/>
          </a:p>
          <a:p>
            <a:pPr defTabSz="914363" rtl="0"/>
            <a:r>
              <a:rPr lang="es-CO" sz="1200" dirty="0" smtClean="0"/>
              <a:t>Retroalimentación</a:t>
            </a:r>
          </a:p>
          <a:p>
            <a:pPr defTabSz="914363" rtl="0"/>
            <a:r>
              <a:rPr lang="es-CO" sz="1200" dirty="0" smtClean="0"/>
              <a:t>Estudios de Mercado</a:t>
            </a:r>
          </a:p>
          <a:p>
            <a:pPr defTabSz="914363" rtl="0"/>
            <a:r>
              <a:rPr lang="es-CO" sz="1200" dirty="0" smtClean="0"/>
              <a:t>Valor Agregado</a:t>
            </a:r>
          </a:p>
        </p:txBody>
      </p:sp>
      <p:pic>
        <p:nvPicPr>
          <p:cNvPr id="58" name="Picture 57" descr="graph growth line chart green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2000" y="4953000"/>
            <a:ext cx="990600" cy="677598"/>
          </a:xfrm>
          <a:prstGeom prst="rect">
            <a:avLst/>
          </a:prstGeom>
        </p:spPr>
      </p:pic>
      <p:pic>
        <p:nvPicPr>
          <p:cNvPr id="59" name="Picture 58" descr="visio process chart 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52600" y="5029200"/>
            <a:ext cx="1214438" cy="705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Content Placeholder 3" descr="disk person pc laptop person blue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42900" y="3048000"/>
            <a:ext cx="685800" cy="473529"/>
          </a:xfrm>
          <a:prstGeom prst="rect">
            <a:avLst/>
          </a:prstGeom>
        </p:spPr>
      </p:pic>
      <p:pic>
        <p:nvPicPr>
          <p:cNvPr id="62" name="Picture 61" descr="disk person tablet blu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42900" y="3581400"/>
            <a:ext cx="685800" cy="4865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1" grpId="0"/>
      <p:bldP spid="52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/>
          <a:lstStyle/>
          <a:p>
            <a:r>
              <a:rPr lang="es-CO" sz="4400" dirty="0" smtClean="0"/>
              <a:t>Tecnologías para Tomar Decisiones </a:t>
            </a:r>
            <a:r>
              <a:rPr lang="es-CO" sz="4400" dirty="0"/>
              <a:t>Informadas</a:t>
            </a:r>
            <a:endParaRPr sz="44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67000" y="990600"/>
          <a:ext cx="68580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QL Server generic brand Grid 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10" y="3052838"/>
            <a:ext cx="2362200" cy="599924"/>
          </a:xfrm>
          <a:prstGeom prst="rect">
            <a:avLst/>
          </a:prstGeom>
        </p:spPr>
      </p:pic>
      <p:pic>
        <p:nvPicPr>
          <p:cNvPr id="6" name="Picture 5" descr="SharePoint Server generic brand Grid 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10" y="1905000"/>
            <a:ext cx="3082390" cy="533400"/>
          </a:xfrm>
          <a:prstGeom prst="rect">
            <a:avLst/>
          </a:prstGeom>
        </p:spPr>
      </p:pic>
      <p:pic>
        <p:nvPicPr>
          <p:cNvPr id="7" name="Picture 6" descr="Excel 2007 logo blac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10" y="4267200"/>
            <a:ext cx="3009900" cy="5866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Caso de Discusión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382000" cy="586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/>
          <a:lstStyle/>
          <a:p>
            <a:r>
              <a:rPr lang="es-CO" sz="4400" dirty="0" smtClean="0"/>
              <a:t>Algunos Escenarios para Tomar Decisiones </a:t>
            </a:r>
            <a:r>
              <a:rPr lang="es-CO" sz="4400" dirty="0"/>
              <a:t>Informadas</a:t>
            </a:r>
            <a:endParaRPr sz="4400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944952"/>
          <a:ext cx="8382000" cy="361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Resumiendo…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12875"/>
          <a:ext cx="83820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A2A0F-8C5F-42D6-B7E4-B2CF74677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FBBCA-3092-4190-AE28-0900D9885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896E99-FA7A-481B-8205-7C7D569E1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FB7AB-4182-4E3A-8592-CAFEC4141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¿Qué Sigue?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12875"/>
          <a:ext cx="83820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1869EB-F34D-49D8-9C2D-08F2C74EF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2845D-C487-4BE5-BCE5-5D9F68F33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9DFAE0-7B30-4C00-B29A-1DBFC49A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344D3-B3C0-4BAE-8F55-A6A202859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2FAB1E-818B-467F-9A1C-A639658B3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ACA30F-07C2-45B6-A12B-B9C97FA62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81000" y="1828800"/>
          <a:ext cx="8382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Nuestra Última Reunión…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0BB900-8285-4C68-904D-38AC97EDD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677352-0B8B-412C-A75A-7FD9791E7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Última Reunión…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600" dirty="0" smtClean="0">
                <a:solidFill>
                  <a:schemeClr val="tx2"/>
                </a:solidFill>
                <a:effectLst/>
              </a:rPr>
              <a:t>hablábamos de Innovación</a:t>
            </a:r>
            <a:endParaRPr lang="es-CO" sz="3600" dirty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81000" y="1869281"/>
          <a:ext cx="83820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78E1DB-3FBD-49E2-9280-8A373FAC4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29BB8F-264E-4EE0-A308-94B678EEB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5E52A-0F47-4379-A5A4-6978A161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21BF80-1828-43DB-9DF5-0DF150A0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5300" dirty="0" smtClean="0"/>
              <a:t>Nuestra Última Reunión…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4000" dirty="0" smtClean="0">
                <a:solidFill>
                  <a:schemeClr val="tx2"/>
                </a:solidFill>
                <a:effectLst/>
              </a:rPr>
              <a:t>más </a:t>
            </a:r>
            <a:r>
              <a:rPr lang="es-CO" sz="4000" dirty="0">
                <a:solidFill>
                  <a:schemeClr val="tx2"/>
                </a:solidFill>
                <a:effectLst/>
              </a:rPr>
              <a:t>v</a:t>
            </a:r>
            <a:r>
              <a:rPr lang="es-CO" sz="4000" dirty="0" smtClean="0">
                <a:solidFill>
                  <a:schemeClr val="tx2"/>
                </a:solidFill>
                <a:effectLst/>
              </a:rPr>
              <a:t>alor, más ahorro</a:t>
            </a:r>
            <a:endParaRPr lang="en-US" sz="4000" dirty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81000" y="1219199"/>
          <a:ext cx="3962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953000" y="1219200"/>
          <a:ext cx="381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/>
          <a:lstStyle/>
          <a:p>
            <a:r>
              <a:rPr lang="es-CO" dirty="0"/>
              <a:t>Nuestra Última </a:t>
            </a:r>
            <a:r>
              <a:rPr lang="es-CO" dirty="0" smtClean="0"/>
              <a:t>Reunión…</a:t>
            </a:r>
            <a:r>
              <a:rPr lang="es-CO" dirty="0"/>
              <a:t/>
            </a:r>
            <a:br>
              <a:rPr lang="es-CO" dirty="0"/>
            </a:br>
            <a:r>
              <a:rPr lang="es-CO" sz="3600" dirty="0" smtClean="0">
                <a:solidFill>
                  <a:schemeClr val="tx2"/>
                </a:solidFill>
                <a:effectLst/>
              </a:rPr>
              <a:t>hablábamos de Web 2.0</a:t>
            </a:r>
            <a:endParaRPr lang="es-CO" sz="3600" dirty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708594"/>
          <a:ext cx="8382000" cy="423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BE4284-CC32-4097-86F5-AC53F66D1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D04CF1-74DD-4F62-9344-AB7FA8437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626B2E-6A42-4495-A76D-5ED646E2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2E86E-80E7-4801-9281-54CD536B5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/>
              <a:t>Nuestra Última </a:t>
            </a:r>
            <a:r>
              <a:rPr lang="es-CO" dirty="0" smtClean="0"/>
              <a:t>Reunión…</a:t>
            </a: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3600" dirty="0" smtClean="0">
                <a:solidFill>
                  <a:schemeClr val="tx2"/>
                </a:solidFill>
                <a:effectLst/>
              </a:rPr>
              <a:t>cómo aprovechar las oportunidades</a:t>
            </a:r>
            <a:endParaRPr lang="es-CO" sz="3600" dirty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¿De qué vamos a hablar hoy?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12874"/>
          <a:ext cx="8382000" cy="384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444E55-5780-46E8-8793-65CFD251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C3AC2C-CA16-4997-A1C3-CA3F87C1F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3F0D9-F52F-46CA-A325-4E5DC150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330F3-FF91-4C26-B750-E7F22D33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loud illustration 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572000"/>
            <a:ext cx="3538538" cy="1638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/>
          <a:lstStyle/>
          <a:p>
            <a:r>
              <a:rPr lang="es-CO" dirty="0" smtClean="0"/>
              <a:t>Pongámonos en Contexto</a:t>
            </a:r>
            <a:br>
              <a:rPr lang="es-CO" dirty="0" smtClean="0"/>
            </a:br>
            <a:r>
              <a:rPr lang="es-CO" sz="3600" dirty="0" smtClean="0">
                <a:solidFill>
                  <a:schemeClr val="tx2"/>
                </a:solidFill>
                <a:effectLst/>
              </a:rPr>
              <a:t>Computación Personal</a:t>
            </a:r>
            <a:endParaRPr lang="es-CO" dirty="0">
              <a:solidFill>
                <a:schemeClr val="tx2"/>
              </a:solidFill>
              <a:effectLst/>
            </a:endParaRPr>
          </a:p>
        </p:txBody>
      </p:sp>
      <p:pic>
        <p:nvPicPr>
          <p:cNvPr id="34" name="Picture 33" descr="User Androgynous people per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057400"/>
            <a:ext cx="1579210" cy="1892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36" descr="laptop notebook portable Comp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" y="2438401"/>
            <a:ext cx="152606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37" descr="Mobile cell Ph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2514600"/>
            <a:ext cx="514774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28600" y="3733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63" rtl="0"/>
            <a:r>
              <a:rPr lang="es-CO" sz="2000" dirty="0" smtClean="0"/>
              <a:t>Windows</a:t>
            </a:r>
          </a:p>
          <a:p>
            <a:pPr defTabSz="914363"/>
            <a:r>
              <a:rPr lang="es-CO" sz="2000" dirty="0" smtClean="0"/>
              <a:t>Acceso a Internet </a:t>
            </a:r>
          </a:p>
          <a:p>
            <a:pPr algn="l" defTabSz="914363" rtl="0"/>
            <a:r>
              <a:rPr lang="es-CO" sz="2000" dirty="0" err="1" smtClean="0"/>
              <a:t>Notebooks</a:t>
            </a:r>
            <a:r>
              <a:rPr lang="es-CO" sz="2000" dirty="0" smtClean="0"/>
              <a:t> &amp; </a:t>
            </a:r>
            <a:r>
              <a:rPr lang="es-CO" sz="2000" dirty="0" err="1" smtClean="0"/>
              <a:t>Netbooks</a:t>
            </a:r>
            <a:endParaRPr lang="es-CO" sz="2000" dirty="0" smtClean="0"/>
          </a:p>
          <a:p>
            <a:pPr algn="l" defTabSz="914363" rtl="0"/>
            <a:r>
              <a:rPr lang="es-CO" sz="2000" dirty="0" err="1" smtClean="0"/>
              <a:t>Gadgets</a:t>
            </a:r>
            <a:endParaRPr lang="es-CO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715000" y="446776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63" rtl="0"/>
            <a:r>
              <a:rPr lang="es-CO" sz="2000" dirty="0" err="1" smtClean="0"/>
              <a:t>Rich</a:t>
            </a:r>
            <a:r>
              <a:rPr lang="es-CO" sz="2000" dirty="0" smtClean="0"/>
              <a:t> </a:t>
            </a:r>
            <a:r>
              <a:rPr lang="es-CO" sz="2000" dirty="0" err="1" smtClean="0"/>
              <a:t>User</a:t>
            </a:r>
            <a:r>
              <a:rPr lang="es-CO" sz="2000" dirty="0" smtClean="0"/>
              <a:t> Interface</a:t>
            </a:r>
          </a:p>
          <a:p>
            <a:pPr algn="r" defTabSz="914363" rtl="0"/>
            <a:r>
              <a:rPr lang="es-CO" sz="2000" dirty="0" smtClean="0"/>
              <a:t>Servicios Web</a:t>
            </a:r>
          </a:p>
          <a:p>
            <a:pPr algn="r" defTabSz="914363" rtl="0"/>
            <a:r>
              <a:rPr lang="es-CO" sz="2000" dirty="0" smtClean="0"/>
              <a:t>Web 2.0 (Redes Sociales)</a:t>
            </a:r>
          </a:p>
          <a:p>
            <a:pPr algn="r" defTabSz="914363" rtl="0"/>
            <a:r>
              <a:rPr lang="es-CO" sz="2000" dirty="0" smtClean="0"/>
              <a:t>Computación en la Nube</a:t>
            </a:r>
            <a:endParaRPr lang="es-CO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604031" y="1724561"/>
            <a:ext cx="3311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s-CO" sz="2000" smtClean="0"/>
              <a:t>Windows Mobile (SO Móvil)</a:t>
            </a:r>
          </a:p>
          <a:p>
            <a:pPr defTabSz="914363"/>
            <a:r>
              <a:rPr lang="es-CO" sz="2000" smtClean="0"/>
              <a:t>Acceso a Internet </a:t>
            </a:r>
          </a:p>
          <a:p>
            <a:pPr defTabSz="914363"/>
            <a:r>
              <a:rPr lang="es-CO" sz="2000" smtClean="0"/>
              <a:t>Cámara</a:t>
            </a:r>
          </a:p>
          <a:p>
            <a:pPr defTabSz="914363"/>
            <a:r>
              <a:rPr lang="es-CO" sz="2000" smtClean="0"/>
              <a:t>Video</a:t>
            </a:r>
            <a:endParaRPr lang="es-CO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ISV Think Big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668</Words>
  <Application>Microsoft Office PowerPoint</Application>
  <PresentationFormat>On-screen Show (4:3)</PresentationFormat>
  <Paragraphs>192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ISV Think Big Template</vt:lpstr>
      <vt:lpstr>Slide 1</vt:lpstr>
      <vt:lpstr>Pensemos en Grande: Escenarios prácticos del uso de nuevas tecnologías para extender sus aplicaciones</vt:lpstr>
      <vt:lpstr>Nuestra Última Reunión…</vt:lpstr>
      <vt:lpstr>Nuestra Última Reunión… hablábamos de Innovación</vt:lpstr>
      <vt:lpstr>Nuestra Última Reunión… más valor, más ahorro</vt:lpstr>
      <vt:lpstr>Nuestra Última Reunión… hablábamos de Web 2.0</vt:lpstr>
      <vt:lpstr>Nuestra Última Reunión… cómo aprovechar las oportunidades</vt:lpstr>
      <vt:lpstr>¿De qué vamos a hablar hoy?</vt:lpstr>
      <vt:lpstr>Pongámonos en Contexto Computación Personal</vt:lpstr>
      <vt:lpstr>Pongámonos en Contexto Movimiento Generacional</vt:lpstr>
      <vt:lpstr>Pongámonos en Contexto Computación Integrada</vt:lpstr>
      <vt:lpstr>Los Escenarios</vt:lpstr>
      <vt:lpstr>Conectándose con la Gente</vt:lpstr>
      <vt:lpstr>Tecnologías para Conectarse con la Gente</vt:lpstr>
      <vt:lpstr>Caso de Discusión</vt:lpstr>
      <vt:lpstr>Algunos escenarios para Conectarse con la Gente</vt:lpstr>
      <vt:lpstr>Moviéndose con el Negocio</vt:lpstr>
      <vt:lpstr>Tecnologías para Moverse con el Negocio</vt:lpstr>
      <vt:lpstr>Caso de Discusión</vt:lpstr>
      <vt:lpstr>Algunos escenarios para Moverse con el Negocio</vt:lpstr>
      <vt:lpstr>Tomando Decisiones Informadas</vt:lpstr>
      <vt:lpstr>Tecnologías para Tomar Decisiones Informadas</vt:lpstr>
      <vt:lpstr>Caso de Discusión</vt:lpstr>
      <vt:lpstr>Algunos Escenarios para Tomar Decisiones Informadas</vt:lpstr>
      <vt:lpstr>Resumiendo…</vt:lpstr>
      <vt:lpstr>¿Qué Sigue?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2009-04-14T20:18:25Z</dcterms:created>
  <dcterms:modified xsi:type="dcterms:W3CDTF">2009-04-14T20:20:12Z</dcterms:modified>
</cp:coreProperties>
</file>