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4" autoAdjust="0"/>
    <p:restoredTop sz="86491" autoAdjust="0"/>
  </p:normalViewPr>
  <p:slideViewPr>
    <p:cSldViewPr>
      <p:cViewPr>
        <p:scale>
          <a:sx n="100" d="100"/>
          <a:sy n="100" d="100"/>
        </p:scale>
        <p:origin x="-294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DCEFB8-B9F1-49C4-9924-3725D9F5BC09}" type="datetimeFigureOut">
              <a:rPr lang="pt-PT"/>
              <a:pPr>
                <a:defRPr/>
              </a:pPr>
              <a:t>16-11-2008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10DC46-48A1-4982-8917-8BA91028A81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1157310" cy="5268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421166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5"/>
          <p:cNvGrpSpPr>
            <a:grpSpLocks/>
          </p:cNvGrpSpPr>
          <p:nvPr userDrawn="1"/>
        </p:nvGrpSpPr>
        <p:grpSpPr bwMode="auto">
          <a:xfrm>
            <a:off x="0" y="785813"/>
            <a:ext cx="1071563" cy="6072187"/>
            <a:chOff x="-34" y="785794"/>
            <a:chExt cx="1071572" cy="6072207"/>
          </a:xfrm>
        </p:grpSpPr>
        <p:pic>
          <p:nvPicPr>
            <p:cNvPr id="47" name="Picture 46" descr="img lado2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2786105" y="3571865"/>
              <a:ext cx="6072207" cy="5000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072" name="Group 34"/>
            <p:cNvGrpSpPr>
              <a:grpSpLocks/>
            </p:cNvGrpSpPr>
            <p:nvPr userDrawn="1"/>
          </p:nvGrpSpPr>
          <p:grpSpPr bwMode="auto">
            <a:xfrm>
              <a:off x="-32" y="2714620"/>
              <a:ext cx="1071570" cy="1857389"/>
              <a:chOff x="-32" y="2714620"/>
              <a:chExt cx="1071570" cy="1857389"/>
            </a:xfrm>
          </p:grpSpPr>
          <p:sp>
            <p:nvSpPr>
              <p:cNvPr id="49" name="Diamond 48"/>
              <p:cNvSpPr/>
              <p:nvPr userDrawn="1"/>
            </p:nvSpPr>
            <p:spPr>
              <a:xfrm>
                <a:off x="-34" y="2714612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50" name="Diamond 49"/>
              <p:cNvSpPr/>
              <p:nvPr userDrawn="1"/>
            </p:nvSpPr>
            <p:spPr>
              <a:xfrm>
                <a:off x="119030" y="2786050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51" name="Diamond 50"/>
              <p:cNvSpPr/>
              <p:nvPr userDrawn="1"/>
            </p:nvSpPr>
            <p:spPr>
              <a:xfrm>
                <a:off x="238093" y="2857487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52" name="Diamond 51"/>
              <p:cNvSpPr/>
              <p:nvPr userDrawn="1"/>
            </p:nvSpPr>
            <p:spPr>
              <a:xfrm>
                <a:off x="357157" y="2857487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</p:grpSp>
      <p:pic>
        <p:nvPicPr>
          <p:cNvPr id="32" name="Picture 31" descr="img lado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1000125"/>
            <a:ext cx="69294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072188" y="6469063"/>
            <a:ext cx="30718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</a:t>
            </a:r>
            <a:r>
              <a:rPr lang="pt-PT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irtual   </a:t>
            </a:r>
            <a:r>
              <a:rPr lang="pt-PT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pt-PT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lassroom  </a:t>
            </a:r>
            <a:r>
              <a:rPr lang="pt-PT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</a:t>
            </a:r>
            <a:r>
              <a:rPr lang="pt-PT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our</a:t>
            </a:r>
          </a:p>
        </p:txBody>
      </p:sp>
      <p:sp>
        <p:nvSpPr>
          <p:cNvPr id="2054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42938" y="1714500"/>
            <a:ext cx="707231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00188" y="6486525"/>
          <a:ext cx="54292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6"/>
                <a:gridCol w="785814"/>
                <a:gridCol w="785818"/>
                <a:gridCol w="928694"/>
                <a:gridCol w="357194"/>
                <a:gridCol w="785814"/>
                <a:gridCol w="785822"/>
                <a:gridCol w="71438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Anterior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00" b="0" dirty="0" smtClean="0"/>
                        <a:t>Seguinte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b="0" dirty="0" err="1" smtClean="0"/>
                        <a:t>Home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Saída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64" name="Picture 3" descr="C:\Users\i-catal\AppData\Local\Microsoft\Windows\Temporary Internet Files\Content.IE5\E67RQI49\MCj0432670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57438" y="65008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" descr="C:\Users\i-catal\AppData\Local\Microsoft\Windows\Temporary Internet Files\Content.IE5\E67RQI49\MCj0432670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65008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" descr="C:\Users\i-catal\AppData\Local\Microsoft\Windows\Temporary Internet Files\Content.IE5\19F61YAE\MCj0433856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357688" y="65008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4" descr="C:\Users\i-catal\AppData\Local\Microsoft\Windows\Temporary Internet Files\Content.IE5\FJTMSZCK\MCj04395840000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214938" y="6572250"/>
            <a:ext cx="2301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mslogo_black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572375" y="1000125"/>
            <a:ext cx="1571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6" descr="logo_escolinha1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683500" y="1285875"/>
            <a:ext cx="1460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eader4.pn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2" y="0"/>
            <a:ext cx="9144000" cy="982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Apresenta__o_do_Microsoft_Office_PowerPoint1.ppt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786063"/>
            <a:ext cx="7772400" cy="2214562"/>
          </a:xfrm>
        </p:spPr>
        <p:txBody>
          <a:bodyPr/>
          <a:lstStyle/>
          <a:p>
            <a:pPr eaLnBrk="1" hangingPunct="1"/>
            <a:r>
              <a:rPr lang="pt-PT" smtClean="0"/>
              <a:t>Questões de Segurança</a:t>
            </a:r>
            <a:r>
              <a:rPr lang="pt-PT" sz="1600" smtClean="0"/>
              <a:t/>
            </a:r>
            <a:br>
              <a:rPr lang="pt-PT" sz="1600" smtClean="0"/>
            </a:br>
            <a:r>
              <a:rPr lang="pt-PT" sz="1600" smtClean="0"/>
              <a:t/>
            </a:r>
            <a:br>
              <a:rPr lang="pt-PT" sz="1600" smtClean="0"/>
            </a:br>
            <a:r>
              <a:rPr lang="pt-PT" smtClean="0"/>
              <a:t>Alunos</a:t>
            </a:r>
            <a:endParaRPr lang="pt-P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42938" y="1214438"/>
            <a:ext cx="6929437" cy="631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Segurança - Alunos</a:t>
            </a:r>
            <a:endParaRPr lang="pt-PT" sz="3200" dirty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57188" y="2000250"/>
          <a:ext cx="5786478" cy="4044696"/>
        </p:xfrm>
        <a:graphic>
          <a:graphicData uri="http://schemas.openxmlformats.org/drawingml/2006/table">
            <a:tbl>
              <a:tblPr/>
              <a:tblGrid>
                <a:gridCol w="1668758"/>
                <a:gridCol w="4117720"/>
              </a:tblGrid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Público </a:t>
                      </a:r>
                      <a:r>
                        <a:rPr lang="pt-PT" sz="1600" kern="1200" cap="all" dirty="0" smtClean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lvo  </a:t>
                      </a: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Calibri"/>
                          <a:ea typeface="Times New Roman"/>
                        </a:rPr>
                        <a:t>Alunos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Objectivos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Conhecer estratégias de segurança  na utilização do Magalhães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Apresentar dicas de segurança aos </a:t>
                      </a:r>
                      <a:r>
                        <a:rPr lang="pt-PT" sz="1400" baseline="0" dirty="0" smtClean="0">
                          <a:latin typeface="+mn-lt"/>
                          <a:ea typeface="Times New Roman"/>
                        </a:rPr>
                        <a:t>alunos enquanto utilizadores</a:t>
                      </a:r>
                      <a:endParaRPr lang="pt-PT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Palavras-chave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Segurança, </a:t>
                      </a:r>
                      <a:r>
                        <a:rPr lang="pt-PT" sz="1400" baseline="0" dirty="0" smtClean="0">
                          <a:latin typeface="+mn-lt"/>
                          <a:ea typeface="Times New Roman"/>
                        </a:rPr>
                        <a:t>internet, protecção, supervisão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Autores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Sandra Barbosa</a:t>
                      </a:r>
                      <a:r>
                        <a:rPr lang="pt-PT" sz="1400" baseline="0" dirty="0" smtClean="0">
                          <a:latin typeface="+mn-lt"/>
                          <a:ea typeface="Times New Roman"/>
                        </a:rPr>
                        <a:t> e Sofia Alves</a:t>
                      </a:r>
                      <a:endParaRPr lang="pt-PT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Documentos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 smtClean="0">
                          <a:latin typeface="+mn-lt"/>
                          <a:ea typeface="Times New Roman"/>
                        </a:rPr>
                        <a:t>Power</a:t>
                      </a: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t-PT" sz="1400" dirty="0" err="1" smtClean="0">
                          <a:latin typeface="+mn-lt"/>
                          <a:ea typeface="Times New Roman"/>
                        </a:rPr>
                        <a:t>Point</a:t>
                      </a: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 Segurança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Filme: A minha Segurança                           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112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alunos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</a:rPr>
                <a:t>Conteúdos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42938" y="1214438"/>
            <a:ext cx="6929437" cy="631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Segurança - Alunos</a:t>
            </a:r>
            <a:endParaRPr lang="pt-PT" sz="3200" dirty="0">
              <a:solidFill>
                <a:schemeClr val="tx2"/>
              </a:solidFill>
            </a:endParaRPr>
          </a:p>
        </p:txBody>
      </p:sp>
      <p:graphicFrame>
        <p:nvGraphicFramePr>
          <p:cNvPr id="16401" name="Group 17"/>
          <p:cNvGraphicFramePr>
            <a:graphicFrameLocks noGrp="1"/>
          </p:cNvGraphicFramePr>
          <p:nvPr/>
        </p:nvGraphicFramePr>
        <p:xfrm>
          <a:off x="357188" y="2000250"/>
          <a:ext cx="5786437" cy="3783330"/>
        </p:xfrm>
        <a:graphic>
          <a:graphicData uri="http://schemas.openxmlformats.org/drawingml/2006/table">
            <a:tbl>
              <a:tblPr/>
              <a:tblGrid>
                <a:gridCol w="1668462"/>
                <a:gridCol w="4117975"/>
              </a:tblGrid>
              <a:tr h="619125">
                <a:tc gridSpan="2"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Importância da tua segurança na internet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Para beneficiares das vantagens que a Internet tem para te oferecer: a</a:t>
                      </a:r>
                      <a:r>
                        <a:rPr lang="pt-PT" sz="1400" baseline="0" dirty="0" smtClean="0"/>
                        <a:t>prender, pesquisar, brincar, comunicar, conhecer novos “amigos”,  </a:t>
                      </a:r>
                      <a:r>
                        <a:rPr lang="pt-PT" sz="1400" dirty="0" smtClean="0"/>
                        <a:t>é fundamental que conheças algumas regras.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Apresentamos-te algumas dicas de segurança que te irão apoiar na descoberta desse mundo mágico que é a internet.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Vem saber mais: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Documentos 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37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alunos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</a:rPr>
                <a:t>Conteúdos</a:t>
              </a:r>
            </a:p>
          </p:txBody>
        </p:sp>
      </p:grpSp>
      <p:graphicFrame>
        <p:nvGraphicFramePr>
          <p:cNvPr id="1027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43240" y="5229225"/>
          <a:ext cx="914400" cy="771525"/>
        </p:xfrm>
        <a:graphic>
          <a:graphicData uri="http://schemas.openxmlformats.org/presentationml/2006/ole">
            <p:oleObj spid="_x0000_s1027" name="Package" showAsIcon="1" r:id="rId4" imgW="914400" imgH="771480" progId="Package">
              <p:embed/>
            </p:oleObj>
          </a:graphicData>
        </a:graphic>
      </p:graphicFrame>
      <p:graphicFrame>
        <p:nvGraphicFramePr>
          <p:cNvPr id="12" name="Objecto 11">
            <a:hlinkClick r:id="" action="ppaction://ole?verb=2"/>
          </p:cNvPr>
          <p:cNvGraphicFramePr>
            <a:graphicFrameLocks noChangeAspect="1"/>
          </p:cNvGraphicFramePr>
          <p:nvPr/>
        </p:nvGraphicFramePr>
        <p:xfrm>
          <a:off x="2214546" y="5214950"/>
          <a:ext cx="914400" cy="771525"/>
        </p:xfrm>
        <a:graphic>
          <a:graphicData uri="http://schemas.openxmlformats.org/presentationml/2006/ole">
            <p:oleObj spid="_x0000_s1030" name="Apresentação" showAsIcon="1" r:id="rId5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128</Words>
  <Application>Microsoft Office PowerPoint</Application>
  <PresentationFormat>Apresentação no Ecrã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3</vt:i4>
      </vt:variant>
    </vt:vector>
  </HeadingPairs>
  <TitlesOfParts>
    <vt:vector size="6" baseType="lpstr">
      <vt:lpstr>Office Theme</vt:lpstr>
      <vt:lpstr>Package</vt:lpstr>
      <vt:lpstr>Apresentação</vt:lpstr>
      <vt:lpstr>Questões de Segurança  Alunos</vt:lpstr>
      <vt:lpstr>Segurança - Alunos</vt:lpstr>
      <vt:lpstr>Segurança - Alunos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i-catal</dc:creator>
  <cp:lastModifiedBy>Sandra</cp:lastModifiedBy>
  <cp:revision>92</cp:revision>
  <dcterms:created xsi:type="dcterms:W3CDTF">2008-11-03T13:31:01Z</dcterms:created>
  <dcterms:modified xsi:type="dcterms:W3CDTF">2008-11-16T20:33:43Z</dcterms:modified>
</cp:coreProperties>
</file>