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353" autoAdjust="0"/>
  </p:normalViewPr>
  <p:slideViewPr>
    <p:cSldViewPr>
      <p:cViewPr varScale="1">
        <p:scale>
          <a:sx n="95" d="100"/>
          <a:sy n="9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5165D-8967-421F-9FD2-B85148F2316D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4FDA-9556-4BB1-B539-4F049E1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Quickstarts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Sample applications (</a:t>
            </a:r>
            <a:r>
              <a:rPr lang="en-US" baseline="0" dirty="0" err="1" smtClean="0"/>
              <a:t>XAMLPad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4FDA-9556-4BB1-B539-4F049E1526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Quickstarts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Sample applications (</a:t>
            </a:r>
            <a:r>
              <a:rPr lang="en-US" baseline="0" dirty="0" err="1" smtClean="0"/>
              <a:t>XAMLPad</a:t>
            </a:r>
            <a:r>
              <a:rPr lang="en-US" baseline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4FDA-9556-4BB1-B539-4F049E1526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b="1" kern="1200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DO" noProof="0" smtClean="0"/>
              <a:t>Click to edit Master title style</a:t>
            </a:r>
            <a:endParaRPr kumimoji="0" lang="es-DO" noProof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DO" noProof="0" smtClean="0"/>
              <a:t>Click to edit Master text styles</a:t>
            </a:r>
          </a:p>
          <a:p>
            <a:pPr lvl="1" eaLnBrk="1" latinLnBrk="0" hangingPunct="1"/>
            <a:r>
              <a:rPr kumimoji="0" lang="es-DO" noProof="0" smtClean="0"/>
              <a:t>Second level</a:t>
            </a:r>
          </a:p>
          <a:p>
            <a:pPr lvl="2" eaLnBrk="1" latinLnBrk="0" hangingPunct="1"/>
            <a:r>
              <a:rPr kumimoji="0" lang="es-DO" noProof="0" smtClean="0"/>
              <a:t>Third level</a:t>
            </a:r>
          </a:p>
          <a:p>
            <a:pPr lvl="3" eaLnBrk="1" latinLnBrk="0" hangingPunct="1"/>
            <a:r>
              <a:rPr kumimoji="0" lang="es-DO" noProof="0" smtClean="0"/>
              <a:t>Fourth level</a:t>
            </a:r>
          </a:p>
          <a:p>
            <a:pPr lvl="4" eaLnBrk="1" latinLnBrk="0" hangingPunct="1"/>
            <a:r>
              <a:rPr kumimoji="0" lang="es-DO" noProof="0" smtClean="0"/>
              <a:t>Fifth level</a:t>
            </a:r>
            <a:endParaRPr kumimoji="0" lang="es-DO" noProof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http://www.truenorthcorporation.com</a:t>
            </a:r>
          </a:p>
          <a:p>
            <a:r>
              <a:rPr lang="en-US" dirty="0" smtClean="0"/>
              <a:t>rhernandez@truenorthcorporation.com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infx/2006/xaml" TargetMode="External"/><Relationship Id="rId2" Type="http://schemas.openxmlformats.org/officeDocument/2006/relationships/hyperlink" Target="http://schemas.microsoft.com/client/20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s.microsoft.com/winfx/2006/xaml" TargetMode="External"/><Relationship Id="rId2" Type="http://schemas.openxmlformats.org/officeDocument/2006/relationships/hyperlink" Target="http://schemas.microsoft.com/client/200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hernandez@rhpconsulting.net" TargetMode="External"/><Relationship Id="rId2" Type="http://schemas.openxmlformats.org/officeDocument/2006/relationships/hyperlink" Target="mailto:rhernandez@truenorthcorporation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uenorthcorporation.com/" TargetMode="External"/><Relationship Id="rId4" Type="http://schemas.openxmlformats.org/officeDocument/2006/relationships/hyperlink" Target="http://community.rhpconsulting.ne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verlight.net/quickstarts" TargetMode="External"/><Relationship Id="rId2" Type="http://schemas.openxmlformats.org/officeDocument/2006/relationships/hyperlink" Target="http://www.silverlight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silverlight.net/gettingstart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verlight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43200"/>
            <a:ext cx="7924800" cy="1310640"/>
          </a:xfrm>
        </p:spPr>
        <p:txBody>
          <a:bodyPr>
            <a:normAutofit/>
          </a:bodyPr>
          <a:lstStyle/>
          <a:p>
            <a:pPr algn="ctr"/>
            <a:r>
              <a:rPr lang="es-DO" sz="36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Introducción</a:t>
            </a:r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 a</a:t>
            </a:r>
            <a:r>
              <a:rPr sz="360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n-US" sz="3600" dirty="0" err="1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Silverlight</a:t>
            </a:r>
            <a:r>
              <a:rPr lang="en-US" sz="36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en-US" b="1" cap="small" dirty="0" smtClean="0"/>
              <a:t>Roberto </a:t>
            </a:r>
            <a:r>
              <a:rPr lang="en-US" b="1" cap="small" dirty="0" err="1" smtClean="0"/>
              <a:t>Hernández-Pou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>MVP VisualStudio.NET Security</a:t>
            </a:r>
            <a:br>
              <a:rPr lang="en-US" cap="small" dirty="0" smtClean="0"/>
            </a:br>
            <a:r>
              <a:rPr lang="en-US" cap="small" dirty="0" smtClean="0"/>
              <a:t>Lead Architect</a:t>
            </a:r>
            <a:br>
              <a:rPr lang="en-US" cap="small" dirty="0" smtClean="0"/>
            </a:br>
            <a:r>
              <a:rPr lang="en-US" cap="small" dirty="0" err="1" smtClean="0"/>
              <a:t>Truenorth</a:t>
            </a:r>
            <a:r>
              <a:rPr lang="en-US" cap="small" dirty="0" smtClean="0"/>
              <a:t> Corporation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o.Hernandez\Desktop\SL_Map_FinalNE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382000" cy="54559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Silverlight 1.1 (</a:t>
            </a:r>
            <a:r>
              <a:rPr lang="en-US" dirty="0" err="1" smtClean="0"/>
              <a:t>Herramientas</a:t>
            </a:r>
            <a:r>
              <a:rPr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r>
              <a:rPr smtClean="0"/>
              <a:t> (0) </a:t>
            </a:r>
            <a:r>
              <a:rPr lang="en-US" dirty="0" smtClean="0"/>
              <a:t>–</a:t>
            </a:r>
            <a:r>
              <a:rPr smtClean="0"/>
              <a:t> xaml basico, modelo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Utilización</a:t>
            </a:r>
            <a:r>
              <a:rPr lang="en-US" dirty="0" smtClean="0"/>
              <a:t> del &lt;Object&gt; Tag.</a:t>
            </a:r>
          </a:p>
          <a:p>
            <a:r>
              <a:rPr lang="en-US" dirty="0" err="1" smtClean="0"/>
              <a:t>Utilización</a:t>
            </a:r>
            <a:r>
              <a:rPr lang="en-US" dirty="0" smtClean="0"/>
              <a:t> de Script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creación</a:t>
            </a:r>
            <a:r>
              <a:rPr lang="en-US" dirty="0" smtClean="0"/>
              <a:t> de los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Xaml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Animaciones</a:t>
            </a:r>
            <a:r>
              <a:rPr lang="en-US" dirty="0" smtClean="0"/>
              <a:t> en </a:t>
            </a:r>
            <a:r>
              <a:rPr lang="en-US" dirty="0" err="1" smtClean="0"/>
              <a:t>silverlight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49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&lt;Canvas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xmlns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=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hlinkClick r:id="rId2"/>
              </a:rPr>
              <a:t>http://schemas.microsoft.com/client/2007</a:t>
            </a:r>
            <a:endParaRPr lang="en-US" sz="1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xmlns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=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hlinkClick r:id="rId3"/>
              </a:rPr>
              <a:t>http://schemas.microsoft.com/winfx/2006/xaml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Canvas.Triggers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EventTriggers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EventTrigger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RoutedEvent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=“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Canvas.Loaded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itchFamily="49" charset="0"/>
              </a:rPr>
              <a:t>”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BeginStoryboard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&lt;Storyboard&gt;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	&lt;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DoubleAnimation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Storyboard.Targetname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=“Rectangle1”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		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Storyboard.TargetProperty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=“(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Rectangle.Height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)”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		Duration=“0:00:01” Value=“400” /&gt;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&lt;/Storyboard&gt;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&lt;/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BeginStoryboard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&lt;/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EventTrigger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&lt;/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EventTriggers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&lt;/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Canvas.Triggers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endParaRPr lang="en-US" sz="1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&lt;Rectangle x:Name=“Rectangle1” 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Width=“300” Height=“300” 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Fill=“Blue” Stroke=“Black” /&gt;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&lt;/Canvas&gt;</a:t>
            </a:r>
            <a:endParaRPr lang="en-US" sz="16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219200"/>
            <a:ext cx="7772400" cy="9596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XAML Event Triggers (</a:t>
            </a:r>
            <a:r>
              <a:rPr lang="en-US" sz="3000" dirty="0" err="1" smtClean="0"/>
              <a:t>Declarativos</a:t>
            </a:r>
            <a:r>
              <a:rPr lang="en-US" sz="3000" dirty="0" smtClean="0"/>
              <a:t>)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3000" dirty="0" smtClean="0"/>
              <a:t>Jscript (</a:t>
            </a:r>
            <a:r>
              <a:rPr lang="en-US" sz="3000" dirty="0" err="1" smtClean="0"/>
              <a:t>Procedimientos</a:t>
            </a:r>
            <a:r>
              <a:rPr lang="en-US" sz="3000" dirty="0" smtClean="0"/>
              <a:t>, </a:t>
            </a:r>
            <a:r>
              <a:rPr lang="en-US" sz="3000" dirty="0" err="1" smtClean="0"/>
              <a:t>Codigo</a:t>
            </a:r>
            <a:r>
              <a:rPr lang="en-US" sz="3000" dirty="0" smtClean="0"/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#3 (</a:t>
            </a:r>
            <a:r>
              <a:rPr lang="en-US" dirty="0" err="1" smtClean="0"/>
              <a:t>Animaciones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Animaciones</a:t>
            </a:r>
            <a:r>
              <a:rPr lang="en-US" dirty="0" smtClean="0"/>
              <a:t> </a:t>
            </a:r>
            <a:r>
              <a:rPr lang="en-US" dirty="0" err="1" smtClean="0"/>
              <a:t>Declarativas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Blend 2.0 (Loader)</a:t>
            </a:r>
            <a:endParaRPr lang="en-US" dirty="0" smtClean="0"/>
          </a:p>
          <a:p>
            <a:r>
              <a:rPr lang="en-US" dirty="0" err="1" smtClean="0"/>
              <a:t>Animaciones</a:t>
            </a:r>
            <a:r>
              <a:rPr lang="en-US" dirty="0" smtClean="0"/>
              <a:t> </a:t>
            </a:r>
            <a:r>
              <a:rPr lang="en-US" dirty="0" err="1" smtClean="0"/>
              <a:t>Javascript</a:t>
            </a:r>
            <a:r>
              <a:rPr lang="en-US" dirty="0" smtClean="0"/>
              <a:t> (Grow/Shrink)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SOPORTE PARA VIDEO (MEDIA)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49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&lt;Canvas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xmlns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=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hlinkClick r:id="rId2"/>
              </a:rPr>
              <a:t>http://schemas.microsoft.com/client/2007</a:t>
            </a:r>
            <a:endParaRPr lang="en-US" sz="1600" dirty="0" smtClean="0">
              <a:solidFill>
                <a:schemeClr val="bg1"/>
              </a:solidFill>
              <a:latin typeface="Lucida Console" pitchFamily="49" charset="0"/>
            </a:endParaRP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xmlns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=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  <a:hlinkClick r:id="rId3"/>
              </a:rPr>
              <a:t>http://schemas.microsoft.com/winfx/2006/xaml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	&lt;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MediaElement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ucida Console" pitchFamily="49" charset="0"/>
              </a:rPr>
              <a:t>Src</a:t>
            </a: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=“Xbox.wmv” AutoPlay=“True” /&gt;</a:t>
            </a:r>
          </a:p>
          <a:p>
            <a:pPr marL="91440" lvl="0" indent="-9144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Lucida Console" pitchFamily="49" charset="0"/>
              </a:rPr>
              <a:t>	&lt;/Canvas&gt;</a:t>
            </a:r>
            <a:endParaRPr lang="en-US" sz="1600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219200"/>
            <a:ext cx="7772400" cy="9596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#4 (</a:t>
            </a:r>
            <a:r>
              <a:rPr smtClean="0"/>
              <a:t>media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Utilización</a:t>
            </a:r>
            <a:r>
              <a:rPr lang="en-US" dirty="0" smtClean="0"/>
              <a:t> del &lt;</a:t>
            </a:r>
            <a:r>
              <a:rPr lang="en-US" dirty="0" err="1" smtClean="0"/>
              <a:t>MediaElement</a:t>
            </a:r>
            <a:r>
              <a:rPr lang="en-US" dirty="0" smtClean="0"/>
              <a:t>&gt;.-</a:t>
            </a:r>
          </a:p>
          <a:p>
            <a:r>
              <a:rPr lang="en-US" dirty="0" smtClean="0"/>
              <a:t>Expression Encoder.-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Proxima</a:t>
            </a:r>
            <a:r>
              <a:rPr lang="en-US" dirty="0" smtClean="0"/>
              <a:t> </a:t>
            </a:r>
            <a:r>
              <a:rPr lang="en-US" dirty="0" err="1" smtClean="0"/>
              <a:t>presentación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“</a:t>
            </a:r>
            <a:r>
              <a:rPr lang="en-US" sz="5400" dirty="0" smtClean="0"/>
              <a:t>Scripting</a:t>
            </a:r>
            <a:r>
              <a:rPr lang="en-US" sz="4800" dirty="0" smtClean="0"/>
              <a:t> y </a:t>
            </a:r>
            <a:r>
              <a:rPr lang="en-US" sz="4800" dirty="0" err="1" smtClean="0"/>
              <a:t>Silverlight</a:t>
            </a:r>
            <a:r>
              <a:rPr lang="en-US" sz="4800" dirty="0" smtClean="0"/>
              <a:t>!!!!”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Gracias!!!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Roberto </a:t>
            </a:r>
            <a:r>
              <a:rPr lang="en-US" dirty="0" err="1" smtClean="0"/>
              <a:t>Hernández-Pou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+ 1 (787) 310-1378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rhernandez@truenorthcorporation.com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rhernandez@rhpconsulting.net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http://community.rhpconsulting.net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http://www.truenorthcorporation.com</a:t>
            </a:r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45720" rIns="45720" anchor="ctr">
            <a:normAutofit/>
          </a:bodyPr>
          <a:lstStyle/>
          <a:p>
            <a:r>
              <a:rPr lang="en-US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Que es </a:t>
            </a:r>
            <a:r>
              <a:rPr lang="es-DO" dirty="0" err="1" smtClean="0"/>
              <a:t>Silverlight</a:t>
            </a:r>
            <a:r>
              <a:rPr lang="es-DO" dirty="0" smtClean="0"/>
              <a:t>?</a:t>
            </a:r>
          </a:p>
          <a:p>
            <a:r>
              <a:rPr lang="es-DO" dirty="0" smtClean="0"/>
              <a:t>Que es XAML?</a:t>
            </a:r>
          </a:p>
          <a:p>
            <a:r>
              <a:rPr lang="es-DO" dirty="0" smtClean="0"/>
              <a:t>XAML Básico</a:t>
            </a:r>
          </a:p>
          <a:p>
            <a:r>
              <a:rPr lang="es-DO" dirty="0" smtClean="0"/>
              <a:t>Herramientas (Microsoft </a:t>
            </a:r>
            <a:r>
              <a:rPr lang="es-DO" dirty="0" err="1" smtClean="0"/>
              <a:t>Expression</a:t>
            </a:r>
            <a:r>
              <a:rPr lang="es-DO" dirty="0" smtClean="0"/>
              <a:t>) Modelo de implementación en una página web.</a:t>
            </a:r>
          </a:p>
          <a:p>
            <a:r>
              <a:rPr lang="es-DO" dirty="0" smtClean="0"/>
              <a:t>Animaciones y Transformaciones</a:t>
            </a:r>
          </a:p>
          <a:p>
            <a:r>
              <a:rPr lang="es-DO" dirty="0" smtClean="0"/>
              <a:t>Media (.</a:t>
            </a:r>
            <a:r>
              <a:rPr lang="es-DO" dirty="0" err="1" smtClean="0"/>
              <a:t>wmv</a:t>
            </a:r>
            <a:r>
              <a:rPr lang="es-DO" dirty="0" smtClean="0"/>
              <a:t>)</a:t>
            </a:r>
          </a:p>
          <a:p>
            <a:pPr>
              <a:buNone/>
            </a:pPr>
            <a:endParaRPr lang="es-DO" dirty="0" smtClean="0"/>
          </a:p>
          <a:p>
            <a:endParaRPr lang="es-D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Silverlight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Silverlight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la </a:t>
            </a:r>
            <a:r>
              <a:rPr lang="en-US" sz="2000" dirty="0" err="1" smtClean="0"/>
              <a:t>proxima</a:t>
            </a:r>
            <a:r>
              <a:rPr lang="en-US" sz="2000" dirty="0" smtClean="0"/>
              <a:t> </a:t>
            </a:r>
            <a:r>
              <a:rPr lang="en-US" sz="2000" dirty="0" err="1" smtClean="0"/>
              <a:t>generacion</a:t>
            </a:r>
            <a:r>
              <a:rPr lang="en-US" sz="2000" dirty="0" smtClean="0"/>
              <a:t> de </a:t>
            </a:r>
            <a:r>
              <a:rPr lang="en-US" sz="2000" dirty="0" err="1" smtClean="0"/>
              <a:t>tecnologia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el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en el </a:t>
            </a:r>
            <a:r>
              <a:rPr lang="en-US" sz="2000" u="sng" dirty="0" err="1" smtClean="0"/>
              <a:t>ambiente</a:t>
            </a:r>
            <a:r>
              <a:rPr lang="en-US" sz="2000" u="sng" dirty="0" smtClean="0"/>
              <a:t> web</a:t>
            </a:r>
            <a:r>
              <a:rPr lang="en-US" sz="2000" dirty="0" smtClean="0"/>
              <a:t> de Microsoft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aplicaciones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interactivas</a:t>
            </a:r>
            <a:r>
              <a:rPr lang="en-US" sz="2000" dirty="0" smtClean="0"/>
              <a:t> y de </a:t>
            </a:r>
            <a:r>
              <a:rPr lang="en-US" sz="2000" dirty="0" err="1" smtClean="0"/>
              <a:t>rico</a:t>
            </a:r>
            <a:r>
              <a:rPr lang="en-US" sz="2000" dirty="0" smtClean="0"/>
              <a:t> </a:t>
            </a:r>
            <a:r>
              <a:rPr lang="en-US" sz="2000" dirty="0" err="1" smtClean="0"/>
              <a:t>contenido</a:t>
            </a:r>
            <a:r>
              <a:rPr lang="en-US" sz="2000" dirty="0" smtClean="0"/>
              <a:t>, </a:t>
            </a:r>
            <a:r>
              <a:rPr lang="en-US" sz="2000" dirty="0" err="1" smtClean="0"/>
              <a:t>para</a:t>
            </a:r>
            <a:r>
              <a:rPr lang="en-US" sz="2000" dirty="0" smtClean="0"/>
              <a:t> multiples </a:t>
            </a:r>
            <a:r>
              <a:rPr lang="en-US" sz="2000" dirty="0" err="1" smtClean="0"/>
              <a:t>plataformas</a:t>
            </a:r>
            <a:r>
              <a:rPr lang="en-US" sz="2000" dirty="0" smtClean="0"/>
              <a:t> de </a:t>
            </a:r>
            <a:r>
              <a:rPr lang="en-US" sz="2000" dirty="0" err="1" smtClean="0"/>
              <a:t>sistemas</a:t>
            </a:r>
            <a:r>
              <a:rPr lang="en-US" sz="2000" dirty="0" smtClean="0"/>
              <a:t> </a:t>
            </a:r>
            <a:r>
              <a:rPr lang="en-US" sz="2000" dirty="0" err="1" smtClean="0"/>
              <a:t>operativos</a:t>
            </a:r>
            <a:r>
              <a:rPr lang="en-US" sz="2000" dirty="0" smtClean="0"/>
              <a:t> (Windows, y Macintosh).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Silverlight</a:t>
            </a:r>
            <a:r>
              <a:rPr lang="en-US" sz="2000" dirty="0" smtClean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 smtClean="0"/>
              <a:t>trae</a:t>
            </a:r>
            <a:r>
              <a:rPr lang="en-US" sz="2000" dirty="0" smtClean="0"/>
              <a:t> la </a:t>
            </a:r>
            <a:r>
              <a:rPr lang="en-US" sz="2000" dirty="0" err="1" smtClean="0"/>
              <a:t>capacidad</a:t>
            </a:r>
            <a:r>
              <a:rPr lang="en-US" sz="2000" dirty="0" smtClean="0"/>
              <a:t> de </a:t>
            </a:r>
            <a:r>
              <a:rPr lang="en-US" sz="2000" dirty="0" err="1" smtClean="0"/>
              <a:t>introducir</a:t>
            </a:r>
            <a:r>
              <a:rPr lang="en-US" sz="2000" dirty="0" smtClean="0"/>
              <a:t> </a:t>
            </a:r>
            <a:r>
              <a:rPr lang="en-US" sz="2000" dirty="0" err="1" smtClean="0"/>
              <a:t>animaciones</a:t>
            </a:r>
            <a:r>
              <a:rPr lang="en-US" sz="2000" dirty="0" smtClean="0"/>
              <a:t> </a:t>
            </a:r>
            <a:r>
              <a:rPr lang="en-US" sz="2000" dirty="0" err="1" smtClean="0"/>
              <a:t>complejas</a:t>
            </a:r>
            <a:r>
              <a:rPr lang="en-US" sz="2000" dirty="0" smtClean="0"/>
              <a:t> en dos </a:t>
            </a:r>
            <a:r>
              <a:rPr lang="en-US" sz="2000" dirty="0" err="1" smtClean="0"/>
              <a:t>dimensiones</a:t>
            </a:r>
            <a:r>
              <a:rPr lang="en-US" sz="2000" dirty="0" smtClean="0"/>
              <a:t>, video y audio en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plataforma</a:t>
            </a:r>
            <a:r>
              <a:rPr lang="en-US" sz="2000" dirty="0" smtClean="0"/>
              <a:t> </a:t>
            </a:r>
            <a:r>
              <a:rPr lang="en-US" sz="2000" dirty="0" err="1" smtClean="0"/>
              <a:t>compacta</a:t>
            </a:r>
            <a:r>
              <a:rPr lang="en-US" sz="2000" dirty="0" smtClean="0"/>
              <a:t> y </a:t>
            </a:r>
            <a:r>
              <a:rPr lang="en-US" sz="2000" dirty="0" err="1" smtClean="0"/>
              <a:t>poderosa</a:t>
            </a:r>
            <a:r>
              <a:rPr lang="en-US" sz="2000" dirty="0" smtClean="0"/>
              <a:t>.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95400" y="4800600"/>
            <a:ext cx="67818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Problema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dirty="0" smtClean="0"/>
              <a:t>&lt;</a:t>
            </a:r>
            <a:r>
              <a:rPr lang="en-US" sz="4400" dirty="0" err="1" smtClean="0"/>
              <a:t>img</a:t>
            </a:r>
            <a:r>
              <a:rPr lang="en-US" sz="4400" dirty="0" smtClean="0"/>
              <a:t> </a:t>
            </a:r>
            <a:r>
              <a:rPr lang="en-US" sz="4400" dirty="0" err="1" smtClean="0"/>
              <a:t>src</a:t>
            </a:r>
            <a:r>
              <a:rPr lang="en-US" sz="4400" dirty="0" smtClean="0"/>
              <a:t>=“xbox.wmv” /&gt;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xaml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s-DO" sz="2000" i="1" dirty="0" err="1" smtClean="0"/>
              <a:t>e</a:t>
            </a:r>
            <a:r>
              <a:rPr lang="es-DO" sz="2000" b="1" i="1" dirty="0" err="1" smtClean="0"/>
              <a:t>X</a:t>
            </a:r>
            <a:r>
              <a:rPr lang="es-DO" sz="2000" i="1" dirty="0" err="1" smtClean="0"/>
              <a:t>tensible</a:t>
            </a:r>
            <a:r>
              <a:rPr lang="es-DO" sz="2000" i="1" dirty="0" smtClean="0"/>
              <a:t> </a:t>
            </a:r>
            <a:r>
              <a:rPr lang="es-DO" sz="2000" b="1" i="1" dirty="0" err="1" smtClean="0"/>
              <a:t>A</a:t>
            </a:r>
            <a:r>
              <a:rPr lang="es-DO" sz="2000" i="1" dirty="0" err="1" smtClean="0"/>
              <a:t>pplication</a:t>
            </a:r>
            <a:r>
              <a:rPr lang="es-DO" sz="2000" i="1" dirty="0" smtClean="0"/>
              <a:t> </a:t>
            </a:r>
            <a:r>
              <a:rPr lang="es-DO" sz="2000" b="1" i="1" dirty="0" err="1" smtClean="0"/>
              <a:t>M</a:t>
            </a:r>
            <a:r>
              <a:rPr lang="es-DO" sz="2000" i="1" dirty="0" err="1" smtClean="0"/>
              <a:t>arkup</a:t>
            </a:r>
            <a:r>
              <a:rPr lang="es-DO" sz="2000" i="1" dirty="0" smtClean="0"/>
              <a:t> </a:t>
            </a:r>
            <a:r>
              <a:rPr lang="es-DO" sz="2000" b="1" i="1" dirty="0" err="1" smtClean="0"/>
              <a:t>L</a:t>
            </a:r>
            <a:r>
              <a:rPr lang="es-DO" sz="2000" i="1" dirty="0" err="1" smtClean="0"/>
              <a:t>anguage</a:t>
            </a:r>
            <a:r>
              <a:rPr lang="es-DO" sz="2000" i="1" dirty="0" smtClean="0"/>
              <a:t>, </a:t>
            </a:r>
            <a:r>
              <a:rPr lang="es-DO" sz="2000" dirty="0" smtClean="0"/>
              <a:t>o formato para aplicaciones extensibles.</a:t>
            </a:r>
          </a:p>
          <a:p>
            <a:r>
              <a:rPr lang="es-DO" sz="2000" dirty="0" smtClean="0"/>
              <a:t>Es un lenguaje declarativo basado en XML, optimizado para describir interfaces de usuarios visuales y ricas desde el punto de vista grafico.</a:t>
            </a:r>
          </a:p>
          <a:p>
            <a:r>
              <a:rPr lang="es-DO" sz="2000" dirty="0" smtClean="0"/>
              <a:t>Originalmente se diseño para Windows </a:t>
            </a:r>
            <a:r>
              <a:rPr lang="es-DO" sz="2000" dirty="0" err="1" smtClean="0"/>
              <a:t>Presentation</a:t>
            </a:r>
            <a:r>
              <a:rPr lang="es-DO" sz="2000" dirty="0" smtClean="0"/>
              <a:t> </a:t>
            </a:r>
            <a:r>
              <a:rPr lang="es-DO" sz="2000" dirty="0" err="1" smtClean="0"/>
              <a:t>Foundation</a:t>
            </a:r>
            <a:r>
              <a:rPr lang="es-DO" sz="2000" dirty="0" smtClean="0"/>
              <a:t> (WPF), </a:t>
            </a:r>
            <a:r>
              <a:rPr lang="es-DO" sz="2000" dirty="0" err="1" smtClean="0"/>
              <a:t>Silverlight</a:t>
            </a:r>
            <a:r>
              <a:rPr lang="es-DO" sz="2000" dirty="0" smtClean="0"/>
              <a:t> utiliza una </a:t>
            </a:r>
            <a:r>
              <a:rPr lang="es-DO" sz="2000" dirty="0" err="1" smtClean="0"/>
              <a:t>porcion</a:t>
            </a:r>
            <a:r>
              <a:rPr lang="es-DO" sz="2000" dirty="0" smtClean="0"/>
              <a:t> de la funcionalidad del mismo.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4343400"/>
            <a:ext cx="80772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&lt;Canvas  </a:t>
            </a:r>
            <a:r>
              <a:rPr lang="en-US" sz="2000" dirty="0" err="1" smtClean="0"/>
              <a:t>xmlns</a:t>
            </a:r>
            <a:r>
              <a:rPr lang="en-US" sz="2000" dirty="0" smtClean="0"/>
              <a:t>="http://schemas.microsoft.com/client/2007" 	</a:t>
            </a:r>
            <a:r>
              <a:rPr lang="en-US" sz="2000" dirty="0" err="1" smtClean="0"/>
              <a:t>xmlns:x</a:t>
            </a:r>
            <a:r>
              <a:rPr lang="en-US" sz="2000" dirty="0" smtClean="0"/>
              <a:t>="http://schemas.microsoft.com/winfx/2006/xaml" &gt;</a:t>
            </a:r>
          </a:p>
          <a:p>
            <a:r>
              <a:rPr lang="en-US" sz="2000" dirty="0" smtClean="0"/>
              <a:t>	&lt;Rectangle Fill=“</a:t>
            </a:r>
            <a:r>
              <a:rPr lang="en-US" sz="2000" dirty="0" err="1" smtClean="0"/>
              <a:t>DarkRed</a:t>
            </a:r>
            <a:r>
              <a:rPr lang="en-US" sz="2000" dirty="0" smtClean="0"/>
              <a:t>” </a:t>
            </a:r>
          </a:p>
          <a:p>
            <a:r>
              <a:rPr lang="en-US" sz="2000" dirty="0" smtClean="0"/>
              <a:t>		Stroke=“White” Height=“200”  Width=“200”&gt;</a:t>
            </a:r>
          </a:p>
          <a:p>
            <a:r>
              <a:rPr lang="en-US" sz="2000" dirty="0" smtClean="0"/>
              <a:t>&lt;/Canvas&gt;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xaml</a:t>
            </a:r>
            <a:r>
              <a:rPr lang="en-US" dirty="0" smtClean="0"/>
              <a:t>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s-DO" sz="2000" dirty="0" smtClean="0"/>
              <a:t>Para más información:</a:t>
            </a:r>
          </a:p>
          <a:p>
            <a:pPr lvl="1"/>
            <a:r>
              <a:rPr lang="es-DO" sz="1600" dirty="0" smtClean="0">
                <a:hlinkClick r:id="rId2"/>
              </a:rPr>
              <a:t>http://www.silverlight.net</a:t>
            </a:r>
            <a:endParaRPr lang="es-DO" sz="1600" dirty="0" smtClean="0"/>
          </a:p>
          <a:p>
            <a:pPr lvl="1"/>
            <a:r>
              <a:rPr lang="es-DO" sz="1600" dirty="0" smtClean="0">
                <a:hlinkClick r:id="rId3"/>
              </a:rPr>
              <a:t>http://www.silverlight.net/quickstarts</a:t>
            </a:r>
            <a:endParaRPr lang="es-DO" sz="1600" dirty="0" smtClean="0"/>
          </a:p>
          <a:p>
            <a:pPr lvl="1"/>
            <a:r>
              <a:rPr lang="es-DO" sz="1600" dirty="0" smtClean="0">
                <a:hlinkClick r:id="rId4"/>
              </a:rPr>
              <a:t>http://www.silverlight.net/getstarted</a:t>
            </a:r>
            <a:endParaRPr lang="es-DO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XAML </a:t>
            </a:r>
            <a:r>
              <a:rPr lang="en-US" dirty="0" err="1" smtClean="0"/>
              <a:t>Básico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ym typeface="Wingdings" pitchFamily="2" charset="2"/>
              </a:rPr>
              <a:t>Elementos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Básicos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Rectangle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Ellipse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Line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Poligon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PoliLine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</a:t>
            </a:r>
            <a:r>
              <a:rPr smtClean="0"/>
              <a:t> (0) </a:t>
            </a:r>
            <a:r>
              <a:rPr lang="en-US" dirty="0" smtClean="0"/>
              <a:t>–</a:t>
            </a:r>
            <a:r>
              <a:rPr smtClean="0"/>
              <a:t> Recursos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experiencia</a:t>
            </a:r>
            <a:r>
              <a:rPr lang="en-US" dirty="0" smtClean="0"/>
              <a:t> del </a:t>
            </a:r>
            <a:r>
              <a:rPr lang="en-US" dirty="0" err="1" smtClean="0"/>
              <a:t>usuario</a:t>
            </a:r>
            <a:endParaRPr lang="en-US" dirty="0" smtClean="0"/>
          </a:p>
          <a:p>
            <a:r>
              <a:rPr lang="en-US" dirty="0" err="1" smtClean="0"/>
              <a:t>Conoce</a:t>
            </a:r>
            <a:r>
              <a:rPr lang="en-US" dirty="0" smtClean="0"/>
              <a:t> los </a:t>
            </a:r>
            <a:r>
              <a:rPr lang="en-US" dirty="0" err="1" smtClean="0"/>
              <a:t>Recursos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hlinkClick r:id="rId3"/>
              </a:rPr>
              <a:t>http://www.silverlight.net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XAML </a:t>
            </a:r>
            <a:r>
              <a:rPr lang="en-US" dirty="0" err="1" smtClean="0"/>
              <a:t>Básico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 de hosting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Las </a:t>
            </a:r>
            <a:r>
              <a:rPr lang="en-US" dirty="0" err="1" smtClean="0"/>
              <a:t>páginas</a:t>
            </a:r>
            <a:r>
              <a:rPr lang="en-US" dirty="0" smtClean="0"/>
              <a:t> web son los </a:t>
            </a:r>
            <a:r>
              <a:rPr lang="en-US" dirty="0" err="1" smtClean="0"/>
              <a:t>contenedores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Silverlight</a:t>
            </a:r>
            <a:endParaRPr lang="en-US" dirty="0" smtClean="0"/>
          </a:p>
          <a:p>
            <a:pPr lvl="1"/>
            <a:r>
              <a:rPr lang="en-US" dirty="0" smtClean="0"/>
              <a:t>El </a:t>
            </a:r>
            <a:r>
              <a:rPr lang="en-US" dirty="0" err="1" smtClean="0"/>
              <a:t>modelo</a:t>
            </a:r>
            <a:r>
              <a:rPr lang="en-US" dirty="0" smtClean="0"/>
              <a:t> de Hosting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compatibilidad</a:t>
            </a:r>
            <a:r>
              <a:rPr lang="en-US" dirty="0" smtClean="0"/>
              <a:t> a </a:t>
            </a:r>
            <a:r>
              <a:rPr lang="en-US" dirty="0" err="1" smtClean="0"/>
              <a:t>traves</a:t>
            </a:r>
            <a:r>
              <a:rPr lang="en-US" dirty="0" smtClean="0"/>
              <a:t> de </a:t>
            </a:r>
            <a:r>
              <a:rPr lang="en-US" dirty="0" err="1" smtClean="0"/>
              <a:t>diferentes</a:t>
            </a:r>
            <a:r>
              <a:rPr lang="en-US" dirty="0" smtClean="0"/>
              <a:t> browsers y </a:t>
            </a:r>
            <a:r>
              <a:rPr lang="en-US" dirty="0" err="1" smtClean="0"/>
              <a:t>plataformas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HTML.</a:t>
            </a:r>
          </a:p>
          <a:p>
            <a:pPr lvl="2"/>
            <a:r>
              <a:rPr lang="en-US" dirty="0" smtClean="0"/>
              <a:t>cab </a:t>
            </a:r>
            <a:r>
              <a:rPr lang="en-US" dirty="0" err="1" smtClean="0"/>
              <a:t>para</a:t>
            </a:r>
            <a:r>
              <a:rPr lang="en-US" dirty="0" smtClean="0"/>
              <a:t> IE.</a:t>
            </a:r>
          </a:p>
          <a:p>
            <a:pPr lvl="2"/>
            <a:r>
              <a:rPr lang="en-US" dirty="0" err="1" smtClean="0"/>
              <a:t>xpi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Firefox </a:t>
            </a:r>
          </a:p>
          <a:p>
            <a:pPr lvl="2">
              <a:buNone/>
            </a:pPr>
            <a:r>
              <a:rPr lang="en-US" dirty="0" smtClean="0"/>
              <a:t>	(Mozilla/Firefox Browser </a:t>
            </a:r>
            <a:r>
              <a:rPr lang="en-US" b="1" dirty="0" smtClean="0"/>
              <a:t>Extension)</a:t>
            </a:r>
            <a:endParaRPr lang="en-US" dirty="0" smtClean="0"/>
          </a:p>
          <a:p>
            <a:pPr lvl="2"/>
            <a:r>
              <a:rPr lang="en-US" dirty="0" err="1" smtClean="0"/>
              <a:t>dmg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Safari </a:t>
            </a:r>
          </a:p>
          <a:p>
            <a:pPr lvl="2">
              <a:buNone/>
            </a:pPr>
            <a:r>
              <a:rPr lang="en-US" dirty="0" smtClean="0"/>
              <a:t>	(</a:t>
            </a:r>
            <a:r>
              <a:rPr lang="pt-BR" dirty="0" smtClean="0"/>
              <a:t>Macintosh OS X Disk Copy Disk Image </a:t>
            </a:r>
            <a:r>
              <a:rPr lang="pt-BR" b="1" dirty="0" smtClean="0"/>
              <a:t>File</a:t>
            </a:r>
            <a:r>
              <a:rPr lang="pt-BR" dirty="0" smtClean="0"/>
              <a:t> )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Modelo</a:t>
            </a:r>
            <a:r>
              <a:rPr lang="en-US" dirty="0" smtClean="0"/>
              <a:t> de hosting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incorporar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página</a:t>
            </a:r>
            <a:r>
              <a:rPr lang="en-US" dirty="0" smtClean="0"/>
              <a:t> web</a:t>
            </a:r>
          </a:p>
          <a:p>
            <a:pPr lvl="1"/>
            <a:r>
              <a:rPr lang="en-US" dirty="0" smtClean="0"/>
              <a:t>&lt;OBJECT&gt;</a:t>
            </a:r>
          </a:p>
          <a:p>
            <a:pPr lvl="1"/>
            <a:r>
              <a:rPr lang="en-US" dirty="0" smtClean="0"/>
              <a:t>Silverlight.js, CreateSilverlight.js.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76200"/>
            <a:ext cx="1543050" cy="44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423</Words>
  <Application>Microsoft Office PowerPoint</Application>
  <PresentationFormat>On-screen Show (4:3)</PresentationFormat>
  <Paragraphs>106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Technic</vt:lpstr>
      <vt:lpstr>Introducción a Silverlight </vt:lpstr>
      <vt:lpstr>Agenda</vt:lpstr>
      <vt:lpstr>Que es Silverlight?</vt:lpstr>
      <vt:lpstr>Que es xaml?</vt:lpstr>
      <vt:lpstr>Que es xaml? (2)</vt:lpstr>
      <vt:lpstr>XAML Básico</vt:lpstr>
      <vt:lpstr>Demo (0) – Recursos</vt:lpstr>
      <vt:lpstr>Modelo de hosting</vt:lpstr>
      <vt:lpstr> Modelo de hosting (1)</vt:lpstr>
      <vt:lpstr>Silverlight 1.1 (Herramientas)</vt:lpstr>
      <vt:lpstr>Demo (0) – xaml basico, modelo</vt:lpstr>
      <vt:lpstr> Animaciones en silverlight</vt:lpstr>
      <vt:lpstr>Demo #3 (Animaciones)</vt:lpstr>
      <vt:lpstr> SOPORTE PARA VIDEO (MEDIA)</vt:lpstr>
      <vt:lpstr>Demo #4 (media)</vt:lpstr>
      <vt:lpstr>Proxima presentación!!!</vt:lpstr>
      <vt:lpstr>Gracias!!!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Silverlight @ MS</dc:title>
  <dc:creator>Roberto.Hernandez</dc:creator>
  <cp:lastModifiedBy>Roberto.Hernandez</cp:lastModifiedBy>
  <cp:revision>16</cp:revision>
  <dcterms:created xsi:type="dcterms:W3CDTF">2006-08-16T00:00:00Z</dcterms:created>
  <dcterms:modified xsi:type="dcterms:W3CDTF">2007-05-15T18:22:59Z</dcterms:modified>
</cp:coreProperties>
</file>