
<file path=[Content_Types].xml><?xml version="1.0" encoding="utf-8"?>
<Types xmlns="http://schemas.openxmlformats.org/package/2006/content-types">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5"/>
  </p:notesMasterIdLst>
  <p:sldIdLst>
    <p:sldId id="257" r:id="rId2"/>
    <p:sldId id="259" r:id="rId3"/>
    <p:sldId id="260" r:id="rId4"/>
  </p:sldIdLst>
  <p:sldSz cx="7621588" cy="5718175"/>
  <p:notesSz cx="6858000" cy="9144000"/>
  <p:defaultTextStyle>
    <a:defPPr>
      <a:defRPr lang="ja-JP"/>
    </a:defPPr>
    <a:lvl1pPr marL="0" algn="l" defTabSz="762244" rtl="0" eaLnBrk="1" latinLnBrk="0" hangingPunct="1">
      <a:defRPr kumimoji="1" sz="1500" kern="1200">
        <a:solidFill>
          <a:schemeClr val="tx1"/>
        </a:solidFill>
        <a:latin typeface="+mn-lt"/>
        <a:ea typeface="+mn-ea"/>
        <a:cs typeface="+mn-cs"/>
      </a:defRPr>
    </a:lvl1pPr>
    <a:lvl2pPr marL="381122" algn="l" defTabSz="762244" rtl="0" eaLnBrk="1" latinLnBrk="0" hangingPunct="1">
      <a:defRPr kumimoji="1" sz="1500" kern="1200">
        <a:solidFill>
          <a:schemeClr val="tx1"/>
        </a:solidFill>
        <a:latin typeface="+mn-lt"/>
        <a:ea typeface="+mn-ea"/>
        <a:cs typeface="+mn-cs"/>
      </a:defRPr>
    </a:lvl2pPr>
    <a:lvl3pPr marL="762244" algn="l" defTabSz="762244" rtl="0" eaLnBrk="1" latinLnBrk="0" hangingPunct="1">
      <a:defRPr kumimoji="1" sz="1500" kern="1200">
        <a:solidFill>
          <a:schemeClr val="tx1"/>
        </a:solidFill>
        <a:latin typeface="+mn-lt"/>
        <a:ea typeface="+mn-ea"/>
        <a:cs typeface="+mn-cs"/>
      </a:defRPr>
    </a:lvl3pPr>
    <a:lvl4pPr marL="1143366" algn="l" defTabSz="762244" rtl="0" eaLnBrk="1" latinLnBrk="0" hangingPunct="1">
      <a:defRPr kumimoji="1" sz="1500" kern="1200">
        <a:solidFill>
          <a:schemeClr val="tx1"/>
        </a:solidFill>
        <a:latin typeface="+mn-lt"/>
        <a:ea typeface="+mn-ea"/>
        <a:cs typeface="+mn-cs"/>
      </a:defRPr>
    </a:lvl4pPr>
    <a:lvl5pPr marL="1524488" algn="l" defTabSz="762244" rtl="0" eaLnBrk="1" latinLnBrk="0" hangingPunct="1">
      <a:defRPr kumimoji="1" sz="1500" kern="1200">
        <a:solidFill>
          <a:schemeClr val="tx1"/>
        </a:solidFill>
        <a:latin typeface="+mn-lt"/>
        <a:ea typeface="+mn-ea"/>
        <a:cs typeface="+mn-cs"/>
      </a:defRPr>
    </a:lvl5pPr>
    <a:lvl6pPr marL="1905610" algn="l" defTabSz="762244" rtl="0" eaLnBrk="1" latinLnBrk="0" hangingPunct="1">
      <a:defRPr kumimoji="1" sz="1500" kern="1200">
        <a:solidFill>
          <a:schemeClr val="tx1"/>
        </a:solidFill>
        <a:latin typeface="+mn-lt"/>
        <a:ea typeface="+mn-ea"/>
        <a:cs typeface="+mn-cs"/>
      </a:defRPr>
    </a:lvl6pPr>
    <a:lvl7pPr marL="2286732" algn="l" defTabSz="762244" rtl="0" eaLnBrk="1" latinLnBrk="0" hangingPunct="1">
      <a:defRPr kumimoji="1" sz="1500" kern="1200">
        <a:solidFill>
          <a:schemeClr val="tx1"/>
        </a:solidFill>
        <a:latin typeface="+mn-lt"/>
        <a:ea typeface="+mn-ea"/>
        <a:cs typeface="+mn-cs"/>
      </a:defRPr>
    </a:lvl7pPr>
    <a:lvl8pPr marL="2667853" algn="l" defTabSz="762244" rtl="0" eaLnBrk="1" latinLnBrk="0" hangingPunct="1">
      <a:defRPr kumimoji="1" sz="1500" kern="1200">
        <a:solidFill>
          <a:schemeClr val="tx1"/>
        </a:solidFill>
        <a:latin typeface="+mn-lt"/>
        <a:ea typeface="+mn-ea"/>
        <a:cs typeface="+mn-cs"/>
      </a:defRPr>
    </a:lvl8pPr>
    <a:lvl9pPr marL="3048975" algn="l" defTabSz="762244" rtl="0" eaLnBrk="1" latinLnBrk="0" hangingPunct="1">
      <a:defRPr kumimoji="1" sz="15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111" d="100"/>
          <a:sy n="111" d="100"/>
        </p:scale>
        <p:origin x="-144" y="-84"/>
      </p:cViewPr>
      <p:guideLst>
        <p:guide orient="horz" pos="1801"/>
        <p:guide pos="2401"/>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B34D66-1224-48E7-AFF8-15BA8ED27FF0}" type="datetimeFigureOut">
              <a:rPr kumimoji="1" lang="ja-JP" altLang="en-US" smtClean="0"/>
              <a:pPr/>
              <a:t>2009/3/5</a:t>
            </a:fld>
            <a:endParaRPr kumimoji="1" lang="ja-JP" altLang="en-US"/>
          </a:p>
        </p:txBody>
      </p:sp>
      <p:sp>
        <p:nvSpPr>
          <p:cNvPr id="4" name="スライド イメージ プレースホルダ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kumimoji="1" lang="ja-JP" altLang="en-US" smtClean="0"/>
              <a:t>マスタ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804B12-E79D-4D84-9C86-271F8663CB28}"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notesStyle>
    <a:lvl1pPr marL="0" algn="l" defTabSz="762244" rtl="0" eaLnBrk="1" latinLnBrk="0" hangingPunct="1">
      <a:defRPr kumimoji="1" sz="1000" kern="1200">
        <a:solidFill>
          <a:schemeClr val="tx1"/>
        </a:solidFill>
        <a:latin typeface="+mn-lt"/>
        <a:ea typeface="+mn-ea"/>
        <a:cs typeface="+mn-cs"/>
      </a:defRPr>
    </a:lvl1pPr>
    <a:lvl2pPr marL="381122" algn="l" defTabSz="762244" rtl="0" eaLnBrk="1" latinLnBrk="0" hangingPunct="1">
      <a:defRPr kumimoji="1" sz="1000" kern="1200">
        <a:solidFill>
          <a:schemeClr val="tx1"/>
        </a:solidFill>
        <a:latin typeface="+mn-lt"/>
        <a:ea typeface="+mn-ea"/>
        <a:cs typeface="+mn-cs"/>
      </a:defRPr>
    </a:lvl2pPr>
    <a:lvl3pPr marL="762244" algn="l" defTabSz="762244" rtl="0" eaLnBrk="1" latinLnBrk="0" hangingPunct="1">
      <a:defRPr kumimoji="1" sz="1000" kern="1200">
        <a:solidFill>
          <a:schemeClr val="tx1"/>
        </a:solidFill>
        <a:latin typeface="+mn-lt"/>
        <a:ea typeface="+mn-ea"/>
        <a:cs typeface="+mn-cs"/>
      </a:defRPr>
    </a:lvl3pPr>
    <a:lvl4pPr marL="1143366" algn="l" defTabSz="762244" rtl="0" eaLnBrk="1" latinLnBrk="0" hangingPunct="1">
      <a:defRPr kumimoji="1" sz="1000" kern="1200">
        <a:solidFill>
          <a:schemeClr val="tx1"/>
        </a:solidFill>
        <a:latin typeface="+mn-lt"/>
        <a:ea typeface="+mn-ea"/>
        <a:cs typeface="+mn-cs"/>
      </a:defRPr>
    </a:lvl4pPr>
    <a:lvl5pPr marL="1524488" algn="l" defTabSz="762244" rtl="0" eaLnBrk="1" latinLnBrk="0" hangingPunct="1">
      <a:defRPr kumimoji="1" sz="1000" kern="1200">
        <a:solidFill>
          <a:schemeClr val="tx1"/>
        </a:solidFill>
        <a:latin typeface="+mn-lt"/>
        <a:ea typeface="+mn-ea"/>
        <a:cs typeface="+mn-cs"/>
      </a:defRPr>
    </a:lvl5pPr>
    <a:lvl6pPr marL="1905610" algn="l" defTabSz="762244" rtl="0" eaLnBrk="1" latinLnBrk="0" hangingPunct="1">
      <a:defRPr kumimoji="1" sz="1000" kern="1200">
        <a:solidFill>
          <a:schemeClr val="tx1"/>
        </a:solidFill>
        <a:latin typeface="+mn-lt"/>
        <a:ea typeface="+mn-ea"/>
        <a:cs typeface="+mn-cs"/>
      </a:defRPr>
    </a:lvl6pPr>
    <a:lvl7pPr marL="2286732" algn="l" defTabSz="762244" rtl="0" eaLnBrk="1" latinLnBrk="0" hangingPunct="1">
      <a:defRPr kumimoji="1" sz="1000" kern="1200">
        <a:solidFill>
          <a:schemeClr val="tx1"/>
        </a:solidFill>
        <a:latin typeface="+mn-lt"/>
        <a:ea typeface="+mn-ea"/>
        <a:cs typeface="+mn-cs"/>
      </a:defRPr>
    </a:lvl7pPr>
    <a:lvl8pPr marL="2667853" algn="l" defTabSz="762244" rtl="0" eaLnBrk="1" latinLnBrk="0" hangingPunct="1">
      <a:defRPr kumimoji="1" sz="1000" kern="1200">
        <a:solidFill>
          <a:schemeClr val="tx1"/>
        </a:solidFill>
        <a:latin typeface="+mn-lt"/>
        <a:ea typeface="+mn-ea"/>
        <a:cs typeface="+mn-cs"/>
      </a:defRPr>
    </a:lvl8pPr>
    <a:lvl9pPr marL="3048975" algn="l" defTabSz="762244" rtl="0" eaLnBrk="1" latinLnBrk="0" hangingPunct="1">
      <a:defRPr kumimoji="1" sz="10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ヘッダー プレースホルダ 3"/>
          <p:cNvSpPr>
            <a:spLocks noGrp="1"/>
          </p:cNvSpPr>
          <p:nvPr>
            <p:ph type="hdr" sz="quarter" idx="10"/>
          </p:nvPr>
        </p:nvSpPr>
        <p:spPr/>
        <p:txBody>
          <a:bodyPr/>
          <a:lstStyle/>
          <a:p>
            <a:pPr algn="l" rtl="0" fontAlgn="base">
              <a:spcBef>
                <a:spcPct val="0"/>
              </a:spcBef>
              <a:spcAft>
                <a:spcPct val="0"/>
              </a:spcAft>
            </a:pPr>
            <a:endParaRPr kumimoji="1" lang="en-US" sz="1200" kern="1200" dirty="0">
              <a:solidFill>
                <a:srgbClr val="EEECE1"/>
              </a:solidFill>
              <a:latin typeface="Segoe Semibold" pitchFamily="34" charset="0"/>
              <a:ea typeface="+mn-ea"/>
              <a:cs typeface="+mn-cs"/>
            </a:endParaRPr>
          </a:p>
        </p:txBody>
      </p:sp>
      <p:sp>
        <p:nvSpPr>
          <p:cNvPr id="5" name="フッター プレースホルダ 4"/>
          <p:cNvSpPr>
            <a:spLocks noGrp="1"/>
          </p:cNvSpPr>
          <p:nvPr>
            <p:ph type="ftr" sz="quarter" idx="11"/>
          </p:nvPr>
        </p:nvSpPr>
        <p:spPr/>
        <p:txBody>
          <a:bodyPr/>
          <a:lstStyle/>
          <a:p>
            <a:pPr algn="l" rtl="0" fontAlgn="base">
              <a:spcBef>
                <a:spcPct val="0"/>
              </a:spcBef>
              <a:spcAft>
                <a:spcPct val="0"/>
              </a:spcAft>
            </a:pPr>
            <a:r>
              <a:rPr kumimoji="1" lang="en-US" sz="1200" kern="1200" dirty="0">
                <a:solidFill>
                  <a:srgbClr val="EEECE1"/>
                </a:solidFill>
                <a:latin typeface="Segoe Semibold" pitchFamily="34" charset="0"/>
                <a:ea typeface="+mn-ea"/>
                <a:cs typeface="+mn-cs"/>
              </a:rPr>
              <a:t>© 2008 Microsoft Corporation. All rights reserved. Microsoft, Windows, Windows Vista and other product names are or may be registered trademarks and/or trademarks in the U.S. and/or other countries. 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MICROSOFT MAKES NO WARRANTIES, EXPRESS, IMPLIED OR STATUTORY, AS TO THE INFORMATION IN THIS PRESENTATION.</a:t>
            </a:r>
          </a:p>
        </p:txBody>
      </p:sp>
      <p:sp>
        <p:nvSpPr>
          <p:cNvPr id="6" name="スライド番号プレースホルダ 5"/>
          <p:cNvSpPr>
            <a:spLocks noGrp="1"/>
          </p:cNvSpPr>
          <p:nvPr>
            <p:ph type="sldNum" sz="quarter" idx="12"/>
          </p:nvPr>
        </p:nvSpPr>
        <p:spPr/>
        <p:txBody>
          <a:bodyPr/>
          <a:lstStyle/>
          <a:p>
            <a:pPr algn="r" rtl="0" fontAlgn="base">
              <a:spcBef>
                <a:spcPct val="0"/>
              </a:spcBef>
              <a:spcAft>
                <a:spcPct val="0"/>
              </a:spcAft>
            </a:pPr>
            <a:fld id="{EC87E0CF-87F6-4B58-B8B8-DCAB2DAAF3CA}" type="slidenum">
              <a:rPr kumimoji="1" lang="en-US" sz="1200" kern="1200">
                <a:solidFill>
                  <a:srgbClr val="EEECE1"/>
                </a:solidFill>
                <a:latin typeface="Segoe Semibold" pitchFamily="34" charset="0"/>
                <a:ea typeface="+mn-ea"/>
                <a:cs typeface="+mn-cs"/>
              </a:rPr>
              <a:pPr algn="r" rtl="0" fontAlgn="base">
                <a:spcBef>
                  <a:spcPct val="0"/>
                </a:spcBef>
                <a:spcAft>
                  <a:spcPct val="0"/>
                </a:spcAft>
              </a:pPr>
              <a:t>1</a:t>
            </a:fld>
            <a:endParaRPr kumimoji="1" lang="en-US" sz="1200" kern="1200" dirty="0">
              <a:solidFill>
                <a:srgbClr val="EEECE1"/>
              </a:solidFill>
              <a:latin typeface="Segoe Semibold" pitchFamily="34" charset="0"/>
              <a:ea typeface="+mn-ea"/>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6804B12-E79D-4D84-9C86-271F8663CB28}" type="slidenum">
              <a:rPr kumimoji="1" lang="ja-JP" altLang="en-US" smtClean="0"/>
              <a:pPr/>
              <a:t>2</a:t>
            </a:fld>
            <a:endParaRPr kumimoji="1" lang="ja-JP"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 1"/>
          <p:cNvSpPr>
            <a:spLocks noGrp="1" noRot="1" noChangeAspect="1"/>
          </p:cNvSpPr>
          <p:nvPr>
            <p:ph type="sldImg"/>
          </p:nvPr>
        </p:nvSpPr>
        <p:spPr/>
      </p:sp>
      <p:sp>
        <p:nvSpPr>
          <p:cNvPr id="3" name="ノート プレースホルダ 2"/>
          <p:cNvSpPr>
            <a:spLocks noGrp="1"/>
          </p:cNvSpPr>
          <p:nvPr>
            <p:ph type="body" idx="1"/>
          </p:nvPr>
        </p:nvSpPr>
        <p:spPr/>
        <p:txBody>
          <a:bodyPr>
            <a:normAutofit/>
          </a:bodyPr>
          <a:lstStyle/>
          <a:p>
            <a:endParaRPr kumimoji="1" lang="ja-JP" altLang="en-US"/>
          </a:p>
        </p:txBody>
      </p:sp>
      <p:sp>
        <p:nvSpPr>
          <p:cNvPr id="4" name="スライド番号プレースホルダ 3"/>
          <p:cNvSpPr>
            <a:spLocks noGrp="1"/>
          </p:cNvSpPr>
          <p:nvPr>
            <p:ph type="sldNum" sz="quarter" idx="10"/>
          </p:nvPr>
        </p:nvSpPr>
        <p:spPr/>
        <p:txBody>
          <a:bodyPr/>
          <a:lstStyle/>
          <a:p>
            <a:fld id="{36804B12-E79D-4D84-9C86-271F8663CB28}" type="slidenum">
              <a:rPr kumimoji="1" lang="ja-JP" altLang="en-US" smtClean="0"/>
              <a:pPr/>
              <a:t>3</a:t>
            </a:fld>
            <a:endParaRPr kumimoji="1" lang="ja-JP" alt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06465" y="1323652"/>
            <a:ext cx="6485846" cy="1251037"/>
          </a:xfrm>
          <a:ln algn="ctr"/>
        </p:spPr>
        <p:txBody>
          <a:bodyPr lIns="0" tIns="0" rIns="0" bIns="0" anchor="b" anchorCtr="0"/>
          <a:lstStyle>
            <a:lvl1pPr algn="l" rtl="0" fontAlgn="base">
              <a:lnSpc>
                <a:spcPct val="90000"/>
              </a:lnSpc>
              <a:spcBef>
                <a:spcPct val="0"/>
              </a:spcBef>
              <a:spcAft>
                <a:spcPct val="0"/>
              </a:spcAft>
              <a:defRPr lang="en-US" sz="4500" spc="-104"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606465" y="3646660"/>
            <a:ext cx="6477025" cy="394558"/>
          </a:xfrm>
        </p:spPr>
        <p:txBody>
          <a:bodyPr lIns="0" tIns="0" rIns="0" bIns="0" anchor="b"/>
          <a:lstStyle>
            <a:lvl1pPr marL="0" indent="0">
              <a:spcBef>
                <a:spcPct val="0"/>
              </a:spcBef>
              <a:buFont typeface="Wingdings" pitchFamily="2" charset="2"/>
              <a:buNone/>
              <a:defRPr sz="28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_Demo Video etc slides">
    <p:bg>
      <p:bgPr>
        <a:blipFill dpi="0" rotWithShape="0">
          <a:blip r:embed="rId2" cstate="email"/>
          <a:srcRect/>
          <a:stretch>
            <a:fillRect/>
          </a:stretch>
        </a:blip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606465" y="2109019"/>
            <a:ext cx="6485846" cy="1251037"/>
          </a:xfrm>
          <a:ln algn="ctr"/>
        </p:spPr>
        <p:txBody>
          <a:bodyPr lIns="0" tIns="0" rIns="0" bIns="0" anchor="b"/>
          <a:lstStyle>
            <a:lvl1pPr algn="l" rtl="0" fontAlgn="base">
              <a:lnSpc>
                <a:spcPct val="90000"/>
              </a:lnSpc>
              <a:spcBef>
                <a:spcPct val="0"/>
              </a:spcBef>
              <a:spcAft>
                <a:spcPct val="0"/>
              </a:spcAft>
              <a:defRPr lang="en-US" sz="4500" spc="-104"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a:t>Click to edit Master title style</a:t>
            </a:r>
          </a:p>
        </p:txBody>
      </p:sp>
      <p:sp>
        <p:nvSpPr>
          <p:cNvPr id="18435" name="Rectangle 3"/>
          <p:cNvSpPr>
            <a:spLocks noGrp="1" noChangeArrowheads="1"/>
          </p:cNvSpPr>
          <p:nvPr>
            <p:ph type="subTitle" idx="1"/>
          </p:nvPr>
        </p:nvSpPr>
        <p:spPr>
          <a:xfrm>
            <a:off x="606465" y="3743728"/>
            <a:ext cx="6477025" cy="394558"/>
          </a:xfrm>
        </p:spPr>
        <p:txBody>
          <a:bodyPr lIns="0" tIns="0" rIns="0" bIns="0" anchor="b"/>
          <a:lstStyle>
            <a:lvl1pPr marL="0" indent="0">
              <a:spcBef>
                <a:spcPct val="0"/>
              </a:spcBef>
              <a:buFont typeface="Wingdings" pitchFamily="2" charset="2"/>
              <a:buNone/>
              <a:defRPr sz="2800">
                <a:solidFill>
                  <a:schemeClr val="tx2"/>
                </a:solidFill>
              </a:defRPr>
            </a:lvl1pPr>
          </a:lstStyle>
          <a:p>
            <a:r>
              <a:rPr lang="en-US" dirty="0"/>
              <a:t>Click to edit Master subtitle style</a:t>
            </a:r>
          </a:p>
        </p:txBody>
      </p:sp>
    </p:spTree>
  </p:cSld>
  <p:clrMapOvr>
    <a:overrideClrMapping bg1="dk2" tx1="lt1" bg2="dk1" tx2="lt2" accent1="accent1" accent2="accent2" accent3="accent3" accent4="accent4" accent5="accent5" accent6="accent6" hlink="hlink" folHlink="folHlink"/>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4000" spc="-2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18890" y="190606"/>
            <a:ext cx="6985132" cy="554305"/>
          </a:xfrm>
        </p:spPr>
        <p:txBody>
          <a:bodyPr/>
          <a:lstStyle>
            <a:lvl1pPr algn="l" rtl="0" fontAlgn="base">
              <a:lnSpc>
                <a:spcPct val="90000"/>
              </a:lnSpc>
              <a:spcBef>
                <a:spcPct val="0"/>
              </a:spcBef>
              <a:spcAft>
                <a:spcPct val="0"/>
              </a:spcAft>
              <a:defRPr lang="en-US" sz="4000" spc="-2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318670" y="1179155"/>
            <a:ext cx="3439197" cy="1578894"/>
          </a:xfrm>
        </p:spPr>
        <p:txBody>
          <a:bodyPr/>
          <a:lstStyle>
            <a:lvl1pPr>
              <a:defRPr sz="19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863722" y="1179155"/>
            <a:ext cx="3440300" cy="1578894"/>
          </a:xfrm>
        </p:spPr>
        <p:txBody>
          <a:bodyPr/>
          <a:lstStyle>
            <a:lvl1pPr>
              <a:defRPr sz="1900"/>
            </a:lvl1pPr>
            <a:lvl2pPr>
              <a:defRPr sz="1700"/>
            </a:lvl2pPr>
            <a:lvl3pPr>
              <a:defRPr sz="1400"/>
            </a:lvl3pPr>
            <a:lvl4pPr>
              <a:defRPr sz="1300"/>
            </a:lvl4pPr>
            <a:lvl5pPr>
              <a:defRPr sz="1300"/>
            </a:lvl5pPr>
            <a:lvl6pPr>
              <a:defRPr sz="1300"/>
            </a:lvl6pPr>
            <a:lvl7pPr>
              <a:defRPr sz="1300"/>
            </a:lvl7pPr>
            <a:lvl8pPr>
              <a:defRPr sz="1300"/>
            </a:lvl8pPr>
            <a:lvl9pPr>
              <a:defRPr sz="1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rtl="0" fontAlgn="base">
              <a:lnSpc>
                <a:spcPct val="90000"/>
              </a:lnSpc>
              <a:spcBef>
                <a:spcPct val="0"/>
              </a:spcBef>
              <a:spcAft>
                <a:spcPct val="0"/>
              </a:spcAft>
              <a:defRPr lang="en-US" sz="4000" spc="-250" dirty="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6" name="Text Placeholder 5"/>
          <p:cNvSpPr>
            <a:spLocks noGrp="1"/>
          </p:cNvSpPr>
          <p:nvPr>
            <p:ph type="body" sz="quarter" idx="10"/>
          </p:nvPr>
        </p:nvSpPr>
        <p:spPr>
          <a:xfrm>
            <a:off x="608498" y="1176948"/>
            <a:ext cx="6394668" cy="1563185"/>
          </a:xfrm>
        </p:spPr>
        <p:txBody>
          <a:bodyPr/>
          <a:lstStyle>
            <a:lvl1pPr>
              <a:lnSpc>
                <a:spcPct val="78000"/>
              </a:lnSpc>
              <a:defRPr>
                <a:solidFill>
                  <a:schemeClr val="tx1"/>
                </a:solidFill>
              </a:defRPr>
            </a:lvl1pPr>
            <a:lvl2pPr>
              <a:lnSpc>
                <a:spcPct val="78000"/>
              </a:lnSpc>
              <a:defRPr>
                <a:solidFill>
                  <a:schemeClr val="tx1"/>
                </a:solidFill>
              </a:defRPr>
            </a:lvl2pPr>
            <a:lvl3pPr>
              <a:lnSpc>
                <a:spcPct val="78000"/>
              </a:lnSpc>
              <a:defRPr>
                <a:solidFill>
                  <a:schemeClr val="tx1"/>
                </a:solidFill>
              </a:defRPr>
            </a:lvl3pPr>
            <a:lvl4pPr>
              <a:lnSpc>
                <a:spcPct val="78000"/>
              </a:lnSpc>
              <a:defRPr>
                <a:solidFill>
                  <a:schemeClr val="tx1"/>
                </a:solidFill>
              </a:defRPr>
            </a:lvl4pPr>
            <a:lvl5pPr>
              <a:lnSpc>
                <a:spcPct val="78000"/>
              </a:lnSpc>
              <a:defRPr>
                <a:solidFill>
                  <a:schemeClr val="tx1"/>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itle Placeholder 1"/>
          <p:cNvSpPr>
            <a:spLocks noGrp="1"/>
          </p:cNvSpPr>
          <p:nvPr>
            <p:ph type="title"/>
          </p:nvPr>
        </p:nvSpPr>
        <p:spPr>
          <a:xfrm>
            <a:off x="322612" y="127071"/>
            <a:ext cx="6981410" cy="554305"/>
          </a:xfrm>
          <a:prstGeom prst="rect">
            <a:avLst/>
          </a:prstGeom>
        </p:spPr>
        <p:txBody>
          <a:bodyPr vert="horz" wrap="square" lIns="0" tIns="0" rIns="0" bIns="0" rtlCol="0" anchor="t">
            <a:spAutoFit/>
          </a:bodyPr>
          <a:lstStyle>
            <a:lvl1pPr>
              <a:defRPr/>
            </a:lvl1pPr>
          </a:lstStyle>
          <a:p>
            <a:r>
              <a:rPr lang="en-US" dirty="0" smtClean="0"/>
              <a:t>Click to edit Master title style</a:t>
            </a:r>
            <a:endParaRPr lang="en-US" dirty="0"/>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4.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3.png"/><Relationship Id="rId5" Type="http://schemas.openxmlformats.org/officeDocument/2006/relationships/slideLayout" Target="../slideLayouts/slideLayout5.xml"/><Relationship Id="rId10"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9" cstate="email"/>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18890" y="190606"/>
            <a:ext cx="6985132" cy="554305"/>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Title Slide</a:t>
            </a:r>
          </a:p>
        </p:txBody>
      </p:sp>
      <p:sp>
        <p:nvSpPr>
          <p:cNvPr id="1027" name="Rectangle 8"/>
          <p:cNvSpPr>
            <a:spLocks noGrp="1" noChangeArrowheads="1"/>
          </p:cNvSpPr>
          <p:nvPr>
            <p:ph type="body" idx="1"/>
          </p:nvPr>
        </p:nvSpPr>
        <p:spPr bwMode="auto">
          <a:xfrm>
            <a:off x="318890" y="1179374"/>
            <a:ext cx="6985132" cy="174971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4" name="スライド番号プレースホルダ 3"/>
          <p:cNvSpPr>
            <a:spLocks noGrp="1"/>
          </p:cNvSpPr>
          <p:nvPr>
            <p:ph type="sldNum" sz="quarter" idx="4"/>
          </p:nvPr>
        </p:nvSpPr>
        <p:spPr>
          <a:xfrm>
            <a:off x="5843217" y="5413735"/>
            <a:ext cx="1778371" cy="304440"/>
          </a:xfrm>
          <a:prstGeom prst="rect">
            <a:avLst/>
          </a:prstGeom>
        </p:spPr>
        <p:txBody>
          <a:bodyPr vert="horz" lIns="76224" tIns="38112" rIns="76224" bIns="38112" rtlCol="0" anchor="ctr"/>
          <a:lstStyle>
            <a:lvl1pPr algn="r">
              <a:defRPr sz="1000">
                <a:solidFill>
                  <a:schemeClr val="tx1">
                    <a:tint val="75000"/>
                  </a:schemeClr>
                </a:solidFill>
              </a:defRPr>
            </a:lvl1pPr>
          </a:lstStyle>
          <a:p>
            <a:pPr rtl="0" fontAlgn="base">
              <a:spcBef>
                <a:spcPct val="0"/>
              </a:spcBef>
              <a:spcAft>
                <a:spcPct val="0"/>
              </a:spcAft>
            </a:pPr>
            <a:fld id="{78DDDEE9-4E59-4431-85D8-9AC2651E1206}" type="slidenum">
              <a:rPr kumimoji="1" lang="ja-JP" altLang="en-US" kern="1200" smtClean="0">
                <a:solidFill>
                  <a:srgbClr val="FFFFFF">
                    <a:tint val="75000"/>
                  </a:srgbClr>
                </a:solidFill>
                <a:latin typeface="Segoe Semibold" pitchFamily="34" charset="0"/>
                <a:ea typeface="メイリオ"/>
                <a:cs typeface="+mn-cs"/>
              </a:rPr>
              <a:pPr rtl="0" fontAlgn="base">
                <a:spcBef>
                  <a:spcPct val="0"/>
                </a:spcBef>
                <a:spcAft>
                  <a:spcPct val="0"/>
                </a:spcAft>
              </a:pPr>
              <a:t>&lt;#&gt;</a:t>
            </a:fld>
            <a:endParaRPr kumimoji="1" lang="ja-JP" altLang="en-US" kern="1200">
              <a:solidFill>
                <a:srgbClr val="FFFFFF">
                  <a:tint val="75000"/>
                </a:srgbClr>
              </a:solidFill>
              <a:latin typeface="Segoe Semibold" pitchFamily="34" charset="0"/>
              <a:ea typeface="メイリオ"/>
              <a:cs typeface="+mn-cs"/>
            </a:endParaRP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transition>
    <p:fade/>
  </p:transition>
  <p:timing>
    <p:tnLst>
      <p:par>
        <p:cTn id="1" dur="indefinite" restart="never" nodeType="tmRoot"/>
      </p:par>
    </p:tnLst>
  </p:timing>
  <p:txStyles>
    <p:titleStyle>
      <a:lvl1pPr algn="l" defTabSz="760891" rtl="0" eaLnBrk="0" fontAlgn="base" hangingPunct="0">
        <a:lnSpc>
          <a:spcPct val="90000"/>
        </a:lnSpc>
        <a:spcBef>
          <a:spcPct val="0"/>
        </a:spcBef>
        <a:spcAft>
          <a:spcPct val="0"/>
        </a:spcAft>
        <a:defRPr lang="en-US" sz="4000" b="0" cap="none" spc="-104" dirty="0" smtClean="0">
          <a:ln w="3175">
            <a:noFill/>
          </a:ln>
          <a:gradFill flip="none" rotWithShape="1">
            <a:gsLst>
              <a:gs pos="28000">
                <a:srgbClr val="FEF9DA"/>
              </a:gs>
              <a:gs pos="52000">
                <a:srgbClr val="FCE974"/>
              </a:gs>
              <a:gs pos="68000">
                <a:srgbClr val="F79A1D"/>
              </a:gs>
            </a:gsLst>
            <a:lin ang="5400000" scaled="1"/>
            <a:tileRect/>
          </a:gradFill>
          <a:effectLst>
            <a:outerShdw blurRad="88900" dist="12700" dir="2700000" algn="tl" rotWithShape="0">
              <a:prstClr val="black"/>
            </a:outerShdw>
          </a:effectLst>
          <a:latin typeface="+mj-lt"/>
          <a:ea typeface="+mn-ea"/>
          <a:cs typeface="Arial" charset="0"/>
        </a:defRPr>
      </a:lvl1pPr>
      <a:lvl2pPr algn="l" defTabSz="760891" rtl="0" eaLnBrk="0" fontAlgn="base" hangingPunct="0">
        <a:lnSpc>
          <a:spcPct val="90000"/>
        </a:lnSpc>
        <a:spcBef>
          <a:spcPct val="0"/>
        </a:spcBef>
        <a:spcAft>
          <a:spcPct val="0"/>
        </a:spcAft>
        <a:defRPr sz="3800">
          <a:solidFill>
            <a:schemeClr val="tx2"/>
          </a:solidFill>
          <a:latin typeface="Segoe Semibold" pitchFamily="34" charset="0"/>
        </a:defRPr>
      </a:lvl2pPr>
      <a:lvl3pPr algn="l" defTabSz="760891" rtl="0" eaLnBrk="0" fontAlgn="base" hangingPunct="0">
        <a:lnSpc>
          <a:spcPct val="90000"/>
        </a:lnSpc>
        <a:spcBef>
          <a:spcPct val="0"/>
        </a:spcBef>
        <a:spcAft>
          <a:spcPct val="0"/>
        </a:spcAft>
        <a:defRPr sz="3800">
          <a:solidFill>
            <a:schemeClr val="tx2"/>
          </a:solidFill>
          <a:latin typeface="Segoe Semibold" pitchFamily="34" charset="0"/>
        </a:defRPr>
      </a:lvl3pPr>
      <a:lvl4pPr algn="l" defTabSz="760891" rtl="0" eaLnBrk="0" fontAlgn="base" hangingPunct="0">
        <a:lnSpc>
          <a:spcPct val="90000"/>
        </a:lnSpc>
        <a:spcBef>
          <a:spcPct val="0"/>
        </a:spcBef>
        <a:spcAft>
          <a:spcPct val="0"/>
        </a:spcAft>
        <a:defRPr sz="3800">
          <a:solidFill>
            <a:schemeClr val="tx2"/>
          </a:solidFill>
          <a:latin typeface="Segoe Semibold" pitchFamily="34" charset="0"/>
        </a:defRPr>
      </a:lvl4pPr>
      <a:lvl5pPr algn="l" defTabSz="760891" rtl="0" eaLnBrk="0" fontAlgn="base" hangingPunct="0">
        <a:lnSpc>
          <a:spcPct val="90000"/>
        </a:lnSpc>
        <a:spcBef>
          <a:spcPct val="0"/>
        </a:spcBef>
        <a:spcAft>
          <a:spcPct val="0"/>
        </a:spcAft>
        <a:defRPr sz="3800">
          <a:solidFill>
            <a:schemeClr val="tx2"/>
          </a:solidFill>
          <a:latin typeface="Segoe Semibold" pitchFamily="34" charset="0"/>
        </a:defRPr>
      </a:lvl5pPr>
      <a:lvl6pPr marL="317577" algn="l" defTabSz="761963" rtl="0" fontAlgn="base">
        <a:lnSpc>
          <a:spcPct val="90000"/>
        </a:lnSpc>
        <a:spcBef>
          <a:spcPct val="0"/>
        </a:spcBef>
        <a:spcAft>
          <a:spcPct val="0"/>
        </a:spcAft>
        <a:defRPr sz="3800">
          <a:solidFill>
            <a:schemeClr val="tx2"/>
          </a:solidFill>
          <a:latin typeface="Segoe Semibold" pitchFamily="34" charset="0"/>
        </a:defRPr>
      </a:lvl6pPr>
      <a:lvl7pPr marL="635153" algn="l" defTabSz="761963" rtl="0" fontAlgn="base">
        <a:lnSpc>
          <a:spcPct val="90000"/>
        </a:lnSpc>
        <a:spcBef>
          <a:spcPct val="0"/>
        </a:spcBef>
        <a:spcAft>
          <a:spcPct val="0"/>
        </a:spcAft>
        <a:defRPr sz="3800">
          <a:solidFill>
            <a:schemeClr val="tx2"/>
          </a:solidFill>
          <a:latin typeface="Segoe Semibold" pitchFamily="34" charset="0"/>
        </a:defRPr>
      </a:lvl7pPr>
      <a:lvl8pPr marL="952728" algn="l" defTabSz="761963" rtl="0" fontAlgn="base">
        <a:lnSpc>
          <a:spcPct val="90000"/>
        </a:lnSpc>
        <a:spcBef>
          <a:spcPct val="0"/>
        </a:spcBef>
        <a:spcAft>
          <a:spcPct val="0"/>
        </a:spcAft>
        <a:defRPr sz="3800">
          <a:solidFill>
            <a:schemeClr val="tx2"/>
          </a:solidFill>
          <a:latin typeface="Segoe Semibold" pitchFamily="34" charset="0"/>
        </a:defRPr>
      </a:lvl8pPr>
      <a:lvl9pPr marL="1270305" algn="l" defTabSz="761963" rtl="0" fontAlgn="base">
        <a:lnSpc>
          <a:spcPct val="90000"/>
        </a:lnSpc>
        <a:spcBef>
          <a:spcPct val="0"/>
        </a:spcBef>
        <a:spcAft>
          <a:spcPct val="0"/>
        </a:spcAft>
        <a:defRPr sz="3800">
          <a:solidFill>
            <a:schemeClr val="tx2"/>
          </a:solidFill>
          <a:latin typeface="Segoe Semibold" pitchFamily="34" charset="0"/>
        </a:defRPr>
      </a:lvl9pPr>
    </p:titleStyle>
    <p:bodyStyle>
      <a:lvl1pPr marL="318913" indent="-318913" algn="l" defTabSz="760891" rtl="0" eaLnBrk="0" fontAlgn="base" hangingPunct="0">
        <a:lnSpc>
          <a:spcPct val="90000"/>
        </a:lnSpc>
        <a:spcBef>
          <a:spcPct val="30000"/>
        </a:spcBef>
        <a:spcAft>
          <a:spcPct val="0"/>
        </a:spcAft>
        <a:buClr>
          <a:schemeClr val="tx2"/>
        </a:buClr>
        <a:buSzPct val="95000"/>
        <a:buFontTx/>
        <a:buBlip>
          <a:blip r:embed="rId10"/>
        </a:buBlip>
        <a:defRPr sz="2500">
          <a:solidFill>
            <a:schemeClr val="tx1"/>
          </a:solidFill>
          <a:effectLst>
            <a:outerShdw blurRad="38100" dist="38100" dir="2700000" algn="tl">
              <a:srgbClr val="000000">
                <a:alpha val="43137"/>
              </a:srgbClr>
            </a:outerShdw>
          </a:effectLst>
          <a:latin typeface="+mn-lt"/>
          <a:ea typeface="+mn-ea"/>
          <a:cs typeface="+mn-cs"/>
        </a:defRPr>
      </a:lvl1pPr>
      <a:lvl2pPr marL="587540" indent="-264657" algn="l" defTabSz="760891" rtl="0" eaLnBrk="0" fontAlgn="base" hangingPunct="0">
        <a:lnSpc>
          <a:spcPct val="90000"/>
        </a:lnSpc>
        <a:spcBef>
          <a:spcPct val="30000"/>
        </a:spcBef>
        <a:spcAft>
          <a:spcPct val="0"/>
        </a:spcAft>
        <a:buClr>
          <a:schemeClr val="tx2"/>
        </a:buClr>
        <a:buSzPct val="80000"/>
        <a:buFontTx/>
        <a:buBlip>
          <a:blip r:embed="rId11"/>
        </a:buBlip>
        <a:defRPr sz="2300">
          <a:solidFill>
            <a:schemeClr val="tx1"/>
          </a:solidFill>
          <a:effectLst>
            <a:outerShdw blurRad="38100" dist="38100" dir="2700000" algn="tl">
              <a:srgbClr val="000000">
                <a:alpha val="43137"/>
              </a:srgbClr>
            </a:outerShdw>
          </a:effectLst>
          <a:latin typeface="+mn-lt"/>
        </a:defRPr>
      </a:lvl2pPr>
      <a:lvl3pPr marL="824409" indent="-235545" algn="l" defTabSz="760891" rtl="0" eaLnBrk="0" fontAlgn="base" hangingPunct="0">
        <a:lnSpc>
          <a:spcPct val="90000"/>
        </a:lnSpc>
        <a:spcBef>
          <a:spcPct val="30000"/>
        </a:spcBef>
        <a:spcAft>
          <a:spcPct val="0"/>
        </a:spcAft>
        <a:buClr>
          <a:schemeClr val="tx2"/>
        </a:buClr>
        <a:buSzPct val="80000"/>
        <a:buFontTx/>
        <a:buBlip>
          <a:blip r:embed="rId11"/>
        </a:buBlip>
        <a:defRPr sz="1900">
          <a:solidFill>
            <a:schemeClr val="tx1"/>
          </a:solidFill>
          <a:effectLst>
            <a:outerShdw blurRad="38100" dist="38100" dir="2700000" algn="tl">
              <a:srgbClr val="000000">
                <a:alpha val="43137"/>
              </a:srgbClr>
            </a:outerShdw>
          </a:effectLst>
          <a:latin typeface="+mn-lt"/>
        </a:defRPr>
      </a:lvl3pPr>
      <a:lvl4pPr marL="1055983" indent="-230252" algn="l" defTabSz="760891" rtl="0" eaLnBrk="0" fontAlgn="base" hangingPunct="0">
        <a:lnSpc>
          <a:spcPct val="90000"/>
        </a:lnSpc>
        <a:spcBef>
          <a:spcPct val="30000"/>
        </a:spcBef>
        <a:spcAft>
          <a:spcPct val="0"/>
        </a:spcAft>
        <a:buClr>
          <a:schemeClr val="tx2"/>
        </a:buClr>
        <a:buSzPct val="80000"/>
        <a:buFontTx/>
        <a:buBlip>
          <a:blip r:embed="rId11"/>
        </a:buBlip>
        <a:defRPr sz="1700">
          <a:solidFill>
            <a:schemeClr val="tx1"/>
          </a:solidFill>
          <a:effectLst>
            <a:outerShdw blurRad="38100" dist="38100" dir="2700000" algn="tl">
              <a:srgbClr val="000000">
                <a:alpha val="43137"/>
              </a:srgbClr>
            </a:outerShdw>
          </a:effectLst>
          <a:latin typeface="+mn-lt"/>
        </a:defRPr>
      </a:lvl4pPr>
      <a:lvl5pPr marL="1275649" indent="-217019" algn="l" defTabSz="760891" rtl="0" eaLnBrk="0" fontAlgn="base" hangingPunct="0">
        <a:lnSpc>
          <a:spcPct val="90000"/>
        </a:lnSpc>
        <a:spcBef>
          <a:spcPct val="30000"/>
        </a:spcBef>
        <a:spcAft>
          <a:spcPct val="0"/>
        </a:spcAft>
        <a:buClr>
          <a:schemeClr val="tx2"/>
        </a:buClr>
        <a:buSzPct val="80000"/>
        <a:buFontTx/>
        <a:buBlip>
          <a:blip r:embed="rId11"/>
        </a:buBlip>
        <a:defRPr sz="1700">
          <a:solidFill>
            <a:schemeClr val="tx1"/>
          </a:solidFill>
          <a:effectLst>
            <a:outerShdw blurRad="38100" dist="38100" dir="2700000" algn="tl">
              <a:srgbClr val="000000">
                <a:alpha val="43137"/>
              </a:srgbClr>
            </a:outerShdw>
          </a:effectLst>
          <a:latin typeface="+mn-lt"/>
        </a:defRPr>
      </a:lvl5pPr>
      <a:lvl6pPr marL="1593396" indent="-218333" algn="l" defTabSz="761963" rtl="0" fontAlgn="base">
        <a:lnSpc>
          <a:spcPct val="90000"/>
        </a:lnSpc>
        <a:spcBef>
          <a:spcPct val="30000"/>
        </a:spcBef>
        <a:spcAft>
          <a:spcPct val="0"/>
        </a:spcAft>
        <a:buClr>
          <a:schemeClr val="tx2"/>
        </a:buClr>
        <a:buSzPct val="80000"/>
        <a:buFont typeface="Wingdings" pitchFamily="2" charset="2"/>
        <a:buBlip>
          <a:blip r:embed="rId12"/>
        </a:buBlip>
        <a:defRPr sz="1700">
          <a:solidFill>
            <a:schemeClr val="tx1"/>
          </a:solidFill>
          <a:latin typeface="+mn-lt"/>
        </a:defRPr>
      </a:lvl6pPr>
      <a:lvl7pPr marL="1910971" indent="-218333" algn="l" defTabSz="761963" rtl="0" fontAlgn="base">
        <a:lnSpc>
          <a:spcPct val="90000"/>
        </a:lnSpc>
        <a:spcBef>
          <a:spcPct val="30000"/>
        </a:spcBef>
        <a:spcAft>
          <a:spcPct val="0"/>
        </a:spcAft>
        <a:buClr>
          <a:schemeClr val="tx2"/>
        </a:buClr>
        <a:buSzPct val="80000"/>
        <a:buFont typeface="Wingdings" pitchFamily="2" charset="2"/>
        <a:buBlip>
          <a:blip r:embed="rId12"/>
        </a:buBlip>
        <a:defRPr sz="1700">
          <a:solidFill>
            <a:schemeClr val="tx1"/>
          </a:solidFill>
          <a:latin typeface="+mn-lt"/>
        </a:defRPr>
      </a:lvl7pPr>
      <a:lvl8pPr marL="2228547" indent="-218333" algn="l" defTabSz="761963" rtl="0" fontAlgn="base">
        <a:lnSpc>
          <a:spcPct val="90000"/>
        </a:lnSpc>
        <a:spcBef>
          <a:spcPct val="30000"/>
        </a:spcBef>
        <a:spcAft>
          <a:spcPct val="0"/>
        </a:spcAft>
        <a:buClr>
          <a:schemeClr val="tx2"/>
        </a:buClr>
        <a:buSzPct val="80000"/>
        <a:buFont typeface="Wingdings" pitchFamily="2" charset="2"/>
        <a:buBlip>
          <a:blip r:embed="rId12"/>
        </a:buBlip>
        <a:defRPr sz="1700">
          <a:solidFill>
            <a:schemeClr val="tx1"/>
          </a:solidFill>
          <a:latin typeface="+mn-lt"/>
        </a:defRPr>
      </a:lvl8pPr>
      <a:lvl9pPr marL="2546124" indent="-218333" algn="l" defTabSz="761963" rtl="0" fontAlgn="base">
        <a:lnSpc>
          <a:spcPct val="90000"/>
        </a:lnSpc>
        <a:spcBef>
          <a:spcPct val="30000"/>
        </a:spcBef>
        <a:spcAft>
          <a:spcPct val="0"/>
        </a:spcAft>
        <a:buClr>
          <a:schemeClr val="tx2"/>
        </a:buClr>
        <a:buSzPct val="80000"/>
        <a:buFont typeface="Wingdings" pitchFamily="2" charset="2"/>
        <a:buBlip>
          <a:blip r:embed="rId12"/>
        </a:buBlip>
        <a:defRPr sz="1700">
          <a:solidFill>
            <a:schemeClr val="tx1"/>
          </a:solidFill>
          <a:latin typeface="+mn-lt"/>
        </a:defRPr>
      </a:lvl9pPr>
    </p:bodyStyle>
    <p:otherStyle>
      <a:defPPr>
        <a:defRPr lang="en-US"/>
      </a:defPPr>
      <a:lvl1pPr marL="0" algn="l" defTabSz="635153" rtl="0" eaLnBrk="1" latinLnBrk="0" hangingPunct="1">
        <a:defRPr sz="1300" kern="1200">
          <a:solidFill>
            <a:schemeClr val="tx1"/>
          </a:solidFill>
          <a:latin typeface="+mn-lt"/>
          <a:ea typeface="+mn-ea"/>
          <a:cs typeface="+mn-cs"/>
        </a:defRPr>
      </a:lvl1pPr>
      <a:lvl2pPr marL="317577" algn="l" defTabSz="635153" rtl="0" eaLnBrk="1" latinLnBrk="0" hangingPunct="1">
        <a:defRPr sz="1300" kern="1200">
          <a:solidFill>
            <a:schemeClr val="tx1"/>
          </a:solidFill>
          <a:latin typeface="+mn-lt"/>
          <a:ea typeface="+mn-ea"/>
          <a:cs typeface="+mn-cs"/>
        </a:defRPr>
      </a:lvl2pPr>
      <a:lvl3pPr marL="635153" algn="l" defTabSz="635153" rtl="0" eaLnBrk="1" latinLnBrk="0" hangingPunct="1">
        <a:defRPr sz="1300" kern="1200">
          <a:solidFill>
            <a:schemeClr val="tx1"/>
          </a:solidFill>
          <a:latin typeface="+mn-lt"/>
          <a:ea typeface="+mn-ea"/>
          <a:cs typeface="+mn-cs"/>
        </a:defRPr>
      </a:lvl3pPr>
      <a:lvl4pPr marL="952728" algn="l" defTabSz="635153" rtl="0" eaLnBrk="1" latinLnBrk="0" hangingPunct="1">
        <a:defRPr sz="1300" kern="1200">
          <a:solidFill>
            <a:schemeClr val="tx1"/>
          </a:solidFill>
          <a:latin typeface="+mn-lt"/>
          <a:ea typeface="+mn-ea"/>
          <a:cs typeface="+mn-cs"/>
        </a:defRPr>
      </a:lvl4pPr>
      <a:lvl5pPr marL="1270305" algn="l" defTabSz="635153" rtl="0" eaLnBrk="1" latinLnBrk="0" hangingPunct="1">
        <a:defRPr sz="1300" kern="1200">
          <a:solidFill>
            <a:schemeClr val="tx1"/>
          </a:solidFill>
          <a:latin typeface="+mn-lt"/>
          <a:ea typeface="+mn-ea"/>
          <a:cs typeface="+mn-cs"/>
        </a:defRPr>
      </a:lvl5pPr>
      <a:lvl6pPr marL="1587881" algn="l" defTabSz="635153" rtl="0" eaLnBrk="1" latinLnBrk="0" hangingPunct="1">
        <a:defRPr sz="1300" kern="1200">
          <a:solidFill>
            <a:schemeClr val="tx1"/>
          </a:solidFill>
          <a:latin typeface="+mn-lt"/>
          <a:ea typeface="+mn-ea"/>
          <a:cs typeface="+mn-cs"/>
        </a:defRPr>
      </a:lvl6pPr>
      <a:lvl7pPr marL="1905458" algn="l" defTabSz="635153" rtl="0" eaLnBrk="1" latinLnBrk="0" hangingPunct="1">
        <a:defRPr sz="1300" kern="1200">
          <a:solidFill>
            <a:schemeClr val="tx1"/>
          </a:solidFill>
          <a:latin typeface="+mn-lt"/>
          <a:ea typeface="+mn-ea"/>
          <a:cs typeface="+mn-cs"/>
        </a:defRPr>
      </a:lvl7pPr>
      <a:lvl8pPr marL="2223034" algn="l" defTabSz="635153" rtl="0" eaLnBrk="1" latinLnBrk="0" hangingPunct="1">
        <a:defRPr sz="1300" kern="1200">
          <a:solidFill>
            <a:schemeClr val="tx1"/>
          </a:solidFill>
          <a:latin typeface="+mn-lt"/>
          <a:ea typeface="+mn-ea"/>
          <a:cs typeface="+mn-cs"/>
        </a:defRPr>
      </a:lvl8pPr>
      <a:lvl9pPr marL="2540609" algn="l" defTabSz="635153" rtl="0" eaLnBrk="1" latinLnBrk="0" hangingPunct="1">
        <a:defRPr sz="1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タイトル 4"/>
          <p:cNvSpPr>
            <a:spLocks noGrp="1"/>
          </p:cNvSpPr>
          <p:nvPr>
            <p:ph type="ctrTitle"/>
          </p:nvPr>
        </p:nvSpPr>
        <p:spPr>
          <a:xfrm>
            <a:off x="606465" y="727691"/>
            <a:ext cx="6776229" cy="3988784"/>
          </a:xfrm>
        </p:spPr>
        <p:txBody>
          <a:bodyPr/>
          <a:lstStyle/>
          <a:p>
            <a:r>
              <a:rPr sz="3600" b="1" dirty="0" smtClean="0"/>
              <a:t>Windows 7 </a:t>
            </a:r>
            <a:br>
              <a:rPr sz="3600" b="1" dirty="0" smtClean="0"/>
            </a:br>
            <a:r>
              <a:rPr lang="ja-JP" altLang="en-US" sz="3600" b="1" dirty="0" smtClean="0">
                <a:latin typeface="+mn-lt"/>
              </a:rPr>
              <a:t>エンタープライズ</a:t>
            </a:r>
            <a:r>
              <a:rPr altLang="ja-JP" sz="3600" b="1" dirty="0" smtClean="0">
                <a:latin typeface="+mn-lt"/>
              </a:rPr>
              <a:t/>
            </a:r>
            <a:br>
              <a:rPr altLang="ja-JP" sz="3600" b="1" dirty="0" smtClean="0">
                <a:latin typeface="+mn-lt"/>
              </a:rPr>
            </a:br>
            <a:r>
              <a:rPr lang="ja-JP" altLang="en-US" sz="3600" b="1" dirty="0" smtClean="0">
                <a:latin typeface="+mn-lt"/>
              </a:rPr>
              <a:t>ショートデモ</a:t>
            </a:r>
            <a:r>
              <a:rPr altLang="ja-JP" b="1" dirty="0" smtClean="0">
                <a:latin typeface="+mn-lt"/>
              </a:rPr>
              <a:t/>
            </a:r>
            <a:br>
              <a:rPr altLang="ja-JP" b="1" dirty="0" smtClean="0">
                <a:latin typeface="+mn-lt"/>
              </a:rPr>
            </a:br>
            <a:r>
              <a:rPr altLang="ja-JP" b="1" dirty="0" smtClean="0">
                <a:latin typeface="+mn-lt"/>
              </a:rPr>
              <a:t/>
            </a:r>
            <a:br>
              <a:rPr altLang="ja-JP" b="1" dirty="0" smtClean="0">
                <a:latin typeface="+mn-lt"/>
              </a:rPr>
            </a:br>
            <a:r>
              <a:rPr lang="ja-JP" altLang="en-US" b="1" dirty="0" smtClean="0">
                <a:latin typeface="+mn-lt"/>
              </a:rPr>
              <a:t>企業内アプリケーションの</a:t>
            </a:r>
            <a:r>
              <a:rPr altLang="ja-JP" b="1" dirty="0" smtClean="0">
                <a:latin typeface="+mn-lt"/>
              </a:rPr>
              <a:t/>
            </a:r>
            <a:br>
              <a:rPr altLang="ja-JP" b="1" dirty="0" smtClean="0">
                <a:latin typeface="+mn-lt"/>
              </a:rPr>
            </a:br>
            <a:r>
              <a:rPr lang="ja-JP" altLang="en-US" b="1" dirty="0" smtClean="0">
                <a:latin typeface="+mn-lt"/>
              </a:rPr>
              <a:t>互換性</a:t>
            </a:r>
            <a:endParaRPr kumimoji="1" lang="ja-JP" altLang="en-US" b="1" dirty="0"/>
          </a:p>
        </p:txBody>
      </p:sp>
      <p:pic>
        <p:nvPicPr>
          <p:cNvPr id="4" name="Picture 2" descr="C:\Users\Toshiyuki MAEDA\Desktop\Windows7_h_rgb_r.png"/>
          <p:cNvPicPr>
            <a:picLocks noChangeAspect="1" noChangeArrowheads="1"/>
          </p:cNvPicPr>
          <p:nvPr/>
        </p:nvPicPr>
        <p:blipFill>
          <a:blip r:embed="rId3"/>
          <a:srcRect/>
          <a:stretch>
            <a:fillRect/>
          </a:stretch>
        </p:blipFill>
        <p:spPr bwMode="auto">
          <a:xfrm>
            <a:off x="3526638" y="201610"/>
            <a:ext cx="3800918" cy="603605"/>
          </a:xfrm>
          <a:prstGeom prst="rect">
            <a:avLst/>
          </a:prstGeom>
          <a:noFill/>
          <a:effectLst>
            <a:outerShdw blurRad="50800" dist="38100" dir="2700000" algn="tl" rotWithShape="0">
              <a:prstClr val="black">
                <a:alpha val="40000"/>
              </a:prstClr>
            </a:outerShdw>
          </a:effectLst>
        </p:spPr>
      </p:pic>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ntr" presetSubtype="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2000" fill="hold"/>
                                        <p:tgtEl>
                                          <p:spTgt spid="4"/>
                                        </p:tgtEl>
                                        <p:attrNameLst>
                                          <p:attrName>ppt_w</p:attrName>
                                        </p:attrNameLst>
                                      </p:cBhvr>
                                      <p:tavLst>
                                        <p:tav tm="0">
                                          <p:val>
                                            <p:fltVal val="0"/>
                                          </p:val>
                                        </p:tav>
                                        <p:tav tm="100000">
                                          <p:val>
                                            <p:strVal val="#ppt_w"/>
                                          </p:val>
                                        </p:tav>
                                      </p:tavLst>
                                    </p:anim>
                                    <p:anim calcmode="lin" valueType="num">
                                      <p:cBhvr>
                                        <p:cTn id="8" dur="2000" fill="hold"/>
                                        <p:tgtEl>
                                          <p:spTgt spid="4"/>
                                        </p:tgtEl>
                                        <p:attrNameLst>
                                          <p:attrName>ppt_h</p:attrName>
                                        </p:attrNameLst>
                                      </p:cBhvr>
                                      <p:tavLst>
                                        <p:tav tm="0">
                                          <p:val>
                                            <p:fltVal val="0"/>
                                          </p:val>
                                        </p:tav>
                                        <p:tav tm="100000">
                                          <p:val>
                                            <p:strVal val="#ppt_h"/>
                                          </p:val>
                                        </p:tav>
                                      </p:tavLst>
                                    </p:anim>
                                    <p:animEffect transition="in" filter="fade">
                                      <p:cBhvr>
                                        <p:cTn id="9" dur="2000"/>
                                        <p:tgtEl>
                                          <p:spTgt spid="4"/>
                                        </p:tgtEl>
                                      </p:cBhvr>
                                    </p:animEffect>
                                  </p:childTnLst>
                                </p:cTn>
                              </p:par>
                              <p:par>
                                <p:cTn id="10" presetID="64" presetClass="path" presetSubtype="0" accel="50000" decel="50000" fill="hold" nodeType="withEffect">
                                  <p:stCondLst>
                                    <p:cond delay="0"/>
                                  </p:stCondLst>
                                  <p:childTnLst>
                                    <p:animMotion origin="layout" path="M 2.75629E-6 3.9778E-6 L -0.00065 -0.09089 " pathEditMode="relative" rAng="0" ptsTypes="AA">
                                      <p:cBhvr>
                                        <p:cTn id="11" dur="2000" fill="hold"/>
                                        <p:tgtEl>
                                          <p:spTgt spid="4"/>
                                        </p:tgtEl>
                                        <p:attrNameLst>
                                          <p:attrName>ppt_x</p:attrName>
                                          <p:attrName>ppt_y</p:attrName>
                                        </p:attrNameLst>
                                      </p:cBhvr>
                                      <p:rCtr x="0" y="-46"/>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プレースホルダ 1"/>
          <p:cNvSpPr>
            <a:spLocks noGrp="1"/>
          </p:cNvSpPr>
          <p:nvPr>
            <p:ph type="body" sz="quarter" idx="10"/>
          </p:nvPr>
        </p:nvSpPr>
        <p:spPr>
          <a:xfrm>
            <a:off x="608498" y="1714334"/>
            <a:ext cx="6394668" cy="1364733"/>
          </a:xfrm>
        </p:spPr>
        <p:txBody>
          <a:bodyPr/>
          <a:lstStyle/>
          <a:p>
            <a:r>
              <a:rPr lang="ja-JP" altLang="en-US" dirty="0" smtClean="0"/>
              <a:t>新しい </a:t>
            </a:r>
            <a:r>
              <a:rPr lang="en-US" altLang="ja-JP" dirty="0" smtClean="0"/>
              <a:t>OS </a:t>
            </a:r>
            <a:r>
              <a:rPr lang="ja-JP" altLang="en-US" dirty="0" smtClean="0"/>
              <a:t>上でのアプリケーションの</a:t>
            </a:r>
            <a:r>
              <a:rPr lang="en-US" altLang="ja-JP" dirty="0" smtClean="0"/>
              <a:t/>
            </a:r>
            <a:br>
              <a:rPr lang="en-US" altLang="ja-JP" dirty="0" smtClean="0"/>
            </a:br>
            <a:r>
              <a:rPr lang="ja-JP" altLang="en-US" dirty="0" smtClean="0"/>
              <a:t>動作確認作業が必要</a:t>
            </a:r>
            <a:endParaRPr lang="en-US" altLang="ja-JP" dirty="0" smtClean="0"/>
          </a:p>
          <a:p>
            <a:pPr lvl="1"/>
            <a:r>
              <a:rPr lang="ja-JP" altLang="en-US" dirty="0" smtClean="0"/>
              <a:t>正しく動作しないものに関しては要対策</a:t>
            </a:r>
            <a:endParaRPr lang="en-US" altLang="ja-JP" dirty="0" smtClean="0"/>
          </a:p>
          <a:p>
            <a:pPr lvl="1"/>
            <a:r>
              <a:rPr lang="en-US" altLang="ja-JP" dirty="0" smtClean="0"/>
              <a:t>OS </a:t>
            </a:r>
            <a:r>
              <a:rPr lang="ja-JP" altLang="en-US" dirty="0" smtClean="0"/>
              <a:t>リリースごとに確認作業？</a:t>
            </a:r>
            <a:endParaRPr lang="en-US" altLang="ja-JP" dirty="0" smtClean="0"/>
          </a:p>
        </p:txBody>
      </p:sp>
      <p:sp>
        <p:nvSpPr>
          <p:cNvPr id="3" name="タイトル 2"/>
          <p:cNvSpPr>
            <a:spLocks noGrp="1"/>
          </p:cNvSpPr>
          <p:nvPr>
            <p:ph type="title"/>
          </p:nvPr>
        </p:nvSpPr>
        <p:spPr/>
        <p:txBody>
          <a:bodyPr/>
          <a:lstStyle/>
          <a:p>
            <a:r>
              <a:rPr lang="ja-JP" altLang="en-US" dirty="0" smtClean="0"/>
              <a:t>既存のアプリケーションを</a:t>
            </a:r>
            <a:br>
              <a:rPr lang="ja-JP" altLang="en-US" dirty="0" smtClean="0"/>
            </a:br>
            <a:r>
              <a:rPr lang="ja-JP" altLang="en-US" dirty="0" smtClean="0"/>
              <a:t>使い続けたい、でも</a:t>
            </a:r>
            <a:r>
              <a:rPr lang="en-US" altLang="ja-JP" dirty="0" smtClean="0"/>
              <a:t>…</a:t>
            </a:r>
            <a:endParaRPr lang="ja-JP" altLang="en-US" dirty="0"/>
          </a:p>
        </p:txBody>
      </p:sp>
    </p:spTree>
  </p:cSld>
  <p:clrMapOvr>
    <a:masterClrMapping/>
  </p:clrMapOvr>
  <p:transition>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プレースホルダ 4"/>
          <p:cNvSpPr>
            <a:spLocks noGrp="1"/>
          </p:cNvSpPr>
          <p:nvPr>
            <p:ph type="body" sz="quarter" idx="10"/>
          </p:nvPr>
        </p:nvSpPr>
        <p:spPr>
          <a:xfrm>
            <a:off x="608498" y="930261"/>
            <a:ext cx="6631320" cy="3685111"/>
          </a:xfrm>
        </p:spPr>
        <p:txBody>
          <a:bodyPr/>
          <a:lstStyle/>
          <a:p>
            <a:r>
              <a:rPr kumimoji="1" lang="ja-JP" altLang="en-US" dirty="0" smtClean="0"/>
              <a:t>アプリケーションの互換性に関するツール</a:t>
            </a:r>
            <a:endParaRPr kumimoji="1" lang="en-US" altLang="ja-JP" dirty="0" smtClean="0"/>
          </a:p>
          <a:p>
            <a:pPr lvl="1"/>
            <a:r>
              <a:rPr kumimoji="1" lang="ja-JP" altLang="en-US" dirty="0" smtClean="0"/>
              <a:t>ダウンロードセンターで</a:t>
            </a:r>
            <a:r>
              <a:rPr kumimoji="1" lang="en-US" altLang="ja-JP" dirty="0" smtClean="0"/>
              <a:t/>
            </a:r>
            <a:br>
              <a:rPr kumimoji="1" lang="en-US" altLang="ja-JP" dirty="0" smtClean="0"/>
            </a:br>
            <a:r>
              <a:rPr kumimoji="1" lang="en-US" altLang="ja-JP" dirty="0" smtClean="0"/>
              <a:t>“Application Compatibility Toolkit” </a:t>
            </a:r>
            <a:r>
              <a:rPr kumimoji="1" lang="ja-JP" altLang="en-US" dirty="0" smtClean="0"/>
              <a:t>を検索</a:t>
            </a:r>
            <a:endParaRPr kumimoji="1" lang="en-US" altLang="ja-JP" dirty="0" smtClean="0"/>
          </a:p>
          <a:p>
            <a:pPr lvl="1"/>
            <a:r>
              <a:rPr kumimoji="1" lang="ja-JP" altLang="en-US" dirty="0" smtClean="0"/>
              <a:t>無償</a:t>
            </a:r>
            <a:endParaRPr kumimoji="1" lang="en-US" altLang="ja-JP" dirty="0" smtClean="0"/>
          </a:p>
          <a:p>
            <a:pPr lvl="1"/>
            <a:endParaRPr kumimoji="1" lang="en-US" altLang="ja-JP" dirty="0" smtClean="0"/>
          </a:p>
          <a:p>
            <a:r>
              <a:rPr kumimoji="1" lang="ja-JP" altLang="en-US" dirty="0" smtClean="0"/>
              <a:t>アプリケーションごとの互換モードを設定</a:t>
            </a:r>
            <a:endParaRPr kumimoji="1" lang="en-US" altLang="ja-JP" dirty="0" smtClean="0"/>
          </a:p>
          <a:p>
            <a:r>
              <a:rPr kumimoji="1" lang="ja-JP" altLang="en-US" dirty="0" smtClean="0"/>
              <a:t>データベースとしてコンピューターに</a:t>
            </a:r>
            <a:r>
              <a:rPr kumimoji="1" lang="en-US" altLang="ja-JP" dirty="0" smtClean="0"/>
              <a:t/>
            </a:r>
            <a:br>
              <a:rPr kumimoji="1" lang="en-US" altLang="ja-JP" dirty="0" smtClean="0"/>
            </a:br>
            <a:r>
              <a:rPr kumimoji="1" lang="ja-JP" altLang="en-US" dirty="0" smtClean="0"/>
              <a:t>インストール</a:t>
            </a:r>
            <a:endParaRPr kumimoji="1" lang="en-US" altLang="ja-JP" dirty="0" smtClean="0"/>
          </a:p>
          <a:p>
            <a:endParaRPr kumimoji="1" lang="en-US" altLang="ja-JP" dirty="0" smtClean="0"/>
          </a:p>
          <a:p>
            <a:r>
              <a:rPr kumimoji="1" lang="en-US" altLang="ja-JP" dirty="0" smtClean="0"/>
              <a:t>Windows Vista </a:t>
            </a:r>
            <a:r>
              <a:rPr kumimoji="1" lang="ja-JP" altLang="en-US" dirty="0" smtClean="0"/>
              <a:t>と </a:t>
            </a:r>
            <a:r>
              <a:rPr kumimoji="1" lang="en-US" altLang="ja-JP" dirty="0" smtClean="0"/>
              <a:t>Windows 7 </a:t>
            </a:r>
            <a:r>
              <a:rPr kumimoji="1" lang="ja-JP" altLang="en-US" dirty="0" smtClean="0"/>
              <a:t>で共通</a:t>
            </a:r>
            <a:endParaRPr kumimoji="1" lang="ja-JP" altLang="en-US" dirty="0"/>
          </a:p>
        </p:txBody>
      </p:sp>
      <p:sp>
        <p:nvSpPr>
          <p:cNvPr id="3" name="タイトル 2"/>
          <p:cNvSpPr>
            <a:spLocks noGrp="1"/>
          </p:cNvSpPr>
          <p:nvPr>
            <p:ph type="title"/>
          </p:nvPr>
        </p:nvSpPr>
        <p:spPr>
          <a:xfrm>
            <a:off x="322612" y="127071"/>
            <a:ext cx="6981410" cy="512448"/>
          </a:xfrm>
        </p:spPr>
        <p:txBody>
          <a:bodyPr/>
          <a:lstStyle/>
          <a:p>
            <a:r>
              <a:rPr lang="en-US" altLang="ja-JP" sz="3600" dirty="0" smtClean="0"/>
              <a:t>Application Compatibility Toolkit</a:t>
            </a:r>
            <a:endParaRPr lang="en-US" altLang="ja-JP" sz="3600" dirty="0"/>
          </a:p>
        </p:txBody>
      </p:sp>
    </p:spTree>
  </p:cSld>
  <p:clrMapOvr>
    <a:masterClrMapping/>
  </p:clrMapOvr>
  <p:transition>
    <p:fade/>
  </p:transition>
</p:sld>
</file>

<file path=ppt/theme/theme1.xml><?xml version="1.0" encoding="utf-8"?>
<a:theme xmlns:a="http://schemas.openxmlformats.org/drawingml/2006/main" name="1_Blue waves">
  <a:themeElements>
    <a:clrScheme name="Purple Waves color scheme">
      <a:dk1>
        <a:srgbClr val="000000"/>
      </a:dk1>
      <a:lt1>
        <a:srgbClr val="FFFFFF"/>
      </a:lt1>
      <a:dk2>
        <a:srgbClr val="26357E"/>
      </a:dk2>
      <a:lt2>
        <a:srgbClr val="FFFFFF"/>
      </a:lt2>
      <a:accent1>
        <a:srgbClr val="FDE399"/>
      </a:accent1>
      <a:accent2>
        <a:srgbClr val="3497AE"/>
      </a:accent2>
      <a:accent3>
        <a:srgbClr val="E76429"/>
      </a:accent3>
      <a:accent4>
        <a:srgbClr val="AAD228"/>
      </a:accent4>
      <a:accent5>
        <a:srgbClr val="FF9929"/>
      </a:accent5>
      <a:accent6>
        <a:srgbClr val="4747B7"/>
      </a:accent6>
      <a:hlink>
        <a:srgbClr val="FAD366"/>
      </a:hlink>
      <a:folHlink>
        <a:srgbClr val="782F0E"/>
      </a:folHlink>
    </a:clrScheme>
    <a:fontScheme name="すべてメイリオ">
      <a:majorFont>
        <a:latin typeface="メイリオ"/>
        <a:ea typeface="メイリオ"/>
        <a:cs typeface=""/>
      </a:majorFont>
      <a:minorFont>
        <a:latin typeface="メイリオ"/>
        <a:ea typeface="メイリオ"/>
        <a:cs typeface=""/>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100000" t="-60000" r="100000" b="200000"/>
          </a:path>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900" b="0" i="0" u="none" strike="noStrike" cap="none" normalizeH="0" baseline="0" dirty="0" smtClean="0">
            <a:solidFill>
              <a:schemeClr val="tx1"/>
            </a:solidFill>
            <a:effectLst/>
            <a:latin typeface="Segoe" pitchFamily="34" charset="0"/>
          </a:defRPr>
        </a:defPPr>
      </a:lstStyle>
      <a:style>
        <a:lnRef idx="1">
          <a:schemeClr val="accent2"/>
        </a:lnRef>
        <a:fillRef idx="3">
          <a:schemeClr val="accent2"/>
        </a:fillRef>
        <a:effectRef idx="2">
          <a:schemeClr val="accent2"/>
        </a:effectRef>
        <a:fontRef idx="minor">
          <a:schemeClr val="lt1"/>
        </a:fontRef>
      </a:style>
    </a:spDef>
    <a:lnDef>
      <a:spPr bwMode="auto">
        <a:xfrm>
          <a:off x="0" y="0"/>
          <a:ext cx="1" cy="1"/>
        </a:xfrm>
        <a:custGeom>
          <a:avLst/>
          <a:gdLst/>
          <a:ahLst/>
          <a:cxnLst/>
          <a:rect l="0" t="0" r="0" b="0"/>
          <a:pathLst/>
        </a:custGeom>
        <a:gradFill rotWithShape="0">
          <a:gsLst>
            <a:gs pos="0">
              <a:schemeClr val="folHlink">
                <a:gamma/>
                <a:tint val="72941"/>
                <a:invGamma/>
              </a:schemeClr>
            </a:gs>
            <a:gs pos="50000">
              <a:schemeClr val="folHlink"/>
            </a:gs>
            <a:gs pos="100000">
              <a:schemeClr val="folHlink">
                <a:gamma/>
                <a:tint val="72941"/>
                <a:invGamma/>
              </a:schemeClr>
            </a:gs>
          </a:gsLst>
          <a:lin ang="2700000" scaled="1"/>
        </a:gradFill>
        <a:ln w="12700" cap="flat" cmpd="sng" algn="ctr">
          <a:solidFill>
            <a:schemeClr val="tx1"/>
          </a:solidFill>
          <a:prstDash val="solid"/>
          <a:round/>
          <a:headEnd type="none" w="med" len="med"/>
          <a:tailEnd type="none" w="med" len="med"/>
        </a:ln>
        <a:effectLst/>
      </a:spPr>
      <a:bodyPr vert="horz" wrap="square" lIns="109728" tIns="54864" rIns="109728" bIns="54864" numCol="1" anchor="ctr" anchorCtr="0" compatLnSpc="1">
        <a:prstTxWarp prst="textNoShape">
          <a:avLst/>
        </a:prstTxWarp>
      </a:bodyPr>
      <a:lstStyle>
        <a:defPPr marL="0" marR="0" indent="0" algn="l" defTabSz="1096963" rtl="0" eaLnBrk="1" fontAlgn="base" latinLnBrk="0" hangingPunct="1">
          <a:lnSpc>
            <a:spcPct val="100000"/>
          </a:lnSpc>
          <a:spcBef>
            <a:spcPct val="0"/>
          </a:spcBef>
          <a:spcAft>
            <a:spcPct val="0"/>
          </a:spcAft>
          <a:buClrTx/>
          <a:buSzTx/>
          <a:buFontTx/>
          <a:buNone/>
          <a:tabLst/>
          <a:defRPr kumimoji="0" lang="en-US" sz="2900" b="0" i="0" u="none" strike="noStrike" cap="none" normalizeH="0" baseline="0" smtClean="0">
            <a:solidFill>
              <a:schemeClr val="bg2"/>
            </a:solidFill>
            <a:effectLst/>
            <a:latin typeface="Segoe Semibold" pitchFamily="34" charset="0"/>
          </a:defRPr>
        </a:defPPr>
      </a:lstStyle>
    </a:lnDef>
    <a:txDef>
      <a:spPr>
        <a:noFill/>
      </a:spPr>
      <a:bodyPr wrap="square" rtlCol="0">
        <a:spAutoFit/>
      </a:bodyPr>
      <a:lstStyle>
        <a:defPPr>
          <a:defRPr sz="2800" dirty="0" err="1" smtClean="0">
            <a:solidFill>
              <a:schemeClr val="tx1"/>
            </a:solidFill>
            <a:latin typeface="Segoe" pitchFamily="34" charset="0"/>
          </a:defRPr>
        </a:defPPr>
      </a:lstStyle>
    </a:txDef>
  </a:objectDefaults>
  <a:extraClrSchemeLst>
    <a:extraClrScheme>
      <a:clrScheme name="Business Value launch template 1">
        <a:dk1>
          <a:srgbClr val="000000"/>
        </a:dk1>
        <a:lt1>
          <a:srgbClr val="FFFFFF"/>
        </a:lt1>
        <a:dk2>
          <a:srgbClr val="EF7E39"/>
        </a:dk2>
        <a:lt2>
          <a:srgbClr val="FFFFFF"/>
        </a:lt2>
        <a:accent1>
          <a:srgbClr val="000000"/>
        </a:accent1>
        <a:accent2>
          <a:srgbClr val="54C71B"/>
        </a:accent2>
        <a:accent3>
          <a:srgbClr val="F6C0AE"/>
        </a:accent3>
        <a:accent4>
          <a:srgbClr val="DADADA"/>
        </a:accent4>
        <a:accent5>
          <a:srgbClr val="AAAAAA"/>
        </a:accent5>
        <a:accent6>
          <a:srgbClr val="4BB417"/>
        </a:accent6>
        <a:hlink>
          <a:srgbClr val="FBE019"/>
        </a:hlink>
        <a:folHlink>
          <a:srgbClr val="3D78EF"/>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146</Words>
  <Application>Microsoft Office PowerPoint</Application>
  <PresentationFormat>ユーザー設定</PresentationFormat>
  <Paragraphs>18</Paragraphs>
  <Slides>3</Slides>
  <Notes>3</Notes>
  <HiddenSlides>0</HiddenSlides>
  <MMClips>0</MMClips>
  <ScaleCrop>false</ScaleCrop>
  <HeadingPairs>
    <vt:vector size="4" baseType="variant">
      <vt:variant>
        <vt:lpstr>テーマ</vt:lpstr>
      </vt:variant>
      <vt:variant>
        <vt:i4>1</vt:i4>
      </vt:variant>
      <vt:variant>
        <vt:lpstr>スライド タイトル</vt:lpstr>
      </vt:variant>
      <vt:variant>
        <vt:i4>3</vt:i4>
      </vt:variant>
    </vt:vector>
  </HeadingPairs>
  <TitlesOfParts>
    <vt:vector size="4" baseType="lpstr">
      <vt:lpstr>1_Blue waves</vt:lpstr>
      <vt:lpstr>Windows 7  エンタープライズ ショートデモ  企業内アプリケーションの 互換性</vt:lpstr>
      <vt:lpstr>既存のアプリケーションを 使い続けたい、でも…</vt:lpstr>
      <vt:lpstr>Application Compatibility Toolkit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2009-03-05T01:44:48Z</dcterms:created>
  <dcterms:modified xsi:type="dcterms:W3CDTF">2009-03-05T01:44:52Z</dcterms:modified>
</cp:coreProperties>
</file>