
<file path=[Content_Types].xml><?xml version="1.0" encoding="utf-8"?>
<Types xmlns="http://schemas.openxmlformats.org/package/2006/content-types">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57" r:id="rId2"/>
    <p:sldId id="259" r:id="rId3"/>
    <p:sldId id="260" r:id="rId4"/>
  </p:sldIdLst>
  <p:sldSz cx="7621588" cy="5718175"/>
  <p:notesSz cx="6858000" cy="9144000"/>
  <p:defaultTextStyle>
    <a:defPPr>
      <a:defRPr lang="ja-JP"/>
    </a:defPPr>
    <a:lvl1pPr marL="0" algn="l" defTabSz="762244" rtl="0" eaLnBrk="1" latinLnBrk="0" hangingPunct="1">
      <a:defRPr kumimoji="1" sz="1500" kern="1200">
        <a:solidFill>
          <a:schemeClr val="tx1"/>
        </a:solidFill>
        <a:latin typeface="+mn-lt"/>
        <a:ea typeface="+mn-ea"/>
        <a:cs typeface="+mn-cs"/>
      </a:defRPr>
    </a:lvl1pPr>
    <a:lvl2pPr marL="381122" algn="l" defTabSz="762244" rtl="0" eaLnBrk="1" latinLnBrk="0" hangingPunct="1">
      <a:defRPr kumimoji="1" sz="1500" kern="1200">
        <a:solidFill>
          <a:schemeClr val="tx1"/>
        </a:solidFill>
        <a:latin typeface="+mn-lt"/>
        <a:ea typeface="+mn-ea"/>
        <a:cs typeface="+mn-cs"/>
      </a:defRPr>
    </a:lvl2pPr>
    <a:lvl3pPr marL="762244" algn="l" defTabSz="762244" rtl="0" eaLnBrk="1" latinLnBrk="0" hangingPunct="1">
      <a:defRPr kumimoji="1" sz="1500" kern="1200">
        <a:solidFill>
          <a:schemeClr val="tx1"/>
        </a:solidFill>
        <a:latin typeface="+mn-lt"/>
        <a:ea typeface="+mn-ea"/>
        <a:cs typeface="+mn-cs"/>
      </a:defRPr>
    </a:lvl3pPr>
    <a:lvl4pPr marL="1143366" algn="l" defTabSz="762244" rtl="0" eaLnBrk="1" latinLnBrk="0" hangingPunct="1">
      <a:defRPr kumimoji="1" sz="1500" kern="1200">
        <a:solidFill>
          <a:schemeClr val="tx1"/>
        </a:solidFill>
        <a:latin typeface="+mn-lt"/>
        <a:ea typeface="+mn-ea"/>
        <a:cs typeface="+mn-cs"/>
      </a:defRPr>
    </a:lvl4pPr>
    <a:lvl5pPr marL="1524488" algn="l" defTabSz="762244" rtl="0" eaLnBrk="1" latinLnBrk="0" hangingPunct="1">
      <a:defRPr kumimoji="1" sz="1500" kern="1200">
        <a:solidFill>
          <a:schemeClr val="tx1"/>
        </a:solidFill>
        <a:latin typeface="+mn-lt"/>
        <a:ea typeface="+mn-ea"/>
        <a:cs typeface="+mn-cs"/>
      </a:defRPr>
    </a:lvl5pPr>
    <a:lvl6pPr marL="1905610" algn="l" defTabSz="762244" rtl="0" eaLnBrk="1" latinLnBrk="0" hangingPunct="1">
      <a:defRPr kumimoji="1" sz="1500" kern="1200">
        <a:solidFill>
          <a:schemeClr val="tx1"/>
        </a:solidFill>
        <a:latin typeface="+mn-lt"/>
        <a:ea typeface="+mn-ea"/>
        <a:cs typeface="+mn-cs"/>
      </a:defRPr>
    </a:lvl6pPr>
    <a:lvl7pPr marL="2286732" algn="l" defTabSz="762244" rtl="0" eaLnBrk="1" latinLnBrk="0" hangingPunct="1">
      <a:defRPr kumimoji="1" sz="1500" kern="1200">
        <a:solidFill>
          <a:schemeClr val="tx1"/>
        </a:solidFill>
        <a:latin typeface="+mn-lt"/>
        <a:ea typeface="+mn-ea"/>
        <a:cs typeface="+mn-cs"/>
      </a:defRPr>
    </a:lvl7pPr>
    <a:lvl8pPr marL="2667853" algn="l" defTabSz="762244" rtl="0" eaLnBrk="1" latinLnBrk="0" hangingPunct="1">
      <a:defRPr kumimoji="1" sz="1500" kern="1200">
        <a:solidFill>
          <a:schemeClr val="tx1"/>
        </a:solidFill>
        <a:latin typeface="+mn-lt"/>
        <a:ea typeface="+mn-ea"/>
        <a:cs typeface="+mn-cs"/>
      </a:defRPr>
    </a:lvl8pPr>
    <a:lvl9pPr marL="3048975" algn="l" defTabSz="762244" rtl="0" eaLnBrk="1" latinLnBrk="0" hangingPunct="1">
      <a:defRPr kumimoji="1" sz="1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144" y="-84"/>
      </p:cViewPr>
      <p:guideLst>
        <p:guide orient="horz" pos="1801"/>
        <p:guide pos="240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B34D66-1224-48E7-AFF8-15BA8ED27FF0}" type="datetimeFigureOut">
              <a:rPr kumimoji="1" lang="ja-JP" altLang="en-US" smtClean="0"/>
              <a:pPr/>
              <a:t>2009/3/5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04B12-E79D-4D84-9C86-271F8663CB2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762244" rtl="0" eaLnBrk="1" latinLnBrk="0" hangingPunct="1">
      <a:defRPr kumimoji="1" sz="1000" kern="1200">
        <a:solidFill>
          <a:schemeClr val="tx1"/>
        </a:solidFill>
        <a:latin typeface="+mn-lt"/>
        <a:ea typeface="+mn-ea"/>
        <a:cs typeface="+mn-cs"/>
      </a:defRPr>
    </a:lvl1pPr>
    <a:lvl2pPr marL="381122" algn="l" defTabSz="762244" rtl="0" eaLnBrk="1" latinLnBrk="0" hangingPunct="1">
      <a:defRPr kumimoji="1" sz="1000" kern="1200">
        <a:solidFill>
          <a:schemeClr val="tx1"/>
        </a:solidFill>
        <a:latin typeface="+mn-lt"/>
        <a:ea typeface="+mn-ea"/>
        <a:cs typeface="+mn-cs"/>
      </a:defRPr>
    </a:lvl2pPr>
    <a:lvl3pPr marL="762244" algn="l" defTabSz="762244" rtl="0" eaLnBrk="1" latinLnBrk="0" hangingPunct="1">
      <a:defRPr kumimoji="1" sz="1000" kern="1200">
        <a:solidFill>
          <a:schemeClr val="tx1"/>
        </a:solidFill>
        <a:latin typeface="+mn-lt"/>
        <a:ea typeface="+mn-ea"/>
        <a:cs typeface="+mn-cs"/>
      </a:defRPr>
    </a:lvl3pPr>
    <a:lvl4pPr marL="1143366" algn="l" defTabSz="762244" rtl="0" eaLnBrk="1" latinLnBrk="0" hangingPunct="1">
      <a:defRPr kumimoji="1" sz="1000" kern="1200">
        <a:solidFill>
          <a:schemeClr val="tx1"/>
        </a:solidFill>
        <a:latin typeface="+mn-lt"/>
        <a:ea typeface="+mn-ea"/>
        <a:cs typeface="+mn-cs"/>
      </a:defRPr>
    </a:lvl4pPr>
    <a:lvl5pPr marL="1524488" algn="l" defTabSz="762244" rtl="0" eaLnBrk="1" latinLnBrk="0" hangingPunct="1">
      <a:defRPr kumimoji="1" sz="1000" kern="1200">
        <a:solidFill>
          <a:schemeClr val="tx1"/>
        </a:solidFill>
        <a:latin typeface="+mn-lt"/>
        <a:ea typeface="+mn-ea"/>
        <a:cs typeface="+mn-cs"/>
      </a:defRPr>
    </a:lvl5pPr>
    <a:lvl6pPr marL="1905610" algn="l" defTabSz="762244" rtl="0" eaLnBrk="1" latinLnBrk="0" hangingPunct="1">
      <a:defRPr kumimoji="1" sz="1000" kern="1200">
        <a:solidFill>
          <a:schemeClr val="tx1"/>
        </a:solidFill>
        <a:latin typeface="+mn-lt"/>
        <a:ea typeface="+mn-ea"/>
        <a:cs typeface="+mn-cs"/>
      </a:defRPr>
    </a:lvl6pPr>
    <a:lvl7pPr marL="2286732" algn="l" defTabSz="762244" rtl="0" eaLnBrk="1" latinLnBrk="0" hangingPunct="1">
      <a:defRPr kumimoji="1" sz="1000" kern="1200">
        <a:solidFill>
          <a:schemeClr val="tx1"/>
        </a:solidFill>
        <a:latin typeface="+mn-lt"/>
        <a:ea typeface="+mn-ea"/>
        <a:cs typeface="+mn-cs"/>
      </a:defRPr>
    </a:lvl7pPr>
    <a:lvl8pPr marL="2667853" algn="l" defTabSz="762244" rtl="0" eaLnBrk="1" latinLnBrk="0" hangingPunct="1">
      <a:defRPr kumimoji="1" sz="1000" kern="1200">
        <a:solidFill>
          <a:schemeClr val="tx1"/>
        </a:solidFill>
        <a:latin typeface="+mn-lt"/>
        <a:ea typeface="+mn-ea"/>
        <a:cs typeface="+mn-cs"/>
      </a:defRPr>
    </a:lvl8pPr>
    <a:lvl9pPr marL="3048975" algn="l" defTabSz="762244"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pPr algn="l" rtl="0" fontAlgn="base">
              <a:spcBef>
                <a:spcPct val="0"/>
              </a:spcBef>
              <a:spcAft>
                <a:spcPct val="0"/>
              </a:spcAft>
            </a:pPr>
            <a:endParaRPr kumimoji="1" lang="en-US" sz="1200" kern="1200" dirty="0">
              <a:solidFill>
                <a:srgbClr val="EEECE1"/>
              </a:solidFill>
              <a:latin typeface="Segoe Semibold" pitchFamily="34" charset="0"/>
              <a:ea typeface="+mn-ea"/>
              <a:cs typeface="+mn-cs"/>
            </a:endParaRPr>
          </a:p>
        </p:txBody>
      </p:sp>
      <p:sp>
        <p:nvSpPr>
          <p:cNvPr id="5" name="フッター プレースホルダ 4"/>
          <p:cNvSpPr>
            <a:spLocks noGrp="1"/>
          </p:cNvSpPr>
          <p:nvPr>
            <p:ph type="ftr" sz="quarter" idx="11"/>
          </p:nvPr>
        </p:nvSpPr>
        <p:spPr/>
        <p:txBody>
          <a:bodyPr/>
          <a:lstStyle/>
          <a:p>
            <a:pPr algn="l" rtl="0" fontAlgn="base">
              <a:spcBef>
                <a:spcPct val="0"/>
              </a:spcBef>
              <a:spcAft>
                <a:spcPct val="0"/>
              </a:spcAft>
            </a:pPr>
            <a:r>
              <a:rPr kumimoji="1" lang="en-US" sz="1200" kern="1200" dirty="0">
                <a:solidFill>
                  <a:srgbClr val="EEECE1"/>
                </a:solidFill>
                <a:latin typeface="Segoe Semibold" pitchFamily="34" charset="0"/>
                <a:ea typeface="+mn-ea"/>
                <a:cs typeface="+mn-cs"/>
              </a:rPr>
              <a:t>© 2008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スライド番号プレースホルダ 5"/>
          <p:cNvSpPr>
            <a:spLocks noGrp="1"/>
          </p:cNvSpPr>
          <p:nvPr>
            <p:ph type="sldNum" sz="quarter" idx="12"/>
          </p:nvPr>
        </p:nvSpPr>
        <p:spPr/>
        <p:txBody>
          <a:bodyPr/>
          <a:lstStyle/>
          <a:p>
            <a:pPr algn="r" rtl="0" fontAlgn="base">
              <a:spcBef>
                <a:spcPct val="0"/>
              </a:spcBef>
              <a:spcAft>
                <a:spcPct val="0"/>
              </a:spcAft>
            </a:pPr>
            <a:fld id="{EC87E0CF-87F6-4B58-B8B8-DCAB2DAAF3CA}" type="slidenum">
              <a:rPr kumimoji="1" lang="en-US" sz="1200" kern="1200">
                <a:solidFill>
                  <a:srgbClr val="EEECE1"/>
                </a:solidFill>
                <a:latin typeface="Segoe Semibold" pitchFamily="34" charset="0"/>
                <a:ea typeface="+mn-ea"/>
                <a:cs typeface="+mn-cs"/>
              </a:rPr>
              <a:pPr algn="r" rtl="0" fontAlgn="base">
                <a:spcBef>
                  <a:spcPct val="0"/>
                </a:spcBef>
                <a:spcAft>
                  <a:spcPct val="0"/>
                </a:spcAft>
              </a:pPr>
              <a:t>1</a:t>
            </a:fld>
            <a:endParaRPr kumimoji="1" lang="en-US" sz="1200" kern="1200" dirty="0">
              <a:solidFill>
                <a:srgbClr val="EEECE1"/>
              </a:solidFill>
              <a:latin typeface="Segoe Semibold" pitchFamily="34"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6804B12-E79D-4D84-9C86-271F8663CB28}"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6804B12-E79D-4D84-9C86-271F8663CB28}"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06465" y="1323652"/>
            <a:ext cx="6485846" cy="1251037"/>
          </a:xfrm>
          <a:ln algn="ctr"/>
        </p:spPr>
        <p:txBody>
          <a:bodyPr lIns="0" tIns="0" rIns="0" bIns="0" anchor="b" anchorCtr="0"/>
          <a:lstStyle>
            <a:lvl1pPr algn="l" rtl="0" fontAlgn="base">
              <a:lnSpc>
                <a:spcPct val="90000"/>
              </a:lnSpc>
              <a:spcBef>
                <a:spcPct val="0"/>
              </a:spcBef>
              <a:spcAft>
                <a:spcPct val="0"/>
              </a:spcAft>
              <a:defRPr lang="en-US" sz="4500" spc="-104"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606465" y="3646660"/>
            <a:ext cx="6477025" cy="394558"/>
          </a:xfrm>
        </p:spPr>
        <p:txBody>
          <a:bodyPr lIns="0" tIns="0" rIns="0" bIns="0" anchor="b"/>
          <a:lstStyle>
            <a:lvl1pPr marL="0" indent="0">
              <a:spcBef>
                <a:spcPct val="0"/>
              </a:spcBef>
              <a:buFont typeface="Wingdings" pitchFamily="2" charset="2"/>
              <a:buNone/>
              <a:defRPr sz="28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06465" y="2109019"/>
            <a:ext cx="6485846" cy="1251037"/>
          </a:xfrm>
          <a:ln algn="ctr"/>
        </p:spPr>
        <p:txBody>
          <a:bodyPr lIns="0" tIns="0" rIns="0" bIns="0" anchor="b"/>
          <a:lstStyle>
            <a:lvl1pPr algn="l" rtl="0" fontAlgn="base">
              <a:lnSpc>
                <a:spcPct val="90000"/>
              </a:lnSpc>
              <a:spcBef>
                <a:spcPct val="0"/>
              </a:spcBef>
              <a:spcAft>
                <a:spcPct val="0"/>
              </a:spcAft>
              <a:defRPr lang="en-US" sz="4500" spc="-104"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606465" y="3743728"/>
            <a:ext cx="6477025" cy="394558"/>
          </a:xfrm>
        </p:spPr>
        <p:txBody>
          <a:bodyPr lIns="0" tIns="0" rIns="0" bIns="0" anchor="b"/>
          <a:lstStyle>
            <a:lvl1pPr marL="0" indent="0">
              <a:spcBef>
                <a:spcPct val="0"/>
              </a:spcBef>
              <a:buFont typeface="Wingdings" pitchFamily="2" charset="2"/>
              <a:buNone/>
              <a:defRPr sz="28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18890" y="190606"/>
            <a:ext cx="6985132" cy="554305"/>
          </a:xfrm>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18670" y="1179155"/>
            <a:ext cx="3439197" cy="1578894"/>
          </a:xfrm>
        </p:spPr>
        <p:txBody>
          <a:bodyPr/>
          <a:lstStyle>
            <a:lvl1pPr>
              <a:defRPr sz="19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3722" y="1179155"/>
            <a:ext cx="3440300" cy="1578894"/>
          </a:xfrm>
        </p:spPr>
        <p:txBody>
          <a:bodyPr/>
          <a:lstStyle>
            <a:lvl1pPr>
              <a:defRPr sz="19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608498" y="1176948"/>
            <a:ext cx="6394668" cy="1563185"/>
          </a:xfrm>
        </p:spPr>
        <p:txBody>
          <a:bodyPr/>
          <a:lstStyle>
            <a:lvl1pPr>
              <a:lnSpc>
                <a:spcPct val="78000"/>
              </a:lnSpc>
              <a:defRPr>
                <a:solidFill>
                  <a:schemeClr val="tx1"/>
                </a:solidFill>
              </a:defRPr>
            </a:lvl1pPr>
            <a:lvl2pPr>
              <a:lnSpc>
                <a:spcPct val="78000"/>
              </a:lnSpc>
              <a:defRPr>
                <a:solidFill>
                  <a:schemeClr val="tx1"/>
                </a:solidFill>
              </a:defRPr>
            </a:lvl2pPr>
            <a:lvl3pPr>
              <a:lnSpc>
                <a:spcPct val="78000"/>
              </a:lnSpc>
              <a:defRPr>
                <a:solidFill>
                  <a:schemeClr val="tx1"/>
                </a:solidFill>
              </a:defRPr>
            </a:lvl3pPr>
            <a:lvl4pPr>
              <a:lnSpc>
                <a:spcPct val="78000"/>
              </a:lnSpc>
              <a:defRPr>
                <a:solidFill>
                  <a:schemeClr val="tx1"/>
                </a:solidFill>
              </a:defRPr>
            </a:lvl4pPr>
            <a:lvl5pPr>
              <a:lnSpc>
                <a:spcPct val="78000"/>
              </a:lnSpc>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Placeholder 1"/>
          <p:cNvSpPr>
            <a:spLocks noGrp="1"/>
          </p:cNvSpPr>
          <p:nvPr>
            <p:ph type="title"/>
          </p:nvPr>
        </p:nvSpPr>
        <p:spPr>
          <a:xfrm>
            <a:off x="322612" y="127071"/>
            <a:ext cx="6981410" cy="554305"/>
          </a:xfrm>
          <a:prstGeom prst="rect">
            <a:avLst/>
          </a:prstGeom>
        </p:spPr>
        <p:txBody>
          <a:bodyPr vert="horz" wrap="square" lIns="0" tIns="0" rIns="0" bIns="0" rtlCol="0" anchor="t">
            <a:spAutoFit/>
          </a:bodyPr>
          <a:lstStyle>
            <a:lvl1pPr>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18890" y="190606"/>
            <a:ext cx="6985132" cy="5543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18890" y="1179374"/>
            <a:ext cx="6985132" cy="174971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スライド番号プレースホルダ 3"/>
          <p:cNvSpPr>
            <a:spLocks noGrp="1"/>
          </p:cNvSpPr>
          <p:nvPr>
            <p:ph type="sldNum" sz="quarter" idx="4"/>
          </p:nvPr>
        </p:nvSpPr>
        <p:spPr>
          <a:xfrm>
            <a:off x="5843217" y="5413735"/>
            <a:ext cx="1778371" cy="304440"/>
          </a:xfrm>
          <a:prstGeom prst="rect">
            <a:avLst/>
          </a:prstGeom>
        </p:spPr>
        <p:txBody>
          <a:bodyPr vert="horz" lIns="76224" tIns="38112" rIns="76224" bIns="38112" rtlCol="0" anchor="ctr"/>
          <a:lstStyle>
            <a:lvl1pPr algn="r">
              <a:defRPr sz="1000">
                <a:solidFill>
                  <a:schemeClr val="tx1">
                    <a:tint val="75000"/>
                  </a:schemeClr>
                </a:solidFill>
              </a:defRPr>
            </a:lvl1pPr>
          </a:lstStyle>
          <a:p>
            <a:pPr rtl="0" fontAlgn="base">
              <a:spcBef>
                <a:spcPct val="0"/>
              </a:spcBef>
              <a:spcAft>
                <a:spcPct val="0"/>
              </a:spcAft>
            </a:pPr>
            <a:fld id="{78DDDEE9-4E59-4431-85D8-9AC2651E1206}" type="slidenum">
              <a:rPr kumimoji="1" lang="ja-JP" altLang="en-US" kern="1200" smtClean="0">
                <a:solidFill>
                  <a:srgbClr val="FFFFFF">
                    <a:tint val="75000"/>
                  </a:srgbClr>
                </a:solidFill>
                <a:latin typeface="Segoe Semibold" pitchFamily="34" charset="0"/>
                <a:ea typeface="メイリオ"/>
                <a:cs typeface="+mn-cs"/>
              </a:rPr>
              <a:pPr rtl="0" fontAlgn="base">
                <a:spcBef>
                  <a:spcPct val="0"/>
                </a:spcBef>
                <a:spcAft>
                  <a:spcPct val="0"/>
                </a:spcAft>
              </a:pPr>
              <a:t>&lt;#&gt;</a:t>
            </a:fld>
            <a:endParaRPr kumimoji="1" lang="ja-JP" altLang="en-US" kern="1200">
              <a:solidFill>
                <a:srgbClr val="FFFFFF">
                  <a:tint val="75000"/>
                </a:srgbClr>
              </a:solidFill>
              <a:latin typeface="Segoe Semibold" pitchFamily="34" charset="0"/>
              <a:ea typeface="メイリオ"/>
              <a:cs typeface="+mn-cs"/>
            </a:endParaRP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p:fade/>
  </p:transition>
  <p:timing>
    <p:tnLst>
      <p:par>
        <p:cTn id="1" dur="indefinite" restart="never" nodeType="tmRoot"/>
      </p:par>
    </p:tnLst>
  </p:timing>
  <p:txStyles>
    <p:titleStyle>
      <a:lvl1pPr algn="l" defTabSz="760891" rtl="0" eaLnBrk="0" fontAlgn="base" hangingPunct="0">
        <a:lnSpc>
          <a:spcPct val="90000"/>
        </a:lnSpc>
        <a:spcBef>
          <a:spcPct val="0"/>
        </a:spcBef>
        <a:spcAft>
          <a:spcPct val="0"/>
        </a:spcAft>
        <a:defRPr lang="en-US" sz="4000" b="0" cap="none" spc="-104"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760891" rtl="0" eaLnBrk="0" fontAlgn="base" hangingPunct="0">
        <a:lnSpc>
          <a:spcPct val="90000"/>
        </a:lnSpc>
        <a:spcBef>
          <a:spcPct val="0"/>
        </a:spcBef>
        <a:spcAft>
          <a:spcPct val="0"/>
        </a:spcAft>
        <a:defRPr sz="3800">
          <a:solidFill>
            <a:schemeClr val="tx2"/>
          </a:solidFill>
          <a:latin typeface="Segoe Semibold" pitchFamily="34" charset="0"/>
        </a:defRPr>
      </a:lvl2pPr>
      <a:lvl3pPr algn="l" defTabSz="760891" rtl="0" eaLnBrk="0" fontAlgn="base" hangingPunct="0">
        <a:lnSpc>
          <a:spcPct val="90000"/>
        </a:lnSpc>
        <a:spcBef>
          <a:spcPct val="0"/>
        </a:spcBef>
        <a:spcAft>
          <a:spcPct val="0"/>
        </a:spcAft>
        <a:defRPr sz="3800">
          <a:solidFill>
            <a:schemeClr val="tx2"/>
          </a:solidFill>
          <a:latin typeface="Segoe Semibold" pitchFamily="34" charset="0"/>
        </a:defRPr>
      </a:lvl3pPr>
      <a:lvl4pPr algn="l" defTabSz="760891" rtl="0" eaLnBrk="0" fontAlgn="base" hangingPunct="0">
        <a:lnSpc>
          <a:spcPct val="90000"/>
        </a:lnSpc>
        <a:spcBef>
          <a:spcPct val="0"/>
        </a:spcBef>
        <a:spcAft>
          <a:spcPct val="0"/>
        </a:spcAft>
        <a:defRPr sz="3800">
          <a:solidFill>
            <a:schemeClr val="tx2"/>
          </a:solidFill>
          <a:latin typeface="Segoe Semibold" pitchFamily="34" charset="0"/>
        </a:defRPr>
      </a:lvl4pPr>
      <a:lvl5pPr algn="l" defTabSz="760891" rtl="0" eaLnBrk="0" fontAlgn="base" hangingPunct="0">
        <a:lnSpc>
          <a:spcPct val="90000"/>
        </a:lnSpc>
        <a:spcBef>
          <a:spcPct val="0"/>
        </a:spcBef>
        <a:spcAft>
          <a:spcPct val="0"/>
        </a:spcAft>
        <a:defRPr sz="3800">
          <a:solidFill>
            <a:schemeClr val="tx2"/>
          </a:solidFill>
          <a:latin typeface="Segoe Semibold" pitchFamily="34" charset="0"/>
        </a:defRPr>
      </a:lvl5pPr>
      <a:lvl6pPr marL="317577" algn="l" defTabSz="761963" rtl="0" fontAlgn="base">
        <a:lnSpc>
          <a:spcPct val="90000"/>
        </a:lnSpc>
        <a:spcBef>
          <a:spcPct val="0"/>
        </a:spcBef>
        <a:spcAft>
          <a:spcPct val="0"/>
        </a:spcAft>
        <a:defRPr sz="3800">
          <a:solidFill>
            <a:schemeClr val="tx2"/>
          </a:solidFill>
          <a:latin typeface="Segoe Semibold" pitchFamily="34" charset="0"/>
        </a:defRPr>
      </a:lvl6pPr>
      <a:lvl7pPr marL="635153" algn="l" defTabSz="761963" rtl="0" fontAlgn="base">
        <a:lnSpc>
          <a:spcPct val="90000"/>
        </a:lnSpc>
        <a:spcBef>
          <a:spcPct val="0"/>
        </a:spcBef>
        <a:spcAft>
          <a:spcPct val="0"/>
        </a:spcAft>
        <a:defRPr sz="3800">
          <a:solidFill>
            <a:schemeClr val="tx2"/>
          </a:solidFill>
          <a:latin typeface="Segoe Semibold" pitchFamily="34" charset="0"/>
        </a:defRPr>
      </a:lvl7pPr>
      <a:lvl8pPr marL="952728" algn="l" defTabSz="761963" rtl="0" fontAlgn="base">
        <a:lnSpc>
          <a:spcPct val="90000"/>
        </a:lnSpc>
        <a:spcBef>
          <a:spcPct val="0"/>
        </a:spcBef>
        <a:spcAft>
          <a:spcPct val="0"/>
        </a:spcAft>
        <a:defRPr sz="3800">
          <a:solidFill>
            <a:schemeClr val="tx2"/>
          </a:solidFill>
          <a:latin typeface="Segoe Semibold" pitchFamily="34" charset="0"/>
        </a:defRPr>
      </a:lvl8pPr>
      <a:lvl9pPr marL="1270305" algn="l" defTabSz="761963" rtl="0" fontAlgn="base">
        <a:lnSpc>
          <a:spcPct val="90000"/>
        </a:lnSpc>
        <a:spcBef>
          <a:spcPct val="0"/>
        </a:spcBef>
        <a:spcAft>
          <a:spcPct val="0"/>
        </a:spcAft>
        <a:defRPr sz="3800">
          <a:solidFill>
            <a:schemeClr val="tx2"/>
          </a:solidFill>
          <a:latin typeface="Segoe Semibold" pitchFamily="34" charset="0"/>
        </a:defRPr>
      </a:lvl9pPr>
    </p:titleStyle>
    <p:bodyStyle>
      <a:lvl1pPr marL="318913" indent="-318913" algn="l" defTabSz="760891" rtl="0" eaLnBrk="0" fontAlgn="base" hangingPunct="0">
        <a:lnSpc>
          <a:spcPct val="90000"/>
        </a:lnSpc>
        <a:spcBef>
          <a:spcPct val="30000"/>
        </a:spcBef>
        <a:spcAft>
          <a:spcPct val="0"/>
        </a:spcAft>
        <a:buClr>
          <a:schemeClr val="tx2"/>
        </a:buClr>
        <a:buSzPct val="95000"/>
        <a:buFontTx/>
        <a:buBlip>
          <a:blip r:embed="rId10"/>
        </a:buBlip>
        <a:defRPr sz="2500">
          <a:solidFill>
            <a:schemeClr val="tx1"/>
          </a:solidFill>
          <a:effectLst>
            <a:outerShdw blurRad="38100" dist="38100" dir="2700000" algn="tl">
              <a:srgbClr val="000000">
                <a:alpha val="43137"/>
              </a:srgbClr>
            </a:outerShdw>
          </a:effectLst>
          <a:latin typeface="+mn-lt"/>
          <a:ea typeface="+mn-ea"/>
          <a:cs typeface="+mn-cs"/>
        </a:defRPr>
      </a:lvl1pPr>
      <a:lvl2pPr marL="587540" indent="-264657" algn="l" defTabSz="760891" rtl="0" eaLnBrk="0" fontAlgn="base" hangingPunct="0">
        <a:lnSpc>
          <a:spcPct val="90000"/>
        </a:lnSpc>
        <a:spcBef>
          <a:spcPct val="30000"/>
        </a:spcBef>
        <a:spcAft>
          <a:spcPct val="0"/>
        </a:spcAft>
        <a:buClr>
          <a:schemeClr val="tx2"/>
        </a:buClr>
        <a:buSzPct val="80000"/>
        <a:buFontTx/>
        <a:buBlip>
          <a:blip r:embed="rId11"/>
        </a:buBlip>
        <a:defRPr sz="2300">
          <a:solidFill>
            <a:schemeClr val="tx1"/>
          </a:solidFill>
          <a:effectLst>
            <a:outerShdw blurRad="38100" dist="38100" dir="2700000" algn="tl">
              <a:srgbClr val="000000">
                <a:alpha val="43137"/>
              </a:srgbClr>
            </a:outerShdw>
          </a:effectLst>
          <a:latin typeface="+mn-lt"/>
        </a:defRPr>
      </a:lvl2pPr>
      <a:lvl3pPr marL="824409" indent="-235545" algn="l" defTabSz="760891" rtl="0" eaLnBrk="0" fontAlgn="base" hangingPunct="0">
        <a:lnSpc>
          <a:spcPct val="90000"/>
        </a:lnSpc>
        <a:spcBef>
          <a:spcPct val="30000"/>
        </a:spcBef>
        <a:spcAft>
          <a:spcPct val="0"/>
        </a:spcAft>
        <a:buClr>
          <a:schemeClr val="tx2"/>
        </a:buClr>
        <a:buSzPct val="80000"/>
        <a:buFontTx/>
        <a:buBlip>
          <a:blip r:embed="rId11"/>
        </a:buBlip>
        <a:defRPr sz="1900">
          <a:solidFill>
            <a:schemeClr val="tx1"/>
          </a:solidFill>
          <a:effectLst>
            <a:outerShdw blurRad="38100" dist="38100" dir="2700000" algn="tl">
              <a:srgbClr val="000000">
                <a:alpha val="43137"/>
              </a:srgbClr>
            </a:outerShdw>
          </a:effectLst>
          <a:latin typeface="+mn-lt"/>
        </a:defRPr>
      </a:lvl3pPr>
      <a:lvl4pPr marL="1055983" indent="-230252" algn="l" defTabSz="760891" rtl="0" eaLnBrk="0" fontAlgn="base" hangingPunct="0">
        <a:lnSpc>
          <a:spcPct val="90000"/>
        </a:lnSpc>
        <a:spcBef>
          <a:spcPct val="30000"/>
        </a:spcBef>
        <a:spcAft>
          <a:spcPct val="0"/>
        </a:spcAft>
        <a:buClr>
          <a:schemeClr val="tx2"/>
        </a:buClr>
        <a:buSzPct val="80000"/>
        <a:buFontTx/>
        <a:buBlip>
          <a:blip r:embed="rId11"/>
        </a:buBlip>
        <a:defRPr sz="1700">
          <a:solidFill>
            <a:schemeClr val="tx1"/>
          </a:solidFill>
          <a:effectLst>
            <a:outerShdw blurRad="38100" dist="38100" dir="2700000" algn="tl">
              <a:srgbClr val="000000">
                <a:alpha val="43137"/>
              </a:srgbClr>
            </a:outerShdw>
          </a:effectLst>
          <a:latin typeface="+mn-lt"/>
        </a:defRPr>
      </a:lvl4pPr>
      <a:lvl5pPr marL="1275649" indent="-217019" algn="l" defTabSz="760891" rtl="0" eaLnBrk="0" fontAlgn="base" hangingPunct="0">
        <a:lnSpc>
          <a:spcPct val="90000"/>
        </a:lnSpc>
        <a:spcBef>
          <a:spcPct val="30000"/>
        </a:spcBef>
        <a:spcAft>
          <a:spcPct val="0"/>
        </a:spcAft>
        <a:buClr>
          <a:schemeClr val="tx2"/>
        </a:buClr>
        <a:buSzPct val="80000"/>
        <a:buFontTx/>
        <a:buBlip>
          <a:blip r:embed="rId11"/>
        </a:buBlip>
        <a:defRPr sz="1700">
          <a:solidFill>
            <a:schemeClr val="tx1"/>
          </a:solidFill>
          <a:effectLst>
            <a:outerShdw blurRad="38100" dist="38100" dir="2700000" algn="tl">
              <a:srgbClr val="000000">
                <a:alpha val="43137"/>
              </a:srgbClr>
            </a:outerShdw>
          </a:effectLst>
          <a:latin typeface="+mn-lt"/>
        </a:defRPr>
      </a:lvl5pPr>
      <a:lvl6pPr marL="1593396"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6pPr>
      <a:lvl7pPr marL="1910971"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7pPr>
      <a:lvl8pPr marL="2228547"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8pPr>
      <a:lvl9pPr marL="2546124"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9pPr>
    </p:bodyStyle>
    <p:otherStyle>
      <a:defPPr>
        <a:defRPr lang="en-US"/>
      </a:defPPr>
      <a:lvl1pPr marL="0" algn="l" defTabSz="635153" rtl="0" eaLnBrk="1" latinLnBrk="0" hangingPunct="1">
        <a:defRPr sz="1300" kern="1200">
          <a:solidFill>
            <a:schemeClr val="tx1"/>
          </a:solidFill>
          <a:latin typeface="+mn-lt"/>
          <a:ea typeface="+mn-ea"/>
          <a:cs typeface="+mn-cs"/>
        </a:defRPr>
      </a:lvl1pPr>
      <a:lvl2pPr marL="317577" algn="l" defTabSz="635153" rtl="0" eaLnBrk="1" latinLnBrk="0" hangingPunct="1">
        <a:defRPr sz="1300" kern="1200">
          <a:solidFill>
            <a:schemeClr val="tx1"/>
          </a:solidFill>
          <a:latin typeface="+mn-lt"/>
          <a:ea typeface="+mn-ea"/>
          <a:cs typeface="+mn-cs"/>
        </a:defRPr>
      </a:lvl2pPr>
      <a:lvl3pPr marL="635153" algn="l" defTabSz="635153" rtl="0" eaLnBrk="1" latinLnBrk="0" hangingPunct="1">
        <a:defRPr sz="1300" kern="1200">
          <a:solidFill>
            <a:schemeClr val="tx1"/>
          </a:solidFill>
          <a:latin typeface="+mn-lt"/>
          <a:ea typeface="+mn-ea"/>
          <a:cs typeface="+mn-cs"/>
        </a:defRPr>
      </a:lvl3pPr>
      <a:lvl4pPr marL="952728" algn="l" defTabSz="635153" rtl="0" eaLnBrk="1" latinLnBrk="0" hangingPunct="1">
        <a:defRPr sz="1300" kern="1200">
          <a:solidFill>
            <a:schemeClr val="tx1"/>
          </a:solidFill>
          <a:latin typeface="+mn-lt"/>
          <a:ea typeface="+mn-ea"/>
          <a:cs typeface="+mn-cs"/>
        </a:defRPr>
      </a:lvl4pPr>
      <a:lvl5pPr marL="1270305" algn="l" defTabSz="635153" rtl="0" eaLnBrk="1" latinLnBrk="0" hangingPunct="1">
        <a:defRPr sz="1300" kern="1200">
          <a:solidFill>
            <a:schemeClr val="tx1"/>
          </a:solidFill>
          <a:latin typeface="+mn-lt"/>
          <a:ea typeface="+mn-ea"/>
          <a:cs typeface="+mn-cs"/>
        </a:defRPr>
      </a:lvl5pPr>
      <a:lvl6pPr marL="1587881" algn="l" defTabSz="635153" rtl="0" eaLnBrk="1" latinLnBrk="0" hangingPunct="1">
        <a:defRPr sz="1300" kern="1200">
          <a:solidFill>
            <a:schemeClr val="tx1"/>
          </a:solidFill>
          <a:latin typeface="+mn-lt"/>
          <a:ea typeface="+mn-ea"/>
          <a:cs typeface="+mn-cs"/>
        </a:defRPr>
      </a:lvl6pPr>
      <a:lvl7pPr marL="1905458" algn="l" defTabSz="635153" rtl="0" eaLnBrk="1" latinLnBrk="0" hangingPunct="1">
        <a:defRPr sz="1300" kern="1200">
          <a:solidFill>
            <a:schemeClr val="tx1"/>
          </a:solidFill>
          <a:latin typeface="+mn-lt"/>
          <a:ea typeface="+mn-ea"/>
          <a:cs typeface="+mn-cs"/>
        </a:defRPr>
      </a:lvl7pPr>
      <a:lvl8pPr marL="2223034" algn="l" defTabSz="635153" rtl="0" eaLnBrk="1" latinLnBrk="0" hangingPunct="1">
        <a:defRPr sz="1300" kern="1200">
          <a:solidFill>
            <a:schemeClr val="tx1"/>
          </a:solidFill>
          <a:latin typeface="+mn-lt"/>
          <a:ea typeface="+mn-ea"/>
          <a:cs typeface="+mn-cs"/>
        </a:defRPr>
      </a:lvl8pPr>
      <a:lvl9pPr marL="2540609" algn="l" defTabSz="635153"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06465" y="935440"/>
            <a:ext cx="6485846" cy="3781035"/>
          </a:xfrm>
        </p:spPr>
        <p:txBody>
          <a:bodyPr/>
          <a:lstStyle/>
          <a:p>
            <a:r>
              <a:rPr sz="3600" b="1" dirty="0" smtClean="0"/>
              <a:t>Windows 7 </a:t>
            </a:r>
            <a:br>
              <a:rPr sz="3600" b="1" dirty="0" smtClean="0"/>
            </a:br>
            <a:r>
              <a:rPr lang="ja-JP" altLang="en-US" sz="3600" b="1" dirty="0" smtClean="0">
                <a:latin typeface="+mn-lt"/>
              </a:rPr>
              <a:t>エンタープライズ</a:t>
            </a:r>
            <a:r>
              <a:rPr altLang="ja-JP" sz="3600" b="1" dirty="0" smtClean="0">
                <a:latin typeface="+mn-lt"/>
              </a:rPr>
              <a:t/>
            </a:r>
            <a:br>
              <a:rPr altLang="ja-JP" sz="3600" b="1" dirty="0" smtClean="0">
                <a:latin typeface="+mn-lt"/>
              </a:rPr>
            </a:br>
            <a:r>
              <a:rPr lang="ja-JP" altLang="en-US" sz="3600" b="1" dirty="0" smtClean="0">
                <a:latin typeface="+mn-lt"/>
              </a:rPr>
              <a:t>ショートデモ</a:t>
            </a:r>
            <a:r>
              <a:rPr altLang="ja-JP" b="1" dirty="0" smtClean="0">
                <a:latin typeface="+mn-lt"/>
              </a:rPr>
              <a:t/>
            </a:r>
            <a:br>
              <a:rPr altLang="ja-JP" b="1" dirty="0" smtClean="0">
                <a:latin typeface="+mn-lt"/>
              </a:rPr>
            </a:br>
            <a:r>
              <a:rPr altLang="ja-JP" b="1" dirty="0" smtClean="0">
                <a:latin typeface="+mn-lt"/>
              </a:rPr>
              <a:t/>
            </a:r>
            <a:br>
              <a:rPr altLang="ja-JP" b="1" dirty="0" smtClean="0">
                <a:latin typeface="+mn-lt"/>
              </a:rPr>
            </a:br>
            <a:r>
              <a:rPr altLang="ja-JP" sz="4000" b="1" dirty="0" smtClean="0">
                <a:latin typeface="+mn-lt"/>
              </a:rPr>
              <a:t>Windows</a:t>
            </a:r>
            <a:br>
              <a:rPr altLang="ja-JP" sz="4000" b="1" dirty="0" smtClean="0">
                <a:latin typeface="+mn-lt"/>
              </a:rPr>
            </a:br>
            <a:r>
              <a:rPr lang="ja-JP" altLang="en-US" sz="4000" b="1" dirty="0" smtClean="0">
                <a:latin typeface="+mn-lt"/>
              </a:rPr>
              <a:t>トラブルシューティング</a:t>
            </a:r>
            <a:r>
              <a:rPr altLang="ja-JP" sz="4000" b="1" dirty="0" smtClean="0">
                <a:latin typeface="+mn-lt"/>
              </a:rPr>
              <a:t/>
            </a:r>
            <a:br>
              <a:rPr altLang="ja-JP" sz="4000" b="1" dirty="0" smtClean="0">
                <a:latin typeface="+mn-lt"/>
              </a:rPr>
            </a:br>
            <a:r>
              <a:rPr lang="ja-JP" altLang="en-US" sz="4000" b="1" dirty="0" smtClean="0">
                <a:latin typeface="+mn-lt"/>
              </a:rPr>
              <a:t>プラットフォーム</a:t>
            </a:r>
            <a:endParaRPr kumimoji="1" lang="ja-JP" altLang="en-US" b="1" dirty="0"/>
          </a:p>
        </p:txBody>
      </p:sp>
      <p:pic>
        <p:nvPicPr>
          <p:cNvPr id="4" name="Picture 2" descr="C:\Users\Toshiyuki MAEDA\Desktop\Windows7_h_rgb_r.png"/>
          <p:cNvPicPr>
            <a:picLocks noChangeAspect="1" noChangeArrowheads="1"/>
          </p:cNvPicPr>
          <p:nvPr/>
        </p:nvPicPr>
        <p:blipFill>
          <a:blip r:embed="rId3"/>
          <a:srcRect/>
          <a:stretch>
            <a:fillRect/>
          </a:stretch>
        </p:blipFill>
        <p:spPr bwMode="auto">
          <a:xfrm>
            <a:off x="3526638" y="201610"/>
            <a:ext cx="3800918" cy="603605"/>
          </a:xfrm>
          <a:prstGeom prst="rect">
            <a:avLst/>
          </a:prstGeom>
          <a:noFill/>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Effect transition="in" filter="fade">
                                      <p:cBhvr>
                                        <p:cTn id="9" dur="2000"/>
                                        <p:tgtEl>
                                          <p:spTgt spid="4"/>
                                        </p:tgtEl>
                                      </p:cBhvr>
                                    </p:animEffect>
                                  </p:childTnLst>
                                </p:cTn>
                              </p:par>
                              <p:par>
                                <p:cTn id="10" presetID="64" presetClass="path" presetSubtype="0" accel="50000" decel="50000" fill="hold" nodeType="withEffect">
                                  <p:stCondLst>
                                    <p:cond delay="0"/>
                                  </p:stCondLst>
                                  <p:childTnLst>
                                    <p:animMotion origin="layout" path="M 2.75629E-6 3.9778E-6 L -0.00065 -0.09089 " pathEditMode="relative" rAng="0" ptsTypes="AA">
                                      <p:cBhvr>
                                        <p:cTn id="11" dur="2000" fill="hold"/>
                                        <p:tgtEl>
                                          <p:spTgt spid="4"/>
                                        </p:tgtEl>
                                        <p:attrNameLst>
                                          <p:attrName>ppt_x</p:attrName>
                                          <p:attrName>ppt_y</p:attrName>
                                        </p:attrNameLst>
                                      </p:cBhvr>
                                      <p:rCtr x="0"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 1"/>
          <p:cNvSpPr>
            <a:spLocks noGrp="1"/>
          </p:cNvSpPr>
          <p:nvPr>
            <p:ph type="body" sz="quarter" idx="10"/>
          </p:nvPr>
        </p:nvSpPr>
        <p:spPr>
          <a:xfrm>
            <a:off x="608498" y="1501765"/>
            <a:ext cx="6394668" cy="2548326"/>
          </a:xfrm>
        </p:spPr>
        <p:txBody>
          <a:bodyPr/>
          <a:lstStyle/>
          <a:p>
            <a:r>
              <a:rPr kumimoji="1" lang="ja-JP" altLang="en-US" sz="2400" dirty="0" smtClean="0"/>
              <a:t>十分なサポートには、十分な人員が必要</a:t>
            </a:r>
            <a:endParaRPr kumimoji="1" lang="en-US" altLang="ja-JP" sz="2400" dirty="0" smtClean="0"/>
          </a:p>
          <a:p>
            <a:pPr lvl="1"/>
            <a:r>
              <a:rPr kumimoji="1" lang="ja-JP" altLang="en-US" sz="2200" dirty="0" smtClean="0"/>
              <a:t>コストの問題や、サポート範囲の問題</a:t>
            </a:r>
            <a:endParaRPr kumimoji="1" lang="en-US" altLang="ja-JP" sz="2200" dirty="0" smtClean="0"/>
          </a:p>
          <a:p>
            <a:pPr lvl="1"/>
            <a:endParaRPr kumimoji="1" lang="en-US" altLang="ja-JP" sz="2200" dirty="0" smtClean="0"/>
          </a:p>
          <a:p>
            <a:r>
              <a:rPr kumimoji="1" lang="ja-JP" altLang="en-US" sz="2400" dirty="0" smtClean="0"/>
              <a:t>トラブル対処までに時間がかかる</a:t>
            </a:r>
            <a:endParaRPr kumimoji="1" lang="en-US" altLang="ja-JP" sz="2400" dirty="0" smtClean="0"/>
          </a:p>
          <a:p>
            <a:pPr lvl="1"/>
            <a:r>
              <a:rPr kumimoji="1" lang="ja-JP" altLang="en-US" sz="2200" dirty="0" smtClean="0"/>
              <a:t>現場での対応が必要なことも</a:t>
            </a:r>
            <a:endParaRPr kumimoji="1" lang="en-US" altLang="ja-JP" sz="2200" dirty="0" smtClean="0"/>
          </a:p>
          <a:p>
            <a:pPr lvl="1"/>
            <a:endParaRPr kumimoji="1" lang="en-US" altLang="ja-JP" sz="2200" dirty="0" smtClean="0"/>
          </a:p>
          <a:p>
            <a:r>
              <a:rPr kumimoji="1" lang="ja-JP" altLang="en-US" sz="2400" dirty="0" smtClean="0"/>
              <a:t>ユーザーの生産性に影響</a:t>
            </a:r>
            <a:endParaRPr kumimoji="1" lang="en-US" altLang="ja-JP" sz="2400" dirty="0" smtClean="0"/>
          </a:p>
        </p:txBody>
      </p:sp>
      <p:sp>
        <p:nvSpPr>
          <p:cNvPr id="3" name="タイトル 2"/>
          <p:cNvSpPr>
            <a:spLocks noGrp="1"/>
          </p:cNvSpPr>
          <p:nvPr>
            <p:ph type="title"/>
          </p:nvPr>
        </p:nvSpPr>
        <p:spPr>
          <a:xfrm>
            <a:off x="322612" y="320923"/>
            <a:ext cx="6981410" cy="997196"/>
          </a:xfrm>
        </p:spPr>
        <p:txBody>
          <a:bodyPr/>
          <a:lstStyle/>
          <a:p>
            <a:r>
              <a:rPr kumimoji="1" lang="ja-JP" altLang="en-US" sz="3600" dirty="0" smtClean="0"/>
              <a:t>社内で、より良いユーザー</a:t>
            </a:r>
            <a:r>
              <a:rPr kumimoji="1" altLang="ja-JP" sz="3600" dirty="0" smtClean="0"/>
              <a:t/>
            </a:r>
            <a:br>
              <a:rPr kumimoji="1" altLang="ja-JP" sz="3600" dirty="0" smtClean="0"/>
            </a:br>
            <a:r>
              <a:rPr kumimoji="1" lang="ja-JP" altLang="en-US" sz="3600" dirty="0" smtClean="0"/>
              <a:t>サポートを提供したい、でも</a:t>
            </a:r>
            <a:r>
              <a:rPr kumimoji="1" altLang="ja-JP" sz="3600" dirty="0" smtClean="0"/>
              <a:t>…</a:t>
            </a:r>
            <a:endParaRPr kumimoji="1" lang="ja-JP" altLang="en-US" sz="3600"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 1"/>
          <p:cNvSpPr>
            <a:spLocks noGrp="1"/>
          </p:cNvSpPr>
          <p:nvPr>
            <p:ph type="body" sz="quarter" idx="10"/>
          </p:nvPr>
        </p:nvSpPr>
        <p:spPr>
          <a:xfrm>
            <a:off x="608498" y="1337088"/>
            <a:ext cx="7013090" cy="3379387"/>
          </a:xfrm>
        </p:spPr>
        <p:txBody>
          <a:bodyPr/>
          <a:lstStyle/>
          <a:p>
            <a:r>
              <a:rPr lang="ja-JP" altLang="en-US" sz="2000" dirty="0" smtClean="0"/>
              <a:t>一般的なトラブルをユーザー自身で解決</a:t>
            </a:r>
            <a:endParaRPr lang="en-US" altLang="ja-JP" sz="2000" dirty="0" smtClean="0"/>
          </a:p>
          <a:p>
            <a:endParaRPr lang="en-US" altLang="ja-JP" sz="2000" dirty="0" smtClean="0"/>
          </a:p>
          <a:p>
            <a:r>
              <a:rPr lang="ja-JP" altLang="en-US" sz="2000" dirty="0" smtClean="0"/>
              <a:t>診断と解決のための、共通の仕組み</a:t>
            </a:r>
            <a:endParaRPr lang="en-US" altLang="ja-JP" sz="2000" dirty="0" smtClean="0"/>
          </a:p>
          <a:p>
            <a:endParaRPr lang="en-US" altLang="ja-JP" sz="2000" dirty="0" smtClean="0"/>
          </a:p>
          <a:p>
            <a:r>
              <a:rPr lang="ja-JP" altLang="en-US" sz="2000" dirty="0" smtClean="0"/>
              <a:t>マイクロソフトや </a:t>
            </a:r>
            <a:r>
              <a:rPr lang="en-US" altLang="ja-JP" sz="2000" dirty="0" smtClean="0"/>
              <a:t>OEM </a:t>
            </a:r>
            <a:r>
              <a:rPr lang="ja-JP" altLang="en-US" sz="2000" dirty="0" smtClean="0"/>
              <a:t>メーカー、</a:t>
            </a:r>
            <a:r>
              <a:rPr lang="en-US" altLang="ja-JP" sz="2000" dirty="0" smtClean="0"/>
              <a:t/>
            </a:r>
            <a:br>
              <a:rPr lang="en-US" altLang="ja-JP" sz="2000" dirty="0" smtClean="0"/>
            </a:br>
            <a:r>
              <a:rPr lang="ja-JP" altLang="en-US" sz="2000" dirty="0" smtClean="0"/>
              <a:t>ソフトウェアメーカー、社内 </a:t>
            </a:r>
            <a:r>
              <a:rPr lang="en-US" altLang="ja-JP" sz="2000" dirty="0" smtClean="0"/>
              <a:t>IT </a:t>
            </a:r>
            <a:r>
              <a:rPr lang="ja-JP" altLang="en-US" sz="2000" dirty="0" smtClean="0"/>
              <a:t>部門が作成</a:t>
            </a:r>
            <a:endParaRPr lang="en-US" altLang="ja-JP" sz="2000" dirty="0" smtClean="0"/>
          </a:p>
          <a:p>
            <a:endParaRPr lang="en-US" altLang="ja-JP" sz="2000" dirty="0" smtClean="0"/>
          </a:p>
          <a:p>
            <a:r>
              <a:rPr lang="ja-JP" altLang="en-US" sz="2000" dirty="0" smtClean="0"/>
              <a:t>パフォーマンス、プログラム、デバイス、ネットワーク、</a:t>
            </a:r>
            <a:r>
              <a:rPr lang="en-US" altLang="ja-JP" sz="2000" dirty="0" smtClean="0"/>
              <a:t/>
            </a:r>
            <a:br>
              <a:rPr lang="en-US" altLang="ja-JP" sz="2000" dirty="0" smtClean="0"/>
            </a:br>
            <a:r>
              <a:rPr lang="ja-JP" altLang="en-US" sz="2000" dirty="0" smtClean="0"/>
              <a:t>印刷、ディスプレイ、サウンド、電力効率</a:t>
            </a:r>
            <a:r>
              <a:rPr lang="en-US" altLang="ja-JP" sz="2000" dirty="0" smtClean="0"/>
              <a:t>…</a:t>
            </a:r>
          </a:p>
          <a:p>
            <a:endParaRPr lang="en-US" altLang="ja-JP" sz="2000" dirty="0" smtClean="0"/>
          </a:p>
          <a:p>
            <a:r>
              <a:rPr lang="ja-JP" altLang="en-US" sz="2000" dirty="0" smtClean="0"/>
              <a:t>オンラインで追加、更新</a:t>
            </a:r>
            <a:endParaRPr lang="en-US" altLang="ja-JP" sz="2000" dirty="0" smtClean="0"/>
          </a:p>
        </p:txBody>
      </p:sp>
      <p:sp>
        <p:nvSpPr>
          <p:cNvPr id="3" name="タイトル 2"/>
          <p:cNvSpPr>
            <a:spLocks noGrp="1"/>
          </p:cNvSpPr>
          <p:nvPr>
            <p:ph type="title"/>
          </p:nvPr>
        </p:nvSpPr>
        <p:spPr>
          <a:xfrm>
            <a:off x="322612" y="127071"/>
            <a:ext cx="6981410" cy="1011046"/>
          </a:xfrm>
        </p:spPr>
        <p:txBody>
          <a:bodyPr/>
          <a:lstStyle/>
          <a:p>
            <a:r>
              <a:rPr lang="en-US" altLang="ja-JP" sz="3600" dirty="0" smtClean="0"/>
              <a:t>Windows </a:t>
            </a:r>
            <a:r>
              <a:rPr lang="ja-JP" altLang="en-US" sz="3600" dirty="0" smtClean="0"/>
              <a:t>トラブルシューティング</a:t>
            </a:r>
            <a:br>
              <a:rPr lang="ja-JP" altLang="en-US" sz="3600" dirty="0" smtClean="0"/>
            </a:br>
            <a:r>
              <a:rPr lang="ja-JP" altLang="en-US" sz="3600" dirty="0" smtClean="0"/>
              <a:t>プラットフォーム</a:t>
            </a:r>
            <a:endParaRPr lang="ja-JP" altLang="en-US" sz="3600" dirty="0"/>
          </a:p>
        </p:txBody>
      </p:sp>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すべてメイリオ">
      <a:majorFont>
        <a:latin typeface="メイリオ"/>
        <a:ea typeface="メイリオ"/>
        <a:cs typeface=""/>
      </a:majorFont>
      <a:minorFont>
        <a:latin typeface="メイリオ"/>
        <a:ea typeface="メイリオ"/>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196</Words>
  <Application>Microsoft Office PowerPoint</Application>
  <PresentationFormat>ユーザー設定</PresentationFormat>
  <Paragraphs>23</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1_Blue waves</vt:lpstr>
      <vt:lpstr>Windows 7  エンタープライズ ショートデモ  Windows トラブルシューティング プラットフォーム</vt:lpstr>
      <vt:lpstr>社内で、より良いユーザー サポートを提供したい、でも…</vt:lpstr>
      <vt:lpstr>Windows トラブルシューティング プラットフォーム</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2009-03-05T01:45:24Z</dcterms:created>
  <dcterms:modified xsi:type="dcterms:W3CDTF">2009-03-05T01:45:27Z</dcterms:modified>
</cp:coreProperties>
</file>