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0" d="100"/>
          <a:sy n="40" d="100"/>
        </p:scale>
        <p:origin x="-79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C7396-2819-4CD4-A770-B073660FAD0A}" type="datetimeFigureOut">
              <a:rPr lang="en-US" smtClean="0"/>
              <a:pPr/>
              <a:t>9/8/2006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E70F0-95F0-445B-9CC6-40CB6EDD59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C7396-2819-4CD4-A770-B073660FAD0A}" type="datetimeFigureOut">
              <a:rPr lang="en-US" smtClean="0"/>
              <a:pPr/>
              <a:t>9/8/2006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E70F0-95F0-445B-9CC6-40CB6EDD59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C7396-2819-4CD4-A770-B073660FAD0A}" type="datetimeFigureOut">
              <a:rPr lang="en-US" smtClean="0"/>
              <a:pPr/>
              <a:t>9/8/2006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E70F0-95F0-445B-9CC6-40CB6EDD59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C7396-2819-4CD4-A770-B073660FAD0A}" type="datetimeFigureOut">
              <a:rPr lang="en-US" smtClean="0"/>
              <a:pPr/>
              <a:t>9/8/2006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E70F0-95F0-445B-9CC6-40CB6EDD59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C7396-2819-4CD4-A770-B073660FAD0A}" type="datetimeFigureOut">
              <a:rPr lang="en-US" smtClean="0"/>
              <a:pPr/>
              <a:t>9/8/2006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E70F0-95F0-445B-9CC6-40CB6EDD59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C7396-2819-4CD4-A770-B073660FAD0A}" type="datetimeFigureOut">
              <a:rPr lang="en-US" smtClean="0"/>
              <a:pPr/>
              <a:t>9/8/2006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E70F0-95F0-445B-9CC6-40CB6EDD59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C7396-2819-4CD4-A770-B073660FAD0A}" type="datetimeFigureOut">
              <a:rPr lang="en-US" smtClean="0"/>
              <a:pPr/>
              <a:t>9/8/2006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E70F0-95F0-445B-9CC6-40CB6EDD59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/>
          <a:lstStyle/>
          <a:p>
            <a:fld id="{8E4C7396-2819-4CD4-A770-B073660FAD0A}" type="datetimeFigureOut">
              <a:rPr lang="en-US" smtClean="0"/>
              <a:pPr/>
              <a:t>9/8/2006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/>
          <a:lstStyle/>
          <a:p>
            <a:fld id="{6E1E70F0-95F0-445B-9CC6-40CB6EDD597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rtl="0" latinLnBrk="0">
        <a:spcBef>
          <a:spcPct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rtl="0" latinLnBrk="0">
        <a:spcBef>
          <a:spcPct val="20000"/>
        </a:spcBef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latinLnBrk="0">
        <a:spcBef>
          <a:spcPct val="20000"/>
        </a:spcBef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x-none" dirty="0" err="1">
                <a:sym typeface="Wingdings"/>
              </a:rPr>
              <a:t>Lorem</a:t>
            </a:r>
            <a:r>
              <a:rPr lang="en-US" altLang="x-none" dirty="0">
                <a:sym typeface="Wingdings"/>
              </a:rPr>
              <a:t> </a:t>
            </a:r>
            <a:r>
              <a:rPr lang="en-US" altLang="x-none" dirty="0" err="1">
                <a:sym typeface="Wingdings"/>
              </a:rPr>
              <a:t>ipsum</a:t>
            </a:r>
            <a:r>
              <a:rPr lang="en-US" altLang="x-none" dirty="0">
                <a:sym typeface="Wingdings"/>
              </a:rPr>
              <a:t> dolor sit </a:t>
            </a:r>
            <a:r>
              <a:rPr lang="en-US" altLang="x-none" dirty="0" err="1">
                <a:sym typeface="Wingdings"/>
              </a:rPr>
              <a:t>amet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algn="ctr" eaLnBrk="0" fontAlgn="base">
              <a:spcBef>
                <a:spcPct val="20000"/>
              </a:spcBef>
              <a:spcAft>
                <a:spcPct val="10000"/>
              </a:spcAft>
              <a:buNone/>
            </a:pPr>
            <a:r>
              <a:rPr lang="en-US" altLang="x-none" dirty="0" err="1">
                <a:sym typeface="Wingdings"/>
              </a:rPr>
              <a:t>Nunc</a:t>
            </a:r>
            <a:r>
              <a:rPr lang="en-US" altLang="x-none" dirty="0">
                <a:sym typeface="Wingdings"/>
              </a:rPr>
              <a:t> at </a:t>
            </a:r>
            <a:r>
              <a:rPr lang="en-US" altLang="x-none" dirty="0" err="1">
                <a:sym typeface="Wingdings"/>
              </a:rPr>
              <a:t>risus</a:t>
            </a:r>
            <a:r>
              <a:rPr lang="en-US" altLang="x-none" dirty="0">
                <a:sym typeface="Wingdings"/>
              </a:rPr>
              <a:t> </a:t>
            </a:r>
            <a:r>
              <a:rPr lang="en-US" altLang="x-none" dirty="0" err="1">
                <a:sym typeface="Wingdings"/>
              </a:rPr>
              <a:t>vel</a:t>
            </a:r>
            <a:r>
              <a:rPr lang="en-US" altLang="x-none" dirty="0">
                <a:sym typeface="Wingdings"/>
              </a:rPr>
              <a:t> </a:t>
            </a:r>
            <a:r>
              <a:rPr lang="en-US" altLang="x-none" dirty="0" err="1">
                <a:sym typeface="Wingdings"/>
              </a:rPr>
              <a:t>erat</a:t>
            </a:r>
            <a:r>
              <a:rPr lang="en-US" altLang="x-none" dirty="0">
                <a:sym typeface="Wingdings"/>
              </a:rPr>
              <a:t> tempus </a:t>
            </a:r>
            <a:r>
              <a:rPr lang="en-US" altLang="x-none" dirty="0" err="1">
                <a:sym typeface="Wingdings"/>
              </a:rPr>
              <a:t>posuere</a:t>
            </a:r>
            <a:r>
              <a:rPr lang="en-US" altLang="x-none" dirty="0">
                <a:sym typeface="Wingdings"/>
              </a:rPr>
              <a:t>. </a:t>
            </a:r>
            <a:r>
              <a:rPr lang="en-US" altLang="x-none" dirty="0" err="1">
                <a:sym typeface="Wingdings"/>
              </a:rPr>
              <a:t>Aenean</a:t>
            </a:r>
            <a:r>
              <a:rPr lang="en-US" altLang="x-none" dirty="0">
                <a:sym typeface="Wingdings"/>
              </a:rPr>
              <a:t> non ante.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 err="1">
                <a:sym typeface="Wingdings"/>
              </a:rPr>
              <a:t>Lorem</a:t>
            </a:r>
            <a:r>
              <a:rPr lang="en-US" altLang="x-none" dirty="0">
                <a:sym typeface="Wingdings"/>
              </a:rPr>
              <a:t> </a:t>
            </a:r>
            <a:r>
              <a:rPr lang="en-US" altLang="x-none" dirty="0" err="1">
                <a:sym typeface="Wingdings"/>
              </a:rPr>
              <a:t>ipsum</a:t>
            </a:r>
            <a:r>
              <a:rPr lang="en-US" altLang="x-none" dirty="0">
                <a:sym typeface="Wingdings"/>
              </a:rPr>
              <a:t> dolor sit </a:t>
            </a:r>
            <a:r>
              <a:rPr lang="en-US" altLang="x-none" dirty="0" err="1">
                <a:sym typeface="Wingdings"/>
              </a:rPr>
              <a:t>amet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smtClean="0"/>
              <a:t>Lorem</a:t>
            </a:r>
          </a:p>
          <a:p>
            <a:r>
              <a:rPr lang="da-DK" smtClean="0"/>
              <a:t>ipsum</a:t>
            </a:r>
          </a:p>
          <a:p>
            <a:r>
              <a:rPr lang="da-DK" smtClean="0"/>
              <a:t>dolor</a:t>
            </a:r>
          </a:p>
          <a:p>
            <a:r>
              <a:rPr lang="da-DK" smtClean="0"/>
              <a:t>sit</a:t>
            </a:r>
          </a:p>
          <a:p>
            <a:r>
              <a:rPr lang="da-DK" smtClean="0"/>
              <a:t>amet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Lorem ipsum dolor sit amet</vt:lpstr>
      <vt:lpstr>Lorem ipsum dolor sit amet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Lorem ipsum dolor sit amet</dc:title>
  <dc:creator>Microsoft Employee</dc:creator>
  <cp:lastModifiedBy>pierlag</cp:lastModifiedBy>
  <cp:revision>1</cp:revision>
  <dcterms:created xsi:type="dcterms:W3CDTF">2006-03-21T05:14:09Z</dcterms:created>
  <dcterms:modified xsi:type="dcterms:W3CDTF">2006-09-07T23:26:54Z</dcterms:modified>
</cp:coreProperties>
</file>