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diagrams/colors22.xml" ContentType="application/vnd.openxmlformats-officedocument.drawingml.diagramColors+xml"/>
  <Override PartName="/ppt/diagrams/colors11.xml" ContentType="application/vnd.openxmlformats-officedocument.drawingml.diagramColors+xml"/>
  <Override PartName="/ppt/diagrams/data24.xml" ContentType="application/vnd.openxmlformats-officedocument.drawingml.diagramData+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diagrams/quickStyle17.xml" ContentType="application/vnd.openxmlformats-officedocument.drawingml.diagramStyle+xml"/>
  <Override PartName="/ppt/notesSlides/notesSlide16.xml" ContentType="application/vnd.openxmlformats-officedocument.presentationml.notesSlide+xml"/>
  <Override PartName="/ppt/tableStyles.xml" ContentType="application/vnd.openxmlformats-officedocument.presentationml.tableStyles+xml"/>
  <Override PartName="/ppt/diagrams/layout17.xml" ContentType="application/vnd.openxmlformats-officedocument.drawingml.diagramLayout+xml"/>
  <Override PartName="/ppt/tags/tag16.xml" ContentType="application/vnd.openxmlformats-officedocument.presentationml.tags+xml"/>
  <Override PartName="/ppt/tags/tag27.xml" ContentType="application/vnd.openxmlformats-officedocument.presentationml.tags+xml"/>
  <Override PartName="/ppt/diagrams/layout28.xml" ContentType="application/vnd.openxmlformats-officedocument.drawingml.diagramLayout+xml"/>
  <Override PartName="/ppt/diagrams/quickStyle31.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tags/tag30.xml" ContentType="application/vnd.openxmlformats-officedocument.presentationml.tags+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quickStyle29.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tags/tag28.xml" ContentType="application/vnd.openxmlformats-officedocument.presentationml.tags+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tags/tag17.xml" ContentType="application/vnd.openxmlformats-officedocument.presentationml.tags+xml"/>
  <Override PartName="/ppt/notesSlides/notesSlide13.xml" ContentType="application/vnd.openxmlformats-officedocument.presentationml.notesSlide+xml"/>
  <Override PartName="/ppt/diagrams/quickStyle25.xml" ContentType="application/vnd.openxmlformats-officedocument.drawingml.diagramStyle+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tags/tag24.xml" ContentType="application/vnd.openxmlformats-officedocument.presentationml.tags+xml"/>
  <Override PartName="/ppt/diagrams/layout25.xml" ContentType="application/vnd.openxmlformats-officedocument.drawingml.diagramLayout+xml"/>
  <Override PartName="/ppt/diagrams/colors28.xml" ContentType="application/vnd.openxmlformats-officedocument.drawingml.diagramColors+xml"/>
  <Override PartName="/ppt/notesSlides/notesSlide20.xml" ContentType="application/vnd.openxmlformats-officedocument.presentationml.notesSlide+xml"/>
  <Override PartName="/ppt/diagrams/quickStyle3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tags/tag13.xml" ContentType="application/vnd.openxmlformats-officedocument.presentationml.tags+xml"/>
  <Override PartName="/ppt/diagrams/quickStyle21.xml" ContentType="application/vnd.openxmlformats-officedocument.drawingml.diagramStyle+xml"/>
  <Override PartName="/ppt/tags/tag31.xml" ContentType="application/vnd.openxmlformats-officedocument.presentationml.tags+xml"/>
  <Override PartName="/ppt/diagrams/layout32.xml" ContentType="application/vnd.openxmlformats-officedocument.drawingml.diagramLayout+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9.xml" ContentType="application/vnd.openxmlformats-officedocument.drawingml.diagramData+xml"/>
  <Override PartName="/ppt/tags/tag20.xml" ContentType="application/vnd.openxmlformats-officedocument.presentationml.tags+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tags/tag29.xml" ContentType="application/vnd.openxmlformats-officedocument.presentationml.tags+xml"/>
  <Override PartName="/ppt/diagrams/quickStyle26.xml" ContentType="application/vnd.openxmlformats-officedocument.drawingml.diagramStyle+xml"/>
  <Override PartName="/ppt/slides/slide12.xml" ContentType="application/vnd.openxmlformats-officedocument.presentationml.slide+xml"/>
  <Override PartName="/ppt/diagrams/quickStyle15.xml" ContentType="application/vnd.openxmlformats-officedocument.drawingml.diagramStyle+xml"/>
  <Override PartName="/ppt/diagrams/layout19.xml" ContentType="application/vnd.openxmlformats-officedocument.drawingml.diagramLayout+xml"/>
  <Override PartName="/ppt/tags/tag18.xml" ContentType="application/vnd.openxmlformats-officedocument.presentationml.tags+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tags/tag14.xml" ContentType="application/vnd.openxmlformats-officedocument.presentationml.tags+xml"/>
  <Override PartName="/ppt/diagrams/quickStyle22.xml" ContentType="application/vnd.openxmlformats-officedocument.drawingml.diagramStyle+xml"/>
  <Override PartName="/ppt/tags/tag25.xml" ContentType="application/vnd.openxmlformats-officedocument.presentationml.tags+xml"/>
  <Override PartName="/ppt/diagrams/layout26.xml" ContentType="application/vnd.openxmlformats-officedocument.drawingml.diagramLayout+xml"/>
  <Override PartName="/ppt/diagrams/colors29.xml" ContentType="application/vnd.openxmlformats-officedocument.drawingml.diagramColors+xml"/>
  <Override PartName="/ppt/notesSlides/notesSlide21.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colors18.xml" ContentType="application/vnd.openxmlformats-officedocument.drawingml.diagramColors+xml"/>
  <Override PartName="/ppt/tags/tag32.xml" ContentType="application/vnd.openxmlformats-officedocument.presentationml.tags+xml"/>
  <Override PartName="/ppt/slides/slide7.xml" ContentType="application/vnd.openxmlformats-officedocument.presentationml.slide+xml"/>
  <Override PartName="/ppt/notesSlides/notesSlide5.xml" ContentType="application/vnd.openxmlformats-officedocument.presentationml.notesSlide+xml"/>
  <Override PartName="/ppt/tags/tag10.xml" ContentType="application/vnd.openxmlformats-officedocument.presentationml.tags+xml"/>
  <Override PartName="/ppt/diagrams/layout11.xml" ContentType="application/vnd.openxmlformats-officedocument.drawingml.diagramLayout+xml"/>
  <Override PartName="/ppt/diagrams/colors14.xml" ContentType="application/vnd.openxmlformats-officedocument.drawingml.diagramColors+xml"/>
  <Override PartName="/ppt/tags/tag21.xml" ContentType="application/vnd.openxmlformats-officedocument.presentationml.tag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tags/tag7.xml" ContentType="application/vnd.openxmlformats-officedocument.presentationml.tags+xml"/>
  <Override PartName="/ppt/diagrams/data16.xml" ContentType="application/vnd.openxmlformats-officedocument.drawingml.diagramData+xml"/>
  <Override PartName="/ppt/diagrams/colors3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notesSlides/notesSlide19.xml" ContentType="application/vnd.openxmlformats-officedocument.presentationml.notes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tags/tag19.xml" ContentType="application/vnd.openxmlformats-officedocument.presentationml.tags+xml"/>
  <Override PartName="/ppt/notesSlides/notesSlide15.xml" ContentType="application/vnd.openxmlformats-officedocument.presentationml.notesSlide+xml"/>
  <Override PartName="/ppt/diagrams/quickStyle27.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tags/tag26.xml" ContentType="application/vnd.openxmlformats-officedocument.presentationml.tags+xml"/>
  <Override PartName="/ppt/diagrams/layout27.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notesSlides/notesSlide11.xml" ContentType="application/vnd.openxmlformats-officedocument.presentationml.notesSlide+xml"/>
  <Override PartName="/ppt/diagrams/colors19.xml" ContentType="application/vnd.openxmlformats-officedocument.drawingml.diagramColors+xml"/>
  <Override PartName="/ppt/tags/tag15.xml" ContentType="application/vnd.openxmlformats-officedocument.presentationml.tags+xml"/>
  <Override PartName="/ppt/diagrams/quickStyle23.xml" ContentType="application/vnd.openxmlformats-officedocument.drawingml.diagramStyle+xml"/>
  <Override PartName="/ppt/tags/tag33.xml" ContentType="application/vnd.openxmlformats-officedocument.presentationml.tags+xml"/>
  <Override PartName="/ppt/notesSlides/notesSlide6.xml" ContentType="application/vnd.openxmlformats-officedocument.presentationml.notesSlide+xml"/>
  <Override PartName="/ppt/diagrams/layout23.xml" ContentType="application/vnd.openxmlformats-officedocument.drawingml.diagramLayout+xml"/>
  <Override PartName="/ppt/tags/tag22.xml" ContentType="application/vnd.openxmlformats-officedocument.presentationml.tags+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tags/tag11.xml" ContentType="application/vnd.openxmlformats-officedocument.presentationml.tags+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theme/theme1.xml" ContentType="application/vnd.openxmlformats-officedocument.theme+xml"/>
  <Override PartName="/ppt/diagrams/data31.xml" ContentType="application/vnd.openxmlformats-officedocument.drawingml.diagramData+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notesSlides/notesSlide23.xml" ContentType="application/vnd.openxmlformats-officedocument.presentationml.notesSlide+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diagrams/layout13.xml" ContentType="application/vnd.openxmlformats-officedocument.drawingml.diagramLayout+xml"/>
  <Override PartName="/ppt/tags/tag23.xml" ContentType="application/vnd.openxmlformats-officedocument.presentationml.tags+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tags/tag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 id="2147483680" r:id="rId2"/>
  </p:sldMasterIdLst>
  <p:notesMasterIdLst>
    <p:notesMasterId r:id="rId26"/>
  </p:notesMasterIdLst>
  <p:handoutMasterIdLst>
    <p:handoutMasterId r:id="rId27"/>
  </p:handoutMasterIdLst>
  <p:sldIdLst>
    <p:sldId id="390" r:id="rId3"/>
    <p:sldId id="395" r:id="rId4"/>
    <p:sldId id="392" r:id="rId5"/>
    <p:sldId id="401" r:id="rId6"/>
    <p:sldId id="402" r:id="rId7"/>
    <p:sldId id="403" r:id="rId8"/>
    <p:sldId id="414" r:id="rId9"/>
    <p:sldId id="405" r:id="rId10"/>
    <p:sldId id="411" r:id="rId11"/>
    <p:sldId id="412" r:id="rId12"/>
    <p:sldId id="413" r:id="rId13"/>
    <p:sldId id="396" r:id="rId14"/>
    <p:sldId id="408" r:id="rId15"/>
    <p:sldId id="398" r:id="rId16"/>
    <p:sldId id="406" r:id="rId17"/>
    <p:sldId id="407" r:id="rId18"/>
    <p:sldId id="410" r:id="rId19"/>
    <p:sldId id="415" r:id="rId20"/>
    <p:sldId id="416" r:id="rId21"/>
    <p:sldId id="417" r:id="rId22"/>
    <p:sldId id="418" r:id="rId23"/>
    <p:sldId id="419" r:id="rId24"/>
    <p:sldId id="420" r:id="rId25"/>
  </p:sldIdLst>
  <p:sldSz cx="9144000" cy="6858000" type="screen4x3"/>
  <p:notesSz cx="7010400" cy="92964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CC66"/>
    <a:srgbClr val="FFFF66"/>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424" autoAdjust="0"/>
    <p:restoredTop sz="89765" autoAdjust="0"/>
  </p:normalViewPr>
  <p:slideViewPr>
    <p:cSldViewPr>
      <p:cViewPr varScale="1">
        <p:scale>
          <a:sx n="102" d="100"/>
          <a:sy n="102" d="100"/>
        </p:scale>
        <p:origin x="-8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2280" y="-96"/>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30.xml.rels><?xml version="1.0" encoding="UTF-8" standalone="yes"?>
<Relationships xmlns="http://schemas.openxmlformats.org/package/2006/relationships"><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600" b="1" dirty="0" err="1" smtClean="0">
              <a:effectLst>
                <a:outerShdw blurRad="38100" dist="38100" dir="2700000" algn="tl">
                  <a:srgbClr val="000000">
                    <a:alpha val="43137"/>
                  </a:srgbClr>
                </a:outerShdw>
              </a:effectLst>
            </a:rPr>
            <a:t>Leren</a:t>
          </a:r>
          <a:endParaRPr lang="en-US" sz="1600" b="1"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2400" b="1">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2400" b="1">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600" b="1" dirty="0" err="1" smtClean="0">
              <a:effectLst>
                <a:outerShdw blurRad="38100" dist="38100" dir="2700000" algn="tl">
                  <a:srgbClr val="000000">
                    <a:alpha val="43137"/>
                  </a:srgbClr>
                </a:outerShdw>
              </a:effectLst>
            </a:rPr>
            <a:t>Verkopen</a:t>
          </a:r>
          <a:endParaRPr lang="en-US" sz="16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2400" b="1">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2400" b="1">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600" b="1" dirty="0" err="1" smtClean="0">
              <a:effectLst>
                <a:outerShdw blurRad="38100" dist="38100" dir="2700000" algn="tl">
                  <a:srgbClr val="000000">
                    <a:alpha val="43137"/>
                  </a:srgbClr>
                </a:outerShdw>
              </a:effectLst>
            </a:rPr>
            <a:t>Uitrollen</a:t>
          </a:r>
          <a:endParaRPr lang="en-US" sz="16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2400" b="1">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2400" b="1">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600" b="1" dirty="0" err="1" smtClean="0">
              <a:effectLst>
                <a:outerShdw blurRad="38100" dist="38100" dir="2700000" algn="tl">
                  <a:srgbClr val="000000">
                    <a:alpha val="43137"/>
                  </a:srgbClr>
                </a:outerShdw>
              </a:effectLst>
            </a:rPr>
            <a:t>Kwalificeren</a:t>
          </a:r>
          <a:endParaRPr lang="en-US" sz="16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2400" b="1">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2400" b="1">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467A76FA-7676-4EF8-8BA1-DA8788FB9663}" type="presOf" srcId="{4F31D627-DAE1-436F-9CAA-9AAF0C8F2085}" destId="{386D6080-A220-4956-983D-40CD9EC80266}" srcOrd="0" destOrd="0" presId="urn:microsoft.com/office/officeart/2005/8/layout/hChevron3"/>
    <dgm:cxn modelId="{3A50A1E2-25D8-4790-B2B4-0C955BBF8C4C}"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6DE349EE-BE9E-4140-9A36-F88164E7B7BA}" type="presOf" srcId="{F4A9EBB9-2A3E-4B51-8269-D4C6A557D5D6}" destId="{C21035C3-BCA9-40FE-AD6C-BB4EAE3E6674}" srcOrd="0" destOrd="0" presId="urn:microsoft.com/office/officeart/2005/8/layout/hChevron3"/>
    <dgm:cxn modelId="{03D0B087-F2E2-4912-B262-AB2DDA23FD98}"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2D84E131-07F6-4C0E-88EF-2BB6F8DCF15B}" type="presOf" srcId="{C9ACA9AF-7063-4E00-AE5B-F03025E3E945}" destId="{1D7F2D49-4690-4E25-B71A-746634EC398F}" srcOrd="0" destOrd="0" presId="urn:microsoft.com/office/officeart/2005/8/layout/hChevron3"/>
    <dgm:cxn modelId="{AD7C2F1D-B35A-45DF-ADE2-6C47C0CBFB0F}" type="presParOf" srcId="{386D6080-A220-4956-983D-40CD9EC80266}" destId="{C21035C3-BCA9-40FE-AD6C-BB4EAE3E6674}" srcOrd="0" destOrd="0" presId="urn:microsoft.com/office/officeart/2005/8/layout/hChevron3"/>
    <dgm:cxn modelId="{EF87D0D0-9F01-449C-9ACF-4957ED820598}" type="presParOf" srcId="{386D6080-A220-4956-983D-40CD9EC80266}" destId="{387BB79C-0D2C-45DC-82D8-C30F27FCC45A}" srcOrd="1" destOrd="0" presId="urn:microsoft.com/office/officeart/2005/8/layout/hChevron3"/>
    <dgm:cxn modelId="{2EB93B9C-E796-42E6-93A9-E1EA515B8A87}" type="presParOf" srcId="{386D6080-A220-4956-983D-40CD9EC80266}" destId="{1D7F2D49-4690-4E25-B71A-746634EC398F}" srcOrd="2" destOrd="0" presId="urn:microsoft.com/office/officeart/2005/8/layout/hChevron3"/>
    <dgm:cxn modelId="{BBDF3C6E-C9EF-4C5D-91A3-2E1477C8761F}" type="presParOf" srcId="{386D6080-A220-4956-983D-40CD9EC80266}" destId="{BAD47653-AFE6-4554-A456-E15DFC4E7AC9}" srcOrd="3" destOrd="0" presId="urn:microsoft.com/office/officeart/2005/8/layout/hChevron3"/>
    <dgm:cxn modelId="{F90A4E7A-CDA8-46E0-B5CE-CD7D971CFE14}" type="presParOf" srcId="{386D6080-A220-4956-983D-40CD9EC80266}" destId="{AFA3FBAE-B54B-4F94-8F7E-C2CEADDA0094}" srcOrd="4" destOrd="0" presId="urn:microsoft.com/office/officeart/2005/8/layout/hChevron3"/>
    <dgm:cxn modelId="{22685EF6-0766-4384-BE11-DFEF048A85D2}" type="presParOf" srcId="{386D6080-A220-4956-983D-40CD9EC80266}" destId="{A944AC06-9EF2-4166-BD32-734F895443FF}" srcOrd="5" destOrd="0" presId="urn:microsoft.com/office/officeart/2005/8/layout/hChevron3"/>
    <dgm:cxn modelId="{500FBE38-2FCC-4993-9B39-BC163E3377F6}" type="presParOf" srcId="{386D6080-A220-4956-983D-40CD9EC80266}" destId="{EDB36EA8-3A8A-4065-B6CA-F67CCE201B69}" srcOrd="6" destOrd="0" presId="urn:microsoft.com/office/officeart/2005/8/layout/hChevron3"/>
  </dgm:cxnLst>
  <dgm:bg/>
  <dgm:whole>
    <a:effectLst>
      <a:reflection blurRad="6350" stA="52000" endA="300" endPos="35000" dir="5400000" sy="-100000" algn="bl" rotWithShape="0"/>
    </a:effectLst>
  </dgm:whole>
</dgm:dataModel>
</file>

<file path=ppt/diagrams/data10.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F464CA1E-4D11-444D-A619-447B366A1AE4}"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E27B7BBC-E6BF-470A-B36C-0691CBCD68DF}" type="presOf" srcId="{C9ACA9AF-7063-4E00-AE5B-F03025E3E945}" destId="{1D7F2D49-4690-4E25-B71A-746634EC398F}" srcOrd="0" destOrd="0" presId="urn:microsoft.com/office/officeart/2005/8/layout/hChevron3"/>
    <dgm:cxn modelId="{5A44A236-E299-4058-B5C3-4C5967BD378A}" type="presOf" srcId="{233FDB76-0797-47E0-A37B-E7FD38453A96}" destId="{EDB36EA8-3A8A-4065-B6CA-F67CCE201B69}" srcOrd="0" destOrd="0" presId="urn:microsoft.com/office/officeart/2005/8/layout/hChevron3"/>
    <dgm:cxn modelId="{5FA50336-07E2-4C0D-B40F-D7CA44A50CF2}"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C36AC38C-81DF-40CD-9870-040392199435}" type="presOf" srcId="{4F31D627-DAE1-436F-9CAA-9AAF0C8F2085}" destId="{386D6080-A220-4956-983D-40CD9EC80266}" srcOrd="0" destOrd="0" presId="urn:microsoft.com/office/officeart/2005/8/layout/hChevron3"/>
    <dgm:cxn modelId="{8DA91DC8-2401-4846-A5E4-6649E9383412}" type="presParOf" srcId="{386D6080-A220-4956-983D-40CD9EC80266}" destId="{C21035C3-BCA9-40FE-AD6C-BB4EAE3E6674}" srcOrd="0" destOrd="0" presId="urn:microsoft.com/office/officeart/2005/8/layout/hChevron3"/>
    <dgm:cxn modelId="{7BDF8809-84C2-4445-8FDD-11A277466524}" type="presParOf" srcId="{386D6080-A220-4956-983D-40CD9EC80266}" destId="{387BB79C-0D2C-45DC-82D8-C30F27FCC45A}" srcOrd="1" destOrd="0" presId="urn:microsoft.com/office/officeart/2005/8/layout/hChevron3"/>
    <dgm:cxn modelId="{E2A44336-4A6B-4FD0-9DBF-8A85BAA6EFEF}" type="presParOf" srcId="{386D6080-A220-4956-983D-40CD9EC80266}" destId="{1D7F2D49-4690-4E25-B71A-746634EC398F}" srcOrd="2" destOrd="0" presId="urn:microsoft.com/office/officeart/2005/8/layout/hChevron3"/>
    <dgm:cxn modelId="{AEFB8FD3-2CC9-4519-977D-7FE922ED31F5}" type="presParOf" srcId="{386D6080-A220-4956-983D-40CD9EC80266}" destId="{BAD47653-AFE6-4554-A456-E15DFC4E7AC9}" srcOrd="3" destOrd="0" presId="urn:microsoft.com/office/officeart/2005/8/layout/hChevron3"/>
    <dgm:cxn modelId="{BB6DA3EC-CC0E-4BF8-BBAC-82351B43C78F}" type="presParOf" srcId="{386D6080-A220-4956-983D-40CD9EC80266}" destId="{AFA3FBAE-B54B-4F94-8F7E-C2CEADDA0094}" srcOrd="4" destOrd="0" presId="urn:microsoft.com/office/officeart/2005/8/layout/hChevron3"/>
    <dgm:cxn modelId="{98581FA1-045D-42EC-921D-392A95C81C05}" type="presParOf" srcId="{386D6080-A220-4956-983D-40CD9EC80266}" destId="{A944AC06-9EF2-4166-BD32-734F895443FF}" srcOrd="5" destOrd="0" presId="urn:microsoft.com/office/officeart/2005/8/layout/hChevron3"/>
    <dgm:cxn modelId="{924BCF02-4302-42D4-9AF6-D5EF08A2955A}" type="presParOf" srcId="{386D6080-A220-4956-983D-40CD9EC80266}" destId="{EDB36EA8-3A8A-4065-B6CA-F67CCE201B69}" srcOrd="6" destOrd="0" presId="urn:microsoft.com/office/officeart/2005/8/layout/hChevron3"/>
  </dgm:cxnLst>
  <dgm:bg/>
  <dgm:whole/>
</dgm:dataModel>
</file>

<file path=ppt/diagrams/data11.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4"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8630358A-C26D-42AB-B4B0-3C5EE8A35DAD}" type="presOf" srcId="{233FDB76-0797-47E0-A37B-E7FD38453A96}" destId="{EDB36EA8-3A8A-4065-B6CA-F67CCE201B69}" srcOrd="0" destOrd="0" presId="urn:microsoft.com/office/officeart/2005/8/layout/hChevron3"/>
    <dgm:cxn modelId="{2EB5869B-734D-4DC3-8C9A-9BF29D7DAA53}" srcId="{4F31D627-DAE1-436F-9CAA-9AAF0C8F2085}" destId="{C9ACA9AF-7063-4E00-AE5B-F03025E3E945}" srcOrd="1" destOrd="0" parTransId="{7CBBEB72-85AA-4E12-8754-064399FAB18B}" sibTransId="{446C989C-1D87-424F-9F75-AA32273D8BCD}"/>
    <dgm:cxn modelId="{DDD1ECEA-8020-41E3-9743-D2EA62A79BD7}"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19E8198E-FA6D-4A54-8BF7-03130E80D7B8}" type="presOf" srcId="{4F31D627-DAE1-436F-9CAA-9AAF0C8F2085}" destId="{386D6080-A220-4956-983D-40CD9EC80266}" srcOrd="0" destOrd="0" presId="urn:microsoft.com/office/officeart/2005/8/layout/hChevron3"/>
    <dgm:cxn modelId="{CDF6757F-D967-49A8-BD91-AF10CF953E34}"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53734A9E-60DF-4BF9-B0F6-4331AE3984BB}" type="presOf" srcId="{F4A9EBB9-2A3E-4B51-8269-D4C6A557D5D6}" destId="{C21035C3-BCA9-40FE-AD6C-BB4EAE3E6674}" srcOrd="0" destOrd="0" presId="urn:microsoft.com/office/officeart/2005/8/layout/hChevron3"/>
    <dgm:cxn modelId="{376B683D-0BF0-4751-BBB6-C1DD76CBBB5F}" type="presParOf" srcId="{386D6080-A220-4956-983D-40CD9EC80266}" destId="{C21035C3-BCA9-40FE-AD6C-BB4EAE3E6674}" srcOrd="0" destOrd="0" presId="urn:microsoft.com/office/officeart/2005/8/layout/hChevron3"/>
    <dgm:cxn modelId="{7095CF50-5545-423B-BC5E-D83E76379118}" type="presParOf" srcId="{386D6080-A220-4956-983D-40CD9EC80266}" destId="{387BB79C-0D2C-45DC-82D8-C30F27FCC45A}" srcOrd="1" destOrd="0" presId="urn:microsoft.com/office/officeart/2005/8/layout/hChevron3"/>
    <dgm:cxn modelId="{2F2F8BF6-00AE-4101-A226-608194CDF2FA}" type="presParOf" srcId="{386D6080-A220-4956-983D-40CD9EC80266}" destId="{1D7F2D49-4690-4E25-B71A-746634EC398F}" srcOrd="2" destOrd="0" presId="urn:microsoft.com/office/officeart/2005/8/layout/hChevron3"/>
    <dgm:cxn modelId="{CDB4F870-576F-4786-8138-B1C6C3EC93E4}" type="presParOf" srcId="{386D6080-A220-4956-983D-40CD9EC80266}" destId="{BAD47653-AFE6-4554-A456-E15DFC4E7AC9}" srcOrd="3" destOrd="0" presId="urn:microsoft.com/office/officeart/2005/8/layout/hChevron3"/>
    <dgm:cxn modelId="{C741E89D-FA5D-49E8-90AD-16E36CB897D3}" type="presParOf" srcId="{386D6080-A220-4956-983D-40CD9EC80266}" destId="{AFA3FBAE-B54B-4F94-8F7E-C2CEADDA0094}" srcOrd="4" destOrd="0" presId="urn:microsoft.com/office/officeart/2005/8/layout/hChevron3"/>
    <dgm:cxn modelId="{87C5C3EF-6033-49C2-88DE-814FDA9B7CBD}" type="presParOf" srcId="{386D6080-A220-4956-983D-40CD9EC80266}" destId="{A944AC06-9EF2-4166-BD32-734F895443FF}" srcOrd="5" destOrd="0" presId="urn:microsoft.com/office/officeart/2005/8/layout/hChevron3"/>
    <dgm:cxn modelId="{97171617-C3BD-4A19-80A8-1F6179174ED6}" type="presParOf" srcId="{386D6080-A220-4956-983D-40CD9EC80266}" destId="{EDB36EA8-3A8A-4065-B6CA-F67CCE201B69}" srcOrd="6" destOrd="0" presId="urn:microsoft.com/office/officeart/2005/8/layout/hChevron3"/>
  </dgm:cxnLst>
  <dgm:bg/>
  <dgm:whole/>
</dgm:dataModel>
</file>

<file path=ppt/diagrams/data12.xml><?xml version="1.0" encoding="utf-8"?>
<dgm:dataModel xmlns:dgm="http://schemas.openxmlformats.org/drawingml/2006/diagram" xmlns:a="http://schemas.openxmlformats.org/drawingml/2006/main">
  <dgm:ptLst>
    <dgm:pt modelId="{A423550E-A3BC-4DC1-9241-9C388E8E3C9B}" type="doc">
      <dgm:prSet loTypeId="urn:microsoft.com/office/officeart/2005/8/layout/vList2" loCatId="list" qsTypeId="urn:microsoft.com/office/officeart/2005/8/quickstyle/simple1#15" qsCatId="simple" csTypeId="urn:microsoft.com/office/officeart/2005/8/colors/accent2_2" csCatId="accent2" phldr="1"/>
      <dgm:spPr/>
      <dgm:t>
        <a:bodyPr/>
        <a:lstStyle/>
        <a:p>
          <a:endParaRPr lang="nl-NL"/>
        </a:p>
      </dgm:t>
    </dgm:pt>
    <dgm:pt modelId="{E0B8F707-DD3C-4618-92B9-1690A7F2F288}">
      <dgm:prSet custT="1"/>
      <dgm:spPr/>
      <dgm:t>
        <a:bodyPr/>
        <a:lstStyle/>
        <a:p>
          <a:pPr rtl="0"/>
          <a:r>
            <a:rPr lang="nl-NL" sz="1800" b="0" i="0" baseline="0" dirty="0" smtClean="0"/>
            <a:t>Verhoog uw werkkapitaal, door betaling binnen 48 uur van uw factuur</a:t>
          </a:r>
          <a:endParaRPr lang="nl-NL" sz="1800" b="0" i="0" baseline="0" dirty="0"/>
        </a:p>
      </dgm:t>
    </dgm:pt>
    <dgm:pt modelId="{4F47C805-DF34-4030-B518-4CA7ADB65A24}" type="parTrans" cxnId="{F4A49A96-C9FA-4762-A72C-F58D0C5BCFC0}">
      <dgm:prSet/>
      <dgm:spPr/>
      <dgm:t>
        <a:bodyPr/>
        <a:lstStyle/>
        <a:p>
          <a:endParaRPr lang="nl-NL" sz="1400"/>
        </a:p>
      </dgm:t>
    </dgm:pt>
    <dgm:pt modelId="{EF53D1A9-0D18-48A7-9DCE-66CE4AAB1333}" type="sibTrans" cxnId="{F4A49A96-C9FA-4762-A72C-F58D0C5BCFC0}">
      <dgm:prSet/>
      <dgm:spPr/>
      <dgm:t>
        <a:bodyPr/>
        <a:lstStyle/>
        <a:p>
          <a:endParaRPr lang="nl-NL" sz="1400"/>
        </a:p>
      </dgm:t>
    </dgm:pt>
    <dgm:pt modelId="{71A69B35-2730-4EF3-83FB-BE73010B34EB}">
      <dgm:prSet custT="1"/>
      <dgm:spPr/>
      <dgm:t>
        <a:bodyPr/>
        <a:lstStyle/>
        <a:p>
          <a:pPr rtl="0"/>
          <a:r>
            <a:rPr lang="nl-NL" sz="1800" b="0" i="0" baseline="0" dirty="0" smtClean="0"/>
            <a:t>Maak uw grootste oplossingsscenario beter verkoopbaar</a:t>
          </a:r>
          <a:endParaRPr lang="nl-NL" sz="1800" b="0" i="0" baseline="0" dirty="0"/>
        </a:p>
      </dgm:t>
    </dgm:pt>
    <dgm:pt modelId="{C184576B-E0A2-4FF4-94C5-E6F02E9295E4}" type="parTrans" cxnId="{1C06C8E7-C3E3-4AC0-BB28-1C6CB1905600}">
      <dgm:prSet/>
      <dgm:spPr/>
      <dgm:t>
        <a:bodyPr/>
        <a:lstStyle/>
        <a:p>
          <a:endParaRPr lang="nl-NL" sz="1400"/>
        </a:p>
      </dgm:t>
    </dgm:pt>
    <dgm:pt modelId="{20C9EF3B-B930-48C3-AAEE-C3861E88415F}" type="sibTrans" cxnId="{1C06C8E7-C3E3-4AC0-BB28-1C6CB1905600}">
      <dgm:prSet/>
      <dgm:spPr/>
      <dgm:t>
        <a:bodyPr/>
        <a:lstStyle/>
        <a:p>
          <a:endParaRPr lang="nl-NL" sz="1400"/>
        </a:p>
      </dgm:t>
    </dgm:pt>
    <dgm:pt modelId="{83920267-FE63-458A-9348-CBA07E3FD90A}">
      <dgm:prSet custT="1"/>
      <dgm:spPr/>
      <dgm:t>
        <a:bodyPr/>
        <a:lstStyle/>
        <a:p>
          <a:pPr rtl="0"/>
          <a:r>
            <a:rPr lang="nl-NL" sz="1800" b="0" i="0" baseline="0" dirty="0" smtClean="0"/>
            <a:t>Maak vooraf facturatie van uw gehele </a:t>
          </a:r>
          <a:r>
            <a:rPr lang="nl-NL" sz="1800" b="0" i="0" baseline="0" dirty="0" err="1" smtClean="0"/>
            <a:t>IT-oplossing</a:t>
          </a:r>
          <a:r>
            <a:rPr lang="nl-NL" sz="1800" b="0" i="0" baseline="0" dirty="0" smtClean="0"/>
            <a:t> </a:t>
          </a:r>
          <a:r>
            <a:rPr lang="nl-NL" sz="1800" b="0" i="0" baseline="0" dirty="0" err="1" smtClean="0"/>
            <a:t>incl</a:t>
          </a:r>
          <a:r>
            <a:rPr lang="nl-NL" sz="1800" b="0" i="0" baseline="0" dirty="0" smtClean="0"/>
            <a:t> </a:t>
          </a:r>
          <a:r>
            <a:rPr lang="nl-NL" sz="1800" b="0" i="0" baseline="0" dirty="0" err="1" smtClean="0"/>
            <a:t>Serv</a:t>
          </a:r>
          <a:r>
            <a:rPr lang="nl-NL" sz="1800" b="0" i="0" baseline="0" dirty="0" smtClean="0"/>
            <a:t>. mogelijk </a:t>
          </a:r>
          <a:endParaRPr lang="nl-NL" sz="1800" b="0" i="0" baseline="0" dirty="0"/>
        </a:p>
      </dgm:t>
    </dgm:pt>
    <dgm:pt modelId="{C3794C09-8A1B-46D1-82D0-E5B247332B98}" type="parTrans" cxnId="{39F002CE-D18E-45A9-AD3B-29E79A5D58B7}">
      <dgm:prSet/>
      <dgm:spPr/>
      <dgm:t>
        <a:bodyPr/>
        <a:lstStyle/>
        <a:p>
          <a:endParaRPr lang="nl-NL" sz="1400"/>
        </a:p>
      </dgm:t>
    </dgm:pt>
    <dgm:pt modelId="{9D0E3AAE-DC32-4574-A79E-A49DC0F7C116}" type="sibTrans" cxnId="{39F002CE-D18E-45A9-AD3B-29E79A5D58B7}">
      <dgm:prSet/>
      <dgm:spPr/>
      <dgm:t>
        <a:bodyPr/>
        <a:lstStyle/>
        <a:p>
          <a:endParaRPr lang="nl-NL" sz="1400"/>
        </a:p>
      </dgm:t>
    </dgm:pt>
    <dgm:pt modelId="{A0802B10-2EEF-427F-A738-F44B74005004}">
      <dgm:prSet custT="1"/>
      <dgm:spPr/>
      <dgm:t>
        <a:bodyPr/>
        <a:lstStyle/>
        <a:p>
          <a:pPr rtl="0"/>
          <a:r>
            <a:rPr lang="nl-NL" sz="1800" b="0" i="0" baseline="0" dirty="0" smtClean="0"/>
            <a:t>Verkort de beslissingstijd van uw klant</a:t>
          </a:r>
          <a:endParaRPr lang="nl-NL" sz="1800" b="0" i="0" baseline="0" dirty="0"/>
        </a:p>
      </dgm:t>
    </dgm:pt>
    <dgm:pt modelId="{E8D6DF28-13D4-411B-993A-FCC0D16209FC}" type="parTrans" cxnId="{346033D9-0487-44B8-8D9B-44ED220890FE}">
      <dgm:prSet/>
      <dgm:spPr/>
      <dgm:t>
        <a:bodyPr/>
        <a:lstStyle/>
        <a:p>
          <a:endParaRPr lang="nl-NL" sz="1400"/>
        </a:p>
      </dgm:t>
    </dgm:pt>
    <dgm:pt modelId="{9C930FB7-75A0-4058-89E9-A93D75E314B6}" type="sibTrans" cxnId="{346033D9-0487-44B8-8D9B-44ED220890FE}">
      <dgm:prSet/>
      <dgm:spPr/>
      <dgm:t>
        <a:bodyPr/>
        <a:lstStyle/>
        <a:p>
          <a:endParaRPr lang="nl-NL" sz="1400"/>
        </a:p>
      </dgm:t>
    </dgm:pt>
    <dgm:pt modelId="{AD2CCD1E-4F69-4771-B542-A2F05CA58606}">
      <dgm:prSet custT="1"/>
      <dgm:spPr/>
      <dgm:t>
        <a:bodyPr/>
        <a:lstStyle/>
        <a:p>
          <a:pPr rtl="0"/>
          <a:r>
            <a:rPr lang="nl-NL" sz="1800" b="0" i="0" baseline="0" dirty="0" smtClean="0"/>
            <a:t>Onderstreep het onderscheidende vermogen van uw organisatie</a:t>
          </a:r>
          <a:endParaRPr lang="nl-NL" sz="1800" b="0" i="0" baseline="0" dirty="0"/>
        </a:p>
      </dgm:t>
    </dgm:pt>
    <dgm:pt modelId="{66D54100-536C-4AE7-A85A-18973CECE158}" type="parTrans" cxnId="{58E5D38E-72A5-4DEC-94F1-32A9B3A22A84}">
      <dgm:prSet/>
      <dgm:spPr/>
      <dgm:t>
        <a:bodyPr/>
        <a:lstStyle/>
        <a:p>
          <a:endParaRPr lang="nl-NL" sz="1400"/>
        </a:p>
      </dgm:t>
    </dgm:pt>
    <dgm:pt modelId="{D2E7EC11-8431-4E01-BD76-9C572D1BC8D5}" type="sibTrans" cxnId="{58E5D38E-72A5-4DEC-94F1-32A9B3A22A84}">
      <dgm:prSet/>
      <dgm:spPr/>
      <dgm:t>
        <a:bodyPr/>
        <a:lstStyle/>
        <a:p>
          <a:endParaRPr lang="nl-NL" sz="1400"/>
        </a:p>
      </dgm:t>
    </dgm:pt>
    <dgm:pt modelId="{EBFF9406-0038-4CDC-8586-53D266B5D462}">
      <dgm:prSet custT="1"/>
      <dgm:spPr/>
      <dgm:t>
        <a:bodyPr/>
        <a:lstStyle/>
        <a:p>
          <a:pPr rtl="0"/>
          <a:r>
            <a:rPr lang="nl-NL" sz="1800" b="0" i="0" baseline="0" dirty="0" smtClean="0"/>
            <a:t>Verminder uw kredietrisico: Betalingsrisico bij </a:t>
          </a:r>
          <a:r>
            <a:rPr lang="nl-NL" sz="1800" b="0" i="0" baseline="0" dirty="0" err="1" smtClean="0"/>
            <a:t>MSF</a:t>
          </a:r>
          <a:endParaRPr lang="nl-NL" sz="1800" b="0" i="0" baseline="0" dirty="0"/>
        </a:p>
      </dgm:t>
    </dgm:pt>
    <dgm:pt modelId="{B861642B-D71D-4085-A59A-7E61EAF57907}" type="parTrans" cxnId="{84EC97EE-7CBC-4337-9C8A-2346F868BB71}">
      <dgm:prSet/>
      <dgm:spPr/>
      <dgm:t>
        <a:bodyPr/>
        <a:lstStyle/>
        <a:p>
          <a:endParaRPr lang="nl-NL" sz="1400"/>
        </a:p>
      </dgm:t>
    </dgm:pt>
    <dgm:pt modelId="{2C82C000-198C-4213-807B-2DE75F96CFEA}" type="sibTrans" cxnId="{84EC97EE-7CBC-4337-9C8A-2346F868BB71}">
      <dgm:prSet/>
      <dgm:spPr/>
      <dgm:t>
        <a:bodyPr/>
        <a:lstStyle/>
        <a:p>
          <a:endParaRPr lang="nl-NL" sz="1400"/>
        </a:p>
      </dgm:t>
    </dgm:pt>
    <dgm:pt modelId="{579FE0B5-9524-45B1-AC10-8DB373C6548B}" type="pres">
      <dgm:prSet presAssocID="{A423550E-A3BC-4DC1-9241-9C388E8E3C9B}" presName="linear" presStyleCnt="0">
        <dgm:presLayoutVars>
          <dgm:animLvl val="lvl"/>
          <dgm:resizeHandles val="exact"/>
        </dgm:presLayoutVars>
      </dgm:prSet>
      <dgm:spPr/>
      <dgm:t>
        <a:bodyPr/>
        <a:lstStyle/>
        <a:p>
          <a:endParaRPr lang="nl-NL"/>
        </a:p>
      </dgm:t>
    </dgm:pt>
    <dgm:pt modelId="{015AD1D5-52B1-4AC7-8895-837FFADB95FF}" type="pres">
      <dgm:prSet presAssocID="{E0B8F707-DD3C-4618-92B9-1690A7F2F288}" presName="parentText" presStyleLbl="node1" presStyleIdx="0" presStyleCnt="6" custLinFactY="18317" custLinFactNeighborY="100000">
        <dgm:presLayoutVars>
          <dgm:chMax val="0"/>
          <dgm:bulletEnabled val="1"/>
        </dgm:presLayoutVars>
      </dgm:prSet>
      <dgm:spPr/>
      <dgm:t>
        <a:bodyPr/>
        <a:lstStyle/>
        <a:p>
          <a:endParaRPr lang="nl-NL"/>
        </a:p>
      </dgm:t>
    </dgm:pt>
    <dgm:pt modelId="{54696FB3-0617-4761-9BB1-52C1E972AEAB}" type="pres">
      <dgm:prSet presAssocID="{EF53D1A9-0D18-48A7-9DCE-66CE4AAB1333}" presName="spacer" presStyleCnt="0"/>
      <dgm:spPr/>
    </dgm:pt>
    <dgm:pt modelId="{E55081F0-0D70-4E18-8936-42C0AD90746A}" type="pres">
      <dgm:prSet presAssocID="{71A69B35-2730-4EF3-83FB-BE73010B34EB}" presName="parentText" presStyleLbl="node1" presStyleIdx="1" presStyleCnt="6" custScaleY="121000" custLinFactY="105318" custLinFactNeighborY="200000">
        <dgm:presLayoutVars>
          <dgm:chMax val="0"/>
          <dgm:bulletEnabled val="1"/>
        </dgm:presLayoutVars>
      </dgm:prSet>
      <dgm:spPr/>
      <dgm:t>
        <a:bodyPr/>
        <a:lstStyle/>
        <a:p>
          <a:endParaRPr lang="nl-NL"/>
        </a:p>
      </dgm:t>
    </dgm:pt>
    <dgm:pt modelId="{150B039D-F5A6-4279-963E-2BD82C63FF94}" type="pres">
      <dgm:prSet presAssocID="{20C9EF3B-B930-48C3-AAEE-C3861E88415F}" presName="spacer" presStyleCnt="0"/>
      <dgm:spPr/>
    </dgm:pt>
    <dgm:pt modelId="{EF40A091-B924-4CAC-BB45-B6A1861BE027}" type="pres">
      <dgm:prSet presAssocID="{83920267-FE63-458A-9348-CBA07E3FD90A}" presName="parentText" presStyleLbl="node1" presStyleIdx="2" presStyleCnt="6" custLinFactY="-93486" custLinFactNeighborY="-100000">
        <dgm:presLayoutVars>
          <dgm:chMax val="0"/>
          <dgm:bulletEnabled val="1"/>
        </dgm:presLayoutVars>
      </dgm:prSet>
      <dgm:spPr/>
      <dgm:t>
        <a:bodyPr/>
        <a:lstStyle/>
        <a:p>
          <a:endParaRPr lang="nl-NL"/>
        </a:p>
      </dgm:t>
    </dgm:pt>
    <dgm:pt modelId="{9F4B7786-35EB-40C0-B1F4-1B7C1B4F8D77}" type="pres">
      <dgm:prSet presAssocID="{9D0E3AAE-DC32-4574-A79E-A49DC0F7C116}" presName="spacer" presStyleCnt="0"/>
      <dgm:spPr/>
    </dgm:pt>
    <dgm:pt modelId="{EDB80245-0856-4FA2-9831-3608A6D72D8E}" type="pres">
      <dgm:prSet presAssocID="{A0802B10-2EEF-427F-A738-F44B74005004}" presName="parentText" presStyleLbl="node1" presStyleIdx="3" presStyleCnt="6" custLinFactY="670" custLinFactNeighborY="100000">
        <dgm:presLayoutVars>
          <dgm:chMax val="0"/>
          <dgm:bulletEnabled val="1"/>
        </dgm:presLayoutVars>
      </dgm:prSet>
      <dgm:spPr/>
      <dgm:t>
        <a:bodyPr/>
        <a:lstStyle/>
        <a:p>
          <a:endParaRPr lang="nl-NL"/>
        </a:p>
      </dgm:t>
    </dgm:pt>
    <dgm:pt modelId="{F2809697-0B7F-4B98-9769-A3BEC6914C70}" type="pres">
      <dgm:prSet presAssocID="{9C930FB7-75A0-4058-89E9-A93D75E314B6}" presName="spacer" presStyleCnt="0"/>
      <dgm:spPr/>
    </dgm:pt>
    <dgm:pt modelId="{B3573868-709D-4017-B323-5F440D49FEF4}" type="pres">
      <dgm:prSet presAssocID="{AD2CCD1E-4F69-4771-B542-A2F05CA58606}" presName="parentText" presStyleLbl="node1" presStyleIdx="4" presStyleCnt="6" custLinFactNeighborY="63624">
        <dgm:presLayoutVars>
          <dgm:chMax val="0"/>
          <dgm:bulletEnabled val="1"/>
        </dgm:presLayoutVars>
      </dgm:prSet>
      <dgm:spPr/>
      <dgm:t>
        <a:bodyPr/>
        <a:lstStyle/>
        <a:p>
          <a:endParaRPr lang="nl-NL"/>
        </a:p>
      </dgm:t>
    </dgm:pt>
    <dgm:pt modelId="{5E93CADC-8BC1-4B32-880A-4F3744BCD0AA}" type="pres">
      <dgm:prSet presAssocID="{D2E7EC11-8431-4E01-BD76-9C572D1BC8D5}" presName="spacer" presStyleCnt="0"/>
      <dgm:spPr/>
    </dgm:pt>
    <dgm:pt modelId="{60E80327-E103-48AF-98B7-33884F6B1865}" type="pres">
      <dgm:prSet presAssocID="{EBFF9406-0038-4CDC-8586-53D266B5D462}" presName="parentText" presStyleLbl="node1" presStyleIdx="5" presStyleCnt="6" custLinFactY="22212" custLinFactNeighborY="100000">
        <dgm:presLayoutVars>
          <dgm:chMax val="0"/>
          <dgm:bulletEnabled val="1"/>
        </dgm:presLayoutVars>
      </dgm:prSet>
      <dgm:spPr/>
      <dgm:t>
        <a:bodyPr/>
        <a:lstStyle/>
        <a:p>
          <a:endParaRPr lang="nl-NL"/>
        </a:p>
      </dgm:t>
    </dgm:pt>
  </dgm:ptLst>
  <dgm:cxnLst>
    <dgm:cxn modelId="{897792C1-A2A4-45FB-85DC-43A69150715E}" type="presOf" srcId="{A423550E-A3BC-4DC1-9241-9C388E8E3C9B}" destId="{579FE0B5-9524-45B1-AC10-8DB373C6548B}" srcOrd="0" destOrd="0" presId="urn:microsoft.com/office/officeart/2005/8/layout/vList2"/>
    <dgm:cxn modelId="{39F002CE-D18E-45A9-AD3B-29E79A5D58B7}" srcId="{A423550E-A3BC-4DC1-9241-9C388E8E3C9B}" destId="{83920267-FE63-458A-9348-CBA07E3FD90A}" srcOrd="2" destOrd="0" parTransId="{C3794C09-8A1B-46D1-82D0-E5B247332B98}" sibTransId="{9D0E3AAE-DC32-4574-A79E-A49DC0F7C116}"/>
    <dgm:cxn modelId="{346033D9-0487-44B8-8D9B-44ED220890FE}" srcId="{A423550E-A3BC-4DC1-9241-9C388E8E3C9B}" destId="{A0802B10-2EEF-427F-A738-F44B74005004}" srcOrd="3" destOrd="0" parTransId="{E8D6DF28-13D4-411B-993A-FCC0D16209FC}" sibTransId="{9C930FB7-75A0-4058-89E9-A93D75E314B6}"/>
    <dgm:cxn modelId="{F4A49A96-C9FA-4762-A72C-F58D0C5BCFC0}" srcId="{A423550E-A3BC-4DC1-9241-9C388E8E3C9B}" destId="{E0B8F707-DD3C-4618-92B9-1690A7F2F288}" srcOrd="0" destOrd="0" parTransId="{4F47C805-DF34-4030-B518-4CA7ADB65A24}" sibTransId="{EF53D1A9-0D18-48A7-9DCE-66CE4AAB1333}"/>
    <dgm:cxn modelId="{03A01A1F-A641-46BE-83DF-D26D811EA4A8}" type="presOf" srcId="{71A69B35-2730-4EF3-83FB-BE73010B34EB}" destId="{E55081F0-0D70-4E18-8936-42C0AD90746A}" srcOrd="0" destOrd="0" presId="urn:microsoft.com/office/officeart/2005/8/layout/vList2"/>
    <dgm:cxn modelId="{F3C84EF2-3FAB-409E-84EC-80DD4DC77F62}" type="presOf" srcId="{83920267-FE63-458A-9348-CBA07E3FD90A}" destId="{EF40A091-B924-4CAC-BB45-B6A1861BE027}" srcOrd="0" destOrd="0" presId="urn:microsoft.com/office/officeart/2005/8/layout/vList2"/>
    <dgm:cxn modelId="{5E62C19E-6867-4C61-8187-B6D779B25436}" type="presOf" srcId="{A0802B10-2EEF-427F-A738-F44B74005004}" destId="{EDB80245-0856-4FA2-9831-3608A6D72D8E}" srcOrd="0" destOrd="0" presId="urn:microsoft.com/office/officeart/2005/8/layout/vList2"/>
    <dgm:cxn modelId="{A26377A2-F68A-47BE-A54E-40877D4441AD}" type="presOf" srcId="{EBFF9406-0038-4CDC-8586-53D266B5D462}" destId="{60E80327-E103-48AF-98B7-33884F6B1865}" srcOrd="0" destOrd="0" presId="urn:microsoft.com/office/officeart/2005/8/layout/vList2"/>
    <dgm:cxn modelId="{84EC97EE-7CBC-4337-9C8A-2346F868BB71}" srcId="{A423550E-A3BC-4DC1-9241-9C388E8E3C9B}" destId="{EBFF9406-0038-4CDC-8586-53D266B5D462}" srcOrd="5" destOrd="0" parTransId="{B861642B-D71D-4085-A59A-7E61EAF57907}" sibTransId="{2C82C000-198C-4213-807B-2DE75F96CFEA}"/>
    <dgm:cxn modelId="{58E5D38E-72A5-4DEC-94F1-32A9B3A22A84}" srcId="{A423550E-A3BC-4DC1-9241-9C388E8E3C9B}" destId="{AD2CCD1E-4F69-4771-B542-A2F05CA58606}" srcOrd="4" destOrd="0" parTransId="{66D54100-536C-4AE7-A85A-18973CECE158}" sibTransId="{D2E7EC11-8431-4E01-BD76-9C572D1BC8D5}"/>
    <dgm:cxn modelId="{A0F399B8-5EE9-4332-9DD2-45C86069ADBA}" type="presOf" srcId="{E0B8F707-DD3C-4618-92B9-1690A7F2F288}" destId="{015AD1D5-52B1-4AC7-8895-837FFADB95FF}" srcOrd="0" destOrd="0" presId="urn:microsoft.com/office/officeart/2005/8/layout/vList2"/>
    <dgm:cxn modelId="{DAC8E83E-C6EB-444E-BA56-67AF994E7FFF}" type="presOf" srcId="{AD2CCD1E-4F69-4771-B542-A2F05CA58606}" destId="{B3573868-709D-4017-B323-5F440D49FEF4}" srcOrd="0" destOrd="0" presId="urn:microsoft.com/office/officeart/2005/8/layout/vList2"/>
    <dgm:cxn modelId="{1C06C8E7-C3E3-4AC0-BB28-1C6CB1905600}" srcId="{A423550E-A3BC-4DC1-9241-9C388E8E3C9B}" destId="{71A69B35-2730-4EF3-83FB-BE73010B34EB}" srcOrd="1" destOrd="0" parTransId="{C184576B-E0A2-4FF4-94C5-E6F02E9295E4}" sibTransId="{20C9EF3B-B930-48C3-AAEE-C3861E88415F}"/>
    <dgm:cxn modelId="{77A7E161-D4F5-4FC9-84B9-62374D406B2A}" type="presParOf" srcId="{579FE0B5-9524-45B1-AC10-8DB373C6548B}" destId="{015AD1D5-52B1-4AC7-8895-837FFADB95FF}" srcOrd="0" destOrd="0" presId="urn:microsoft.com/office/officeart/2005/8/layout/vList2"/>
    <dgm:cxn modelId="{3420AC92-8C25-468B-AE0B-DF3B712741ED}" type="presParOf" srcId="{579FE0B5-9524-45B1-AC10-8DB373C6548B}" destId="{54696FB3-0617-4761-9BB1-52C1E972AEAB}" srcOrd="1" destOrd="0" presId="urn:microsoft.com/office/officeart/2005/8/layout/vList2"/>
    <dgm:cxn modelId="{944C4145-2385-42D8-AF2B-0D2BFD21D896}" type="presParOf" srcId="{579FE0B5-9524-45B1-AC10-8DB373C6548B}" destId="{E55081F0-0D70-4E18-8936-42C0AD90746A}" srcOrd="2" destOrd="0" presId="urn:microsoft.com/office/officeart/2005/8/layout/vList2"/>
    <dgm:cxn modelId="{E41D1C2C-6185-4F05-AC6A-91D065D44774}" type="presParOf" srcId="{579FE0B5-9524-45B1-AC10-8DB373C6548B}" destId="{150B039D-F5A6-4279-963E-2BD82C63FF94}" srcOrd="3" destOrd="0" presId="urn:microsoft.com/office/officeart/2005/8/layout/vList2"/>
    <dgm:cxn modelId="{1068CAE3-FCD8-4DF7-B7D1-FFF4BFD5DB1C}" type="presParOf" srcId="{579FE0B5-9524-45B1-AC10-8DB373C6548B}" destId="{EF40A091-B924-4CAC-BB45-B6A1861BE027}" srcOrd="4" destOrd="0" presId="urn:microsoft.com/office/officeart/2005/8/layout/vList2"/>
    <dgm:cxn modelId="{B1B1A379-752F-427E-9BC6-74051D727F86}" type="presParOf" srcId="{579FE0B5-9524-45B1-AC10-8DB373C6548B}" destId="{9F4B7786-35EB-40C0-B1F4-1B7C1B4F8D77}" srcOrd="5" destOrd="0" presId="urn:microsoft.com/office/officeart/2005/8/layout/vList2"/>
    <dgm:cxn modelId="{41C67C82-CC7C-4648-A693-2483F8DE784D}" type="presParOf" srcId="{579FE0B5-9524-45B1-AC10-8DB373C6548B}" destId="{EDB80245-0856-4FA2-9831-3608A6D72D8E}" srcOrd="6" destOrd="0" presId="urn:microsoft.com/office/officeart/2005/8/layout/vList2"/>
    <dgm:cxn modelId="{82A91567-59AD-454B-B47E-69ACD210B8DF}" type="presParOf" srcId="{579FE0B5-9524-45B1-AC10-8DB373C6548B}" destId="{F2809697-0B7F-4B98-9769-A3BEC6914C70}" srcOrd="7" destOrd="0" presId="urn:microsoft.com/office/officeart/2005/8/layout/vList2"/>
    <dgm:cxn modelId="{7D4B868F-8AC3-4047-B500-594EE7385D47}" type="presParOf" srcId="{579FE0B5-9524-45B1-AC10-8DB373C6548B}" destId="{B3573868-709D-4017-B323-5F440D49FEF4}" srcOrd="8" destOrd="0" presId="urn:microsoft.com/office/officeart/2005/8/layout/vList2"/>
    <dgm:cxn modelId="{331FD83B-066C-4A90-9D11-663A3CCD169E}" type="presParOf" srcId="{579FE0B5-9524-45B1-AC10-8DB373C6548B}" destId="{5E93CADC-8BC1-4B32-880A-4F3744BCD0AA}" srcOrd="9" destOrd="0" presId="urn:microsoft.com/office/officeart/2005/8/layout/vList2"/>
    <dgm:cxn modelId="{C9344213-F0D4-4120-9296-7EBF1AC62D2A}" type="presParOf" srcId="{579FE0B5-9524-45B1-AC10-8DB373C6548B}" destId="{60E80327-E103-48AF-98B7-33884F6B1865}" srcOrd="10"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FBC35A07-9747-4EE2-964A-8296BAD6EE96}" type="presOf" srcId="{B16926A6-B101-451B-9507-4316B54A0D0F}" destId="{AFA3FBAE-B54B-4F94-8F7E-C2CEADDA0094}" srcOrd="0" destOrd="0" presId="urn:microsoft.com/office/officeart/2005/8/layout/hChevron3"/>
    <dgm:cxn modelId="{2EB5869B-734D-4DC3-8C9A-9BF29D7DAA53}" srcId="{4F31D627-DAE1-436F-9CAA-9AAF0C8F2085}" destId="{C9ACA9AF-7063-4E00-AE5B-F03025E3E945}" srcOrd="1" destOrd="0" parTransId="{7CBBEB72-85AA-4E12-8754-064399FAB18B}" sibTransId="{446C989C-1D87-424F-9F75-AA32273D8BCD}"/>
    <dgm:cxn modelId="{A0662526-A78F-4020-87A9-1B8BC805268B}"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032336F0-6346-4E7E-88C8-5E58A7167981}" type="presOf" srcId="{233FDB76-0797-47E0-A37B-E7FD38453A96}" destId="{EDB36EA8-3A8A-4065-B6CA-F67CCE201B69}" srcOrd="0" destOrd="0" presId="urn:microsoft.com/office/officeart/2005/8/layout/hChevron3"/>
    <dgm:cxn modelId="{86B8CCCC-1D47-4935-BF5A-FAC8AFDB71F3}" type="presOf" srcId="{4F31D627-DAE1-436F-9CAA-9AAF0C8F2085}" destId="{386D6080-A220-4956-983D-40CD9EC80266}" srcOrd="0" destOrd="0" presId="urn:microsoft.com/office/officeart/2005/8/layout/hChevron3"/>
    <dgm:cxn modelId="{322E1C7E-AE45-4CF4-AD77-84B12CAA7702}"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5DA35D41-CDD2-4D52-A1CE-27A8DD7ACDAE}" type="presParOf" srcId="{386D6080-A220-4956-983D-40CD9EC80266}" destId="{C21035C3-BCA9-40FE-AD6C-BB4EAE3E6674}" srcOrd="0" destOrd="0" presId="urn:microsoft.com/office/officeart/2005/8/layout/hChevron3"/>
    <dgm:cxn modelId="{CEDEE8CD-E9DA-4AAF-B88C-D6D41A4C5901}" type="presParOf" srcId="{386D6080-A220-4956-983D-40CD9EC80266}" destId="{387BB79C-0D2C-45DC-82D8-C30F27FCC45A}" srcOrd="1" destOrd="0" presId="urn:microsoft.com/office/officeart/2005/8/layout/hChevron3"/>
    <dgm:cxn modelId="{FA75DDBC-C20B-423B-97C7-650D889390F3}" type="presParOf" srcId="{386D6080-A220-4956-983D-40CD9EC80266}" destId="{1D7F2D49-4690-4E25-B71A-746634EC398F}" srcOrd="2" destOrd="0" presId="urn:microsoft.com/office/officeart/2005/8/layout/hChevron3"/>
    <dgm:cxn modelId="{CDED11F5-82A7-4E24-9181-2ED8C2D3A121}" type="presParOf" srcId="{386D6080-A220-4956-983D-40CD9EC80266}" destId="{BAD47653-AFE6-4554-A456-E15DFC4E7AC9}" srcOrd="3" destOrd="0" presId="urn:microsoft.com/office/officeart/2005/8/layout/hChevron3"/>
    <dgm:cxn modelId="{0C452947-55A8-4286-BD80-BBF68E214735}" type="presParOf" srcId="{386D6080-A220-4956-983D-40CD9EC80266}" destId="{AFA3FBAE-B54B-4F94-8F7E-C2CEADDA0094}" srcOrd="4" destOrd="0" presId="urn:microsoft.com/office/officeart/2005/8/layout/hChevron3"/>
    <dgm:cxn modelId="{B5467B67-F754-4C45-8175-89CB3A62DC8C}" type="presParOf" srcId="{386D6080-A220-4956-983D-40CD9EC80266}" destId="{A944AC06-9EF2-4166-BD32-734F895443FF}" srcOrd="5" destOrd="0" presId="urn:microsoft.com/office/officeart/2005/8/layout/hChevron3"/>
    <dgm:cxn modelId="{C525E182-4146-45E2-AD69-F09212334C67}" type="presParOf" srcId="{386D6080-A220-4956-983D-40CD9EC80266}" destId="{EDB36EA8-3A8A-4065-B6CA-F67CCE201B69}" srcOrd="6" destOrd="0" presId="urn:microsoft.com/office/officeart/2005/8/layout/hChevron3"/>
  </dgm:cxnLst>
  <dgm:bg/>
  <dgm:whole/>
</dgm:dataModel>
</file>

<file path=ppt/diagrams/data14.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6"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custLinFactX="178863" custLinFactY="-360007" custLinFactNeighborX="200000" custLinFactNeighborY="-400000">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9FF12ED4-076B-40A7-9B33-AD4677B72A25}" type="presOf" srcId="{233FDB76-0797-47E0-A37B-E7FD38453A96}" destId="{EDB36EA8-3A8A-4065-B6CA-F67CCE201B69}" srcOrd="0" destOrd="0" presId="urn:microsoft.com/office/officeart/2005/8/layout/hChevron3"/>
    <dgm:cxn modelId="{F697F661-5B88-4278-BF03-346E58E206E7}" type="presOf" srcId="{4F31D627-DAE1-436F-9CAA-9AAF0C8F2085}" destId="{386D6080-A220-4956-983D-40CD9EC80266}"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E709D93C-B054-4D07-A07D-87D507823FCA}" type="presOf" srcId="{F4A9EBB9-2A3E-4B51-8269-D4C6A557D5D6}" destId="{C21035C3-BCA9-40FE-AD6C-BB4EAE3E6674}" srcOrd="0" destOrd="0" presId="urn:microsoft.com/office/officeart/2005/8/layout/hChevron3"/>
    <dgm:cxn modelId="{E644DEED-5798-49D6-AB0F-73B59E654981}"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2CD0EB4A-9981-4F8A-B79C-43F03D22AFFD}" type="presOf" srcId="{C9ACA9AF-7063-4E00-AE5B-F03025E3E945}" destId="{1D7F2D49-4690-4E25-B71A-746634EC398F}" srcOrd="0" destOrd="0" presId="urn:microsoft.com/office/officeart/2005/8/layout/hChevron3"/>
    <dgm:cxn modelId="{C7D232FB-43ED-4CC0-9EAA-09AF945A008D}" type="presParOf" srcId="{386D6080-A220-4956-983D-40CD9EC80266}" destId="{C21035C3-BCA9-40FE-AD6C-BB4EAE3E6674}" srcOrd="0" destOrd="0" presId="urn:microsoft.com/office/officeart/2005/8/layout/hChevron3"/>
    <dgm:cxn modelId="{14DD0461-3DAA-4FDA-907E-BBD66151E889}" type="presParOf" srcId="{386D6080-A220-4956-983D-40CD9EC80266}" destId="{387BB79C-0D2C-45DC-82D8-C30F27FCC45A}" srcOrd="1" destOrd="0" presId="urn:microsoft.com/office/officeart/2005/8/layout/hChevron3"/>
    <dgm:cxn modelId="{16769DA2-8328-4ADB-B82D-AA03AD3B7896}" type="presParOf" srcId="{386D6080-A220-4956-983D-40CD9EC80266}" destId="{1D7F2D49-4690-4E25-B71A-746634EC398F}" srcOrd="2" destOrd="0" presId="urn:microsoft.com/office/officeart/2005/8/layout/hChevron3"/>
    <dgm:cxn modelId="{30384B06-5926-4A40-9BD6-9BDDF7AC3CD1}" type="presParOf" srcId="{386D6080-A220-4956-983D-40CD9EC80266}" destId="{BAD47653-AFE6-4554-A456-E15DFC4E7AC9}" srcOrd="3" destOrd="0" presId="urn:microsoft.com/office/officeart/2005/8/layout/hChevron3"/>
    <dgm:cxn modelId="{4ADAD26D-5594-45D4-84D6-2155AACABEBA}" type="presParOf" srcId="{386D6080-A220-4956-983D-40CD9EC80266}" destId="{AFA3FBAE-B54B-4F94-8F7E-C2CEADDA0094}" srcOrd="4" destOrd="0" presId="urn:microsoft.com/office/officeart/2005/8/layout/hChevron3"/>
    <dgm:cxn modelId="{150EE32D-0034-4B2F-9E55-3C62A93DD2FD}" type="presParOf" srcId="{386D6080-A220-4956-983D-40CD9EC80266}" destId="{A944AC06-9EF2-4166-BD32-734F895443FF}" srcOrd="5" destOrd="0" presId="urn:microsoft.com/office/officeart/2005/8/layout/hChevron3"/>
    <dgm:cxn modelId="{70D43FBE-B11A-402D-A9C4-824B225ECCE5}" type="presParOf" srcId="{386D6080-A220-4956-983D-40CD9EC80266}" destId="{EDB36EA8-3A8A-4065-B6CA-F67CCE201B69}" srcOrd="6" destOrd="0" presId="urn:microsoft.com/office/officeart/2005/8/layout/hChevron3"/>
  </dgm:cxnLst>
  <dgm:bg/>
  <dgm:whole/>
</dgm:dataModel>
</file>

<file path=ppt/diagrams/data15.xml><?xml version="1.0" encoding="utf-8"?>
<dgm:dataModel xmlns:dgm="http://schemas.openxmlformats.org/drawingml/2006/diagram" xmlns:a="http://schemas.openxmlformats.org/drawingml/2006/main">
  <dgm:ptLst>
    <dgm:pt modelId="{DD851645-73BC-4F4E-89BC-255118E51758}" type="doc">
      <dgm:prSet loTypeId="urn:microsoft.com/office/officeart/2005/8/layout/vList2" loCatId="list" qsTypeId="urn:microsoft.com/office/officeart/2005/8/quickstyle/simple1#17" qsCatId="simple" csTypeId="urn:microsoft.com/office/officeart/2005/8/colors/accent1_2#1" csCatId="accent1" phldr="1"/>
      <dgm:spPr/>
      <dgm:t>
        <a:bodyPr/>
        <a:lstStyle/>
        <a:p>
          <a:endParaRPr lang="nl-NL"/>
        </a:p>
      </dgm:t>
    </dgm:pt>
    <dgm:pt modelId="{1CED1B71-BE3D-48F5-953D-F8F707A3263E}">
      <dgm:prSet/>
      <dgm:spPr/>
      <dgm:t>
        <a:bodyPr/>
        <a:lstStyle/>
        <a:p>
          <a:pPr rtl="0"/>
          <a:r>
            <a:rPr lang="nl-NL" b="0" i="0" baseline="0" dirty="0" smtClean="0">
              <a:solidFill>
                <a:schemeClr val="bg2">
                  <a:lumMod val="50000"/>
                  <a:lumOff val="50000"/>
                </a:schemeClr>
              </a:solidFill>
            </a:rPr>
            <a:t>Geen hoge </a:t>
          </a:r>
          <a:r>
            <a:rPr lang="nl-NL" b="0" i="0" baseline="0" dirty="0" err="1" smtClean="0">
              <a:solidFill>
                <a:schemeClr val="bg2">
                  <a:lumMod val="50000"/>
                  <a:lumOff val="50000"/>
                </a:schemeClr>
              </a:solidFill>
            </a:rPr>
            <a:t>Up-front</a:t>
          </a:r>
          <a:r>
            <a:rPr lang="nl-NL" b="0" i="0" baseline="0" dirty="0" smtClean="0">
              <a:solidFill>
                <a:schemeClr val="bg2">
                  <a:lumMod val="50000"/>
                  <a:lumOff val="50000"/>
                </a:schemeClr>
              </a:solidFill>
            </a:rPr>
            <a:t> betaling voor Vista product of oplossing</a:t>
          </a:r>
          <a:endParaRPr lang="nl-NL" b="0" i="0" baseline="0" dirty="0">
            <a:solidFill>
              <a:schemeClr val="bg2">
                <a:lumMod val="50000"/>
                <a:lumOff val="50000"/>
              </a:schemeClr>
            </a:solidFill>
          </a:endParaRPr>
        </a:p>
      </dgm:t>
    </dgm:pt>
    <dgm:pt modelId="{59F68310-4D26-441C-9FDB-32757C554920}" type="parTrans" cxnId="{2F433094-5B6D-4E07-9987-8A2E32AAB09A}">
      <dgm:prSet/>
      <dgm:spPr/>
      <dgm:t>
        <a:bodyPr/>
        <a:lstStyle/>
        <a:p>
          <a:endParaRPr lang="nl-NL">
            <a:solidFill>
              <a:schemeClr val="bg2">
                <a:lumMod val="50000"/>
                <a:lumOff val="50000"/>
              </a:schemeClr>
            </a:solidFill>
          </a:endParaRPr>
        </a:p>
      </dgm:t>
    </dgm:pt>
    <dgm:pt modelId="{B4558217-3FE4-438D-B9C3-1B84414BBF03}" type="sibTrans" cxnId="{2F433094-5B6D-4E07-9987-8A2E32AAB09A}">
      <dgm:prSet/>
      <dgm:spPr/>
      <dgm:t>
        <a:bodyPr/>
        <a:lstStyle/>
        <a:p>
          <a:endParaRPr lang="nl-NL">
            <a:solidFill>
              <a:schemeClr val="bg2">
                <a:lumMod val="50000"/>
                <a:lumOff val="50000"/>
              </a:schemeClr>
            </a:solidFill>
          </a:endParaRPr>
        </a:p>
      </dgm:t>
    </dgm:pt>
    <dgm:pt modelId="{D0E32457-A32A-42D3-AEC1-F84EBA627561}">
      <dgm:prSet/>
      <dgm:spPr/>
      <dgm:t>
        <a:bodyPr/>
        <a:lstStyle/>
        <a:p>
          <a:pPr rtl="0"/>
          <a:r>
            <a:rPr lang="nl-NL" b="0" i="0" baseline="0" dirty="0" smtClean="0">
              <a:solidFill>
                <a:schemeClr val="bg2">
                  <a:lumMod val="50000"/>
                  <a:lumOff val="50000"/>
                </a:schemeClr>
              </a:solidFill>
            </a:rPr>
            <a:t>Uitgaven (in hoogte en tijd) afgestemd op de financiële wensen van uw klant</a:t>
          </a:r>
          <a:endParaRPr lang="nl-NL" b="0" i="0" baseline="0" dirty="0">
            <a:solidFill>
              <a:schemeClr val="bg2">
                <a:lumMod val="50000"/>
                <a:lumOff val="50000"/>
              </a:schemeClr>
            </a:solidFill>
          </a:endParaRPr>
        </a:p>
      </dgm:t>
    </dgm:pt>
    <dgm:pt modelId="{B39EA14E-830E-4387-97B5-FB1DA84D3540}" type="parTrans" cxnId="{9B44A04A-18A5-4A25-A7DD-B8D9DABF0D97}">
      <dgm:prSet/>
      <dgm:spPr/>
      <dgm:t>
        <a:bodyPr/>
        <a:lstStyle/>
        <a:p>
          <a:endParaRPr lang="nl-NL">
            <a:solidFill>
              <a:schemeClr val="bg2">
                <a:lumMod val="50000"/>
                <a:lumOff val="50000"/>
              </a:schemeClr>
            </a:solidFill>
          </a:endParaRPr>
        </a:p>
      </dgm:t>
    </dgm:pt>
    <dgm:pt modelId="{57CE74D9-C92B-4342-B2DB-2378734885AF}" type="sibTrans" cxnId="{9B44A04A-18A5-4A25-A7DD-B8D9DABF0D97}">
      <dgm:prSet/>
      <dgm:spPr/>
      <dgm:t>
        <a:bodyPr/>
        <a:lstStyle/>
        <a:p>
          <a:endParaRPr lang="nl-NL">
            <a:solidFill>
              <a:schemeClr val="bg2">
                <a:lumMod val="50000"/>
                <a:lumOff val="50000"/>
              </a:schemeClr>
            </a:solidFill>
          </a:endParaRPr>
        </a:p>
      </dgm:t>
    </dgm:pt>
    <dgm:pt modelId="{E1C71E47-2043-440C-8AA2-E3CF935E196C}">
      <dgm:prSet/>
      <dgm:spPr/>
      <dgm:t>
        <a:bodyPr/>
        <a:lstStyle/>
        <a:p>
          <a:pPr rtl="0"/>
          <a:r>
            <a:rPr lang="nl-NL" b="0" i="0" baseline="0" dirty="0" smtClean="0">
              <a:solidFill>
                <a:schemeClr val="bg2">
                  <a:lumMod val="50000"/>
                  <a:lumOff val="50000"/>
                </a:schemeClr>
              </a:solidFill>
            </a:rPr>
            <a:t>Betaling hoeft pas plaats te vinden na oplevering c.q. Vista </a:t>
          </a:r>
          <a:r>
            <a:rPr lang="nl-NL" b="0" i="0" baseline="0" dirty="0" err="1" smtClean="0">
              <a:solidFill>
                <a:schemeClr val="bg2">
                  <a:lumMod val="50000"/>
                  <a:lumOff val="50000"/>
                </a:schemeClr>
              </a:solidFill>
            </a:rPr>
            <a:t>deployment</a:t>
          </a:r>
          <a:endParaRPr lang="nl-NL" b="0" i="0" baseline="0" dirty="0">
            <a:solidFill>
              <a:schemeClr val="bg2">
                <a:lumMod val="50000"/>
                <a:lumOff val="50000"/>
              </a:schemeClr>
            </a:solidFill>
          </a:endParaRPr>
        </a:p>
      </dgm:t>
    </dgm:pt>
    <dgm:pt modelId="{4F14CB2F-1D5E-4181-853E-8E100DCDC33A}" type="parTrans" cxnId="{D9BE603F-2CD8-45A6-AB4E-9BC86C565951}">
      <dgm:prSet/>
      <dgm:spPr/>
      <dgm:t>
        <a:bodyPr/>
        <a:lstStyle/>
        <a:p>
          <a:endParaRPr lang="nl-NL">
            <a:solidFill>
              <a:schemeClr val="bg2">
                <a:lumMod val="50000"/>
                <a:lumOff val="50000"/>
              </a:schemeClr>
            </a:solidFill>
          </a:endParaRPr>
        </a:p>
      </dgm:t>
    </dgm:pt>
    <dgm:pt modelId="{C8303001-FD9F-4EAC-BA7C-B436D48D1A71}" type="sibTrans" cxnId="{D9BE603F-2CD8-45A6-AB4E-9BC86C565951}">
      <dgm:prSet/>
      <dgm:spPr/>
      <dgm:t>
        <a:bodyPr/>
        <a:lstStyle/>
        <a:p>
          <a:endParaRPr lang="nl-NL">
            <a:solidFill>
              <a:schemeClr val="bg2">
                <a:lumMod val="50000"/>
                <a:lumOff val="50000"/>
              </a:schemeClr>
            </a:solidFill>
          </a:endParaRPr>
        </a:p>
      </dgm:t>
    </dgm:pt>
    <dgm:pt modelId="{55FF713D-1EB1-46A9-A764-79CD9E60ABCD}">
      <dgm:prSet/>
      <dgm:spPr/>
      <dgm:t>
        <a:bodyPr/>
        <a:lstStyle/>
        <a:p>
          <a:pPr rtl="0"/>
          <a:r>
            <a:rPr lang="nl-NL" b="0" i="0" baseline="0" dirty="0" smtClean="0">
              <a:solidFill>
                <a:schemeClr val="bg2">
                  <a:lumMod val="50000"/>
                  <a:lumOff val="50000"/>
                </a:schemeClr>
              </a:solidFill>
            </a:rPr>
            <a:t>Uw klant kan zijn IT behoeften nu altijd binnen budget realiseren.</a:t>
          </a:r>
          <a:endParaRPr lang="nl-NL" b="0" i="0" baseline="0" dirty="0">
            <a:solidFill>
              <a:schemeClr val="bg2">
                <a:lumMod val="50000"/>
                <a:lumOff val="50000"/>
              </a:schemeClr>
            </a:solidFill>
          </a:endParaRPr>
        </a:p>
      </dgm:t>
    </dgm:pt>
    <dgm:pt modelId="{35D303EB-28D3-473D-B022-7328D703270E}" type="parTrans" cxnId="{4DF46114-6066-413F-9DFD-2B999B56D848}">
      <dgm:prSet/>
      <dgm:spPr/>
      <dgm:t>
        <a:bodyPr/>
        <a:lstStyle/>
        <a:p>
          <a:endParaRPr lang="nl-NL">
            <a:solidFill>
              <a:schemeClr val="bg2">
                <a:lumMod val="50000"/>
                <a:lumOff val="50000"/>
              </a:schemeClr>
            </a:solidFill>
          </a:endParaRPr>
        </a:p>
      </dgm:t>
    </dgm:pt>
    <dgm:pt modelId="{F09A52F9-771F-4631-8AF9-59DD49ECD5A4}" type="sibTrans" cxnId="{4DF46114-6066-413F-9DFD-2B999B56D848}">
      <dgm:prSet/>
      <dgm:spPr/>
      <dgm:t>
        <a:bodyPr/>
        <a:lstStyle/>
        <a:p>
          <a:endParaRPr lang="nl-NL">
            <a:solidFill>
              <a:schemeClr val="bg2">
                <a:lumMod val="50000"/>
                <a:lumOff val="50000"/>
              </a:schemeClr>
            </a:solidFill>
          </a:endParaRPr>
        </a:p>
      </dgm:t>
    </dgm:pt>
    <dgm:pt modelId="{D5020330-951B-4433-A219-CA57CDBE6733}">
      <dgm:prSet/>
      <dgm:spPr/>
      <dgm:t>
        <a:bodyPr/>
        <a:lstStyle/>
        <a:p>
          <a:pPr rtl="0"/>
          <a:r>
            <a:rPr lang="nl-NL" b="0" i="0" baseline="0" dirty="0" smtClean="0">
              <a:solidFill>
                <a:schemeClr val="bg2">
                  <a:lumMod val="50000"/>
                  <a:lumOff val="50000"/>
                </a:schemeClr>
              </a:solidFill>
            </a:rPr>
            <a:t>Concurrerende tarieven en transparante voorwaarden</a:t>
          </a:r>
          <a:endParaRPr lang="nl-NL" b="0" i="0" baseline="0" dirty="0">
            <a:solidFill>
              <a:schemeClr val="bg2">
                <a:lumMod val="50000"/>
                <a:lumOff val="50000"/>
              </a:schemeClr>
            </a:solidFill>
          </a:endParaRPr>
        </a:p>
      </dgm:t>
    </dgm:pt>
    <dgm:pt modelId="{51810978-8561-4257-AB48-F3387DFCDA7A}" type="parTrans" cxnId="{5998E114-E8DD-4B5C-BF44-29893F60B091}">
      <dgm:prSet/>
      <dgm:spPr/>
      <dgm:t>
        <a:bodyPr/>
        <a:lstStyle/>
        <a:p>
          <a:endParaRPr lang="nl-NL">
            <a:solidFill>
              <a:schemeClr val="bg2">
                <a:lumMod val="50000"/>
                <a:lumOff val="50000"/>
              </a:schemeClr>
            </a:solidFill>
          </a:endParaRPr>
        </a:p>
      </dgm:t>
    </dgm:pt>
    <dgm:pt modelId="{571E0E0B-B6C6-4E24-AAEF-70198ECDFA88}" type="sibTrans" cxnId="{5998E114-E8DD-4B5C-BF44-29893F60B091}">
      <dgm:prSet/>
      <dgm:spPr/>
      <dgm:t>
        <a:bodyPr/>
        <a:lstStyle/>
        <a:p>
          <a:endParaRPr lang="nl-NL">
            <a:solidFill>
              <a:schemeClr val="bg2">
                <a:lumMod val="50000"/>
                <a:lumOff val="50000"/>
              </a:schemeClr>
            </a:solidFill>
          </a:endParaRPr>
        </a:p>
      </dgm:t>
    </dgm:pt>
    <dgm:pt modelId="{3BF27BAF-5740-4440-8341-E73EAB4A8A3A}">
      <dgm:prSet/>
      <dgm:spPr/>
      <dgm:t>
        <a:bodyPr/>
        <a:lstStyle/>
        <a:p>
          <a:pPr rtl="0"/>
          <a:r>
            <a:rPr lang="nl-NL" b="0" i="0" baseline="0" dirty="0" smtClean="0">
              <a:solidFill>
                <a:schemeClr val="bg2">
                  <a:lumMod val="50000"/>
                  <a:lumOff val="50000"/>
                </a:schemeClr>
              </a:solidFill>
            </a:rPr>
            <a:t>Stroomlijnen van de opbrengsten uit het project met de kosten</a:t>
          </a:r>
          <a:endParaRPr lang="nl-NL" b="0" i="0" baseline="0" dirty="0">
            <a:solidFill>
              <a:schemeClr val="bg2">
                <a:lumMod val="50000"/>
                <a:lumOff val="50000"/>
              </a:schemeClr>
            </a:solidFill>
          </a:endParaRPr>
        </a:p>
      </dgm:t>
    </dgm:pt>
    <dgm:pt modelId="{028C2089-04DE-4031-AE0F-F071FAB3C516}" type="parTrans" cxnId="{C3E2B59E-88CB-4135-8F18-546B5EEF5528}">
      <dgm:prSet/>
      <dgm:spPr/>
      <dgm:t>
        <a:bodyPr/>
        <a:lstStyle/>
        <a:p>
          <a:endParaRPr lang="nl-NL">
            <a:solidFill>
              <a:schemeClr val="bg2">
                <a:lumMod val="50000"/>
                <a:lumOff val="50000"/>
              </a:schemeClr>
            </a:solidFill>
          </a:endParaRPr>
        </a:p>
      </dgm:t>
    </dgm:pt>
    <dgm:pt modelId="{C5EB825B-2D5B-4A98-9A5C-3451823CE35C}" type="sibTrans" cxnId="{C3E2B59E-88CB-4135-8F18-546B5EEF5528}">
      <dgm:prSet/>
      <dgm:spPr/>
      <dgm:t>
        <a:bodyPr/>
        <a:lstStyle/>
        <a:p>
          <a:endParaRPr lang="nl-NL">
            <a:solidFill>
              <a:schemeClr val="bg2">
                <a:lumMod val="50000"/>
                <a:lumOff val="50000"/>
              </a:schemeClr>
            </a:solidFill>
          </a:endParaRPr>
        </a:p>
      </dgm:t>
    </dgm:pt>
    <dgm:pt modelId="{5F994032-1224-4910-AA36-94E945977CBA}">
      <dgm:prSet/>
      <dgm:spPr/>
      <dgm:t>
        <a:bodyPr/>
        <a:lstStyle/>
        <a:p>
          <a:pPr rtl="0"/>
          <a:r>
            <a:rPr lang="nl-NL" b="0" i="0" baseline="0" dirty="0" smtClean="0">
              <a:solidFill>
                <a:schemeClr val="bg2">
                  <a:lumMod val="50000"/>
                  <a:lumOff val="50000"/>
                </a:schemeClr>
              </a:solidFill>
            </a:rPr>
            <a:t>Additionele investeringen kunnen worden opgenomen in de financiering</a:t>
          </a:r>
          <a:endParaRPr lang="nl-NL" b="0" i="0" baseline="0" dirty="0">
            <a:solidFill>
              <a:schemeClr val="bg2">
                <a:lumMod val="50000"/>
                <a:lumOff val="50000"/>
              </a:schemeClr>
            </a:solidFill>
          </a:endParaRPr>
        </a:p>
      </dgm:t>
    </dgm:pt>
    <dgm:pt modelId="{19707684-861F-45DC-B193-C8E69594832F}" type="parTrans" cxnId="{EEDD2D82-8387-40CF-9892-651F1BBF560B}">
      <dgm:prSet/>
      <dgm:spPr/>
      <dgm:t>
        <a:bodyPr/>
        <a:lstStyle/>
        <a:p>
          <a:endParaRPr lang="nl-NL">
            <a:solidFill>
              <a:schemeClr val="bg2">
                <a:lumMod val="50000"/>
                <a:lumOff val="50000"/>
              </a:schemeClr>
            </a:solidFill>
          </a:endParaRPr>
        </a:p>
      </dgm:t>
    </dgm:pt>
    <dgm:pt modelId="{9435D1EC-075A-4B4E-9E27-2488ADE3CDD7}" type="sibTrans" cxnId="{EEDD2D82-8387-40CF-9892-651F1BBF560B}">
      <dgm:prSet/>
      <dgm:spPr/>
      <dgm:t>
        <a:bodyPr/>
        <a:lstStyle/>
        <a:p>
          <a:endParaRPr lang="nl-NL">
            <a:solidFill>
              <a:schemeClr val="bg2">
                <a:lumMod val="50000"/>
                <a:lumOff val="50000"/>
              </a:schemeClr>
            </a:solidFill>
          </a:endParaRPr>
        </a:p>
      </dgm:t>
    </dgm:pt>
    <dgm:pt modelId="{456A700D-DB1B-4D9C-B8B7-19B86747E69F}">
      <dgm:prSet/>
      <dgm:spPr/>
      <dgm:t>
        <a:bodyPr/>
        <a:lstStyle/>
        <a:p>
          <a:pPr rtl="0"/>
          <a:r>
            <a:rPr lang="nl-NL" b="0" i="0" baseline="0" dirty="0" smtClean="0">
              <a:solidFill>
                <a:schemeClr val="bg2">
                  <a:lumMod val="50000"/>
                  <a:lumOff val="50000"/>
                </a:schemeClr>
              </a:solidFill>
            </a:rPr>
            <a:t>Behoud van kapitaal (te gebruiken voor kernactiviteiten)</a:t>
          </a:r>
          <a:endParaRPr lang="nl-NL" b="0" i="0" baseline="0" dirty="0">
            <a:solidFill>
              <a:schemeClr val="bg2">
                <a:lumMod val="50000"/>
                <a:lumOff val="50000"/>
              </a:schemeClr>
            </a:solidFill>
          </a:endParaRPr>
        </a:p>
      </dgm:t>
    </dgm:pt>
    <dgm:pt modelId="{D4B1A2C9-8E02-424C-9851-B1B0D22F9DC2}" type="sibTrans" cxnId="{2A70AA23-4964-432B-8261-21B4CCC44A89}">
      <dgm:prSet/>
      <dgm:spPr/>
      <dgm:t>
        <a:bodyPr/>
        <a:lstStyle/>
        <a:p>
          <a:endParaRPr lang="nl-NL">
            <a:solidFill>
              <a:schemeClr val="bg2">
                <a:lumMod val="50000"/>
                <a:lumOff val="50000"/>
              </a:schemeClr>
            </a:solidFill>
          </a:endParaRPr>
        </a:p>
      </dgm:t>
    </dgm:pt>
    <dgm:pt modelId="{AEFCC4D0-9821-49D7-B9E3-AE0FF07000C6}" type="parTrans" cxnId="{2A70AA23-4964-432B-8261-21B4CCC44A89}">
      <dgm:prSet/>
      <dgm:spPr/>
      <dgm:t>
        <a:bodyPr/>
        <a:lstStyle/>
        <a:p>
          <a:endParaRPr lang="nl-NL">
            <a:solidFill>
              <a:schemeClr val="bg2">
                <a:lumMod val="50000"/>
                <a:lumOff val="50000"/>
              </a:schemeClr>
            </a:solidFill>
          </a:endParaRPr>
        </a:p>
      </dgm:t>
    </dgm:pt>
    <dgm:pt modelId="{85F79EF2-3896-4609-83D4-98C661C95E24}" type="pres">
      <dgm:prSet presAssocID="{DD851645-73BC-4F4E-89BC-255118E51758}" presName="linear" presStyleCnt="0">
        <dgm:presLayoutVars>
          <dgm:animLvl val="lvl"/>
          <dgm:resizeHandles val="exact"/>
        </dgm:presLayoutVars>
      </dgm:prSet>
      <dgm:spPr/>
      <dgm:t>
        <a:bodyPr/>
        <a:lstStyle/>
        <a:p>
          <a:endParaRPr lang="nl-NL"/>
        </a:p>
      </dgm:t>
    </dgm:pt>
    <dgm:pt modelId="{4BC5745F-B357-483E-88B2-AAEC331883A3}" type="pres">
      <dgm:prSet presAssocID="{1CED1B71-BE3D-48F5-953D-F8F707A3263E}" presName="parentText" presStyleLbl="node1" presStyleIdx="0" presStyleCnt="8" custLinFactNeighborY="17077">
        <dgm:presLayoutVars>
          <dgm:chMax val="0"/>
          <dgm:bulletEnabled val="1"/>
        </dgm:presLayoutVars>
      </dgm:prSet>
      <dgm:spPr/>
      <dgm:t>
        <a:bodyPr/>
        <a:lstStyle/>
        <a:p>
          <a:endParaRPr lang="nl-NL"/>
        </a:p>
      </dgm:t>
    </dgm:pt>
    <dgm:pt modelId="{D41997DA-815B-4F68-B89C-57E2FE0B591B}" type="pres">
      <dgm:prSet presAssocID="{B4558217-3FE4-438D-B9C3-1B84414BBF03}" presName="spacer" presStyleCnt="0"/>
      <dgm:spPr/>
    </dgm:pt>
    <dgm:pt modelId="{B49AAC76-A8B1-498E-870D-C5D57C16C6CB}" type="pres">
      <dgm:prSet presAssocID="{D0E32457-A32A-42D3-AEC1-F84EBA627561}" presName="parentText" presStyleLbl="node1" presStyleIdx="1" presStyleCnt="8" custLinFactY="14935" custLinFactNeighborY="100000">
        <dgm:presLayoutVars>
          <dgm:chMax val="0"/>
          <dgm:bulletEnabled val="1"/>
        </dgm:presLayoutVars>
      </dgm:prSet>
      <dgm:spPr/>
      <dgm:t>
        <a:bodyPr/>
        <a:lstStyle/>
        <a:p>
          <a:endParaRPr lang="nl-NL"/>
        </a:p>
      </dgm:t>
    </dgm:pt>
    <dgm:pt modelId="{55D8BC2D-F073-4C0E-B94A-81D37122A082}" type="pres">
      <dgm:prSet presAssocID="{57CE74D9-C92B-4342-B2DB-2378734885AF}" presName="spacer" presStyleCnt="0"/>
      <dgm:spPr/>
    </dgm:pt>
    <dgm:pt modelId="{406F54E0-5777-4C72-9B34-38C56AEE1AFC}" type="pres">
      <dgm:prSet presAssocID="{E1C71E47-2043-440C-8AA2-E3CF935E196C}" presName="parentText" presStyleLbl="node1" presStyleIdx="2" presStyleCnt="8" custLinFactY="38312" custLinFactNeighborY="100000">
        <dgm:presLayoutVars>
          <dgm:chMax val="0"/>
          <dgm:bulletEnabled val="1"/>
        </dgm:presLayoutVars>
      </dgm:prSet>
      <dgm:spPr/>
      <dgm:t>
        <a:bodyPr/>
        <a:lstStyle/>
        <a:p>
          <a:endParaRPr lang="nl-NL"/>
        </a:p>
      </dgm:t>
    </dgm:pt>
    <dgm:pt modelId="{50446122-88E0-45D9-9135-97B5E3A1146F}" type="pres">
      <dgm:prSet presAssocID="{C8303001-FD9F-4EAC-BA7C-B436D48D1A71}" presName="spacer" presStyleCnt="0"/>
      <dgm:spPr/>
    </dgm:pt>
    <dgm:pt modelId="{B586B623-3A4C-4F88-95D9-E8EF40A0E195}" type="pres">
      <dgm:prSet presAssocID="{55FF713D-1EB1-46A9-A764-79CD9E60ABCD}" presName="parentText" presStyleLbl="node1" presStyleIdx="3" presStyleCnt="8" custLinFactY="61689" custLinFactNeighborY="100000">
        <dgm:presLayoutVars>
          <dgm:chMax val="0"/>
          <dgm:bulletEnabled val="1"/>
        </dgm:presLayoutVars>
      </dgm:prSet>
      <dgm:spPr/>
      <dgm:t>
        <a:bodyPr/>
        <a:lstStyle/>
        <a:p>
          <a:endParaRPr lang="nl-NL"/>
        </a:p>
      </dgm:t>
    </dgm:pt>
    <dgm:pt modelId="{7093D3DB-1830-4E84-B3F2-6137F45AF827}" type="pres">
      <dgm:prSet presAssocID="{F09A52F9-771F-4631-8AF9-59DD49ECD5A4}" presName="spacer" presStyleCnt="0"/>
      <dgm:spPr/>
    </dgm:pt>
    <dgm:pt modelId="{6FCB4492-5B37-486F-9D3C-A793AF21A75E}" type="pres">
      <dgm:prSet presAssocID="{456A700D-DB1B-4D9C-B8B7-19B86747E69F}" presName="parentText" presStyleLbl="node1" presStyleIdx="4" presStyleCnt="8" custLinFactY="85066" custLinFactNeighborY="100000">
        <dgm:presLayoutVars>
          <dgm:chMax val="0"/>
          <dgm:bulletEnabled val="1"/>
        </dgm:presLayoutVars>
      </dgm:prSet>
      <dgm:spPr/>
      <dgm:t>
        <a:bodyPr/>
        <a:lstStyle/>
        <a:p>
          <a:endParaRPr lang="nl-NL"/>
        </a:p>
      </dgm:t>
    </dgm:pt>
    <dgm:pt modelId="{42A7699F-C642-4692-9FF4-B70EC3E23FAE}" type="pres">
      <dgm:prSet presAssocID="{D4B1A2C9-8E02-424C-9851-B1B0D22F9DC2}" presName="spacer" presStyleCnt="0"/>
      <dgm:spPr/>
    </dgm:pt>
    <dgm:pt modelId="{42A21EBE-556B-4B01-9C1A-908CEA323B3E}" type="pres">
      <dgm:prSet presAssocID="{D5020330-951B-4433-A219-CA57CDBE6733}" presName="parentText" presStyleLbl="node1" presStyleIdx="5" presStyleCnt="8" custLinFactY="399043" custLinFactNeighborY="400000">
        <dgm:presLayoutVars>
          <dgm:chMax val="0"/>
          <dgm:bulletEnabled val="1"/>
        </dgm:presLayoutVars>
      </dgm:prSet>
      <dgm:spPr/>
      <dgm:t>
        <a:bodyPr/>
        <a:lstStyle/>
        <a:p>
          <a:endParaRPr lang="nl-NL"/>
        </a:p>
      </dgm:t>
    </dgm:pt>
    <dgm:pt modelId="{67A67A4D-F141-4AFB-AEDE-0C2EEE571A8B}" type="pres">
      <dgm:prSet presAssocID="{571E0E0B-B6C6-4E24-AAEF-70198ECDFA88}" presName="spacer" presStyleCnt="0"/>
      <dgm:spPr/>
    </dgm:pt>
    <dgm:pt modelId="{9AAA9885-C6C6-40BA-BBF1-419671BF0B10}" type="pres">
      <dgm:prSet presAssocID="{3BF27BAF-5740-4440-8341-E73EAB4A8A3A}" presName="parentText" presStyleLbl="node1" presStyleIdx="6" presStyleCnt="8" custLinFactNeighborY="68597">
        <dgm:presLayoutVars>
          <dgm:chMax val="0"/>
          <dgm:bulletEnabled val="1"/>
        </dgm:presLayoutVars>
      </dgm:prSet>
      <dgm:spPr/>
      <dgm:t>
        <a:bodyPr/>
        <a:lstStyle/>
        <a:p>
          <a:endParaRPr lang="nl-NL"/>
        </a:p>
      </dgm:t>
    </dgm:pt>
    <dgm:pt modelId="{6FCAF0E5-59CD-4EBF-AE3A-6818677F966C}" type="pres">
      <dgm:prSet presAssocID="{C5EB825B-2D5B-4A98-9A5C-3451823CE35C}" presName="spacer" presStyleCnt="0"/>
      <dgm:spPr/>
    </dgm:pt>
    <dgm:pt modelId="{677CE800-52A9-4BFE-AC69-2F0DF5A0C45B}" type="pres">
      <dgm:prSet presAssocID="{5F994032-1224-4910-AA36-94E945977CBA}" presName="parentText" presStyleLbl="node1" presStyleIdx="7" presStyleCnt="8" custLinFactY="19512" custLinFactNeighborY="100000">
        <dgm:presLayoutVars>
          <dgm:chMax val="0"/>
          <dgm:bulletEnabled val="1"/>
        </dgm:presLayoutVars>
      </dgm:prSet>
      <dgm:spPr/>
      <dgm:t>
        <a:bodyPr/>
        <a:lstStyle/>
        <a:p>
          <a:endParaRPr lang="nl-NL"/>
        </a:p>
      </dgm:t>
    </dgm:pt>
  </dgm:ptLst>
  <dgm:cxnLst>
    <dgm:cxn modelId="{D9BE603F-2CD8-45A6-AB4E-9BC86C565951}" srcId="{DD851645-73BC-4F4E-89BC-255118E51758}" destId="{E1C71E47-2043-440C-8AA2-E3CF935E196C}" srcOrd="2" destOrd="0" parTransId="{4F14CB2F-1D5E-4181-853E-8E100DCDC33A}" sibTransId="{C8303001-FD9F-4EAC-BA7C-B436D48D1A71}"/>
    <dgm:cxn modelId="{EEDD2D82-8387-40CF-9892-651F1BBF560B}" srcId="{DD851645-73BC-4F4E-89BC-255118E51758}" destId="{5F994032-1224-4910-AA36-94E945977CBA}" srcOrd="7" destOrd="0" parTransId="{19707684-861F-45DC-B193-C8E69594832F}" sibTransId="{9435D1EC-075A-4B4E-9E27-2488ADE3CDD7}"/>
    <dgm:cxn modelId="{2F433094-5B6D-4E07-9987-8A2E32AAB09A}" srcId="{DD851645-73BC-4F4E-89BC-255118E51758}" destId="{1CED1B71-BE3D-48F5-953D-F8F707A3263E}" srcOrd="0" destOrd="0" parTransId="{59F68310-4D26-441C-9FDB-32757C554920}" sibTransId="{B4558217-3FE4-438D-B9C3-1B84414BBF03}"/>
    <dgm:cxn modelId="{91081D51-3F73-4BF8-8E4A-2DC985FD8D17}" type="presOf" srcId="{55FF713D-1EB1-46A9-A764-79CD9E60ABCD}" destId="{B586B623-3A4C-4F88-95D9-E8EF40A0E195}" srcOrd="0" destOrd="0" presId="urn:microsoft.com/office/officeart/2005/8/layout/vList2"/>
    <dgm:cxn modelId="{9B44A04A-18A5-4A25-A7DD-B8D9DABF0D97}" srcId="{DD851645-73BC-4F4E-89BC-255118E51758}" destId="{D0E32457-A32A-42D3-AEC1-F84EBA627561}" srcOrd="1" destOrd="0" parTransId="{B39EA14E-830E-4387-97B5-FB1DA84D3540}" sibTransId="{57CE74D9-C92B-4342-B2DB-2378734885AF}"/>
    <dgm:cxn modelId="{4DF46114-6066-413F-9DFD-2B999B56D848}" srcId="{DD851645-73BC-4F4E-89BC-255118E51758}" destId="{55FF713D-1EB1-46A9-A764-79CD9E60ABCD}" srcOrd="3" destOrd="0" parTransId="{35D303EB-28D3-473D-B022-7328D703270E}" sibTransId="{F09A52F9-771F-4631-8AF9-59DD49ECD5A4}"/>
    <dgm:cxn modelId="{C3E2B59E-88CB-4135-8F18-546B5EEF5528}" srcId="{DD851645-73BC-4F4E-89BC-255118E51758}" destId="{3BF27BAF-5740-4440-8341-E73EAB4A8A3A}" srcOrd="6" destOrd="0" parTransId="{028C2089-04DE-4031-AE0F-F071FAB3C516}" sibTransId="{C5EB825B-2D5B-4A98-9A5C-3451823CE35C}"/>
    <dgm:cxn modelId="{58990A10-D068-4365-AE55-1E0A438E8304}" type="presOf" srcId="{5F994032-1224-4910-AA36-94E945977CBA}" destId="{677CE800-52A9-4BFE-AC69-2F0DF5A0C45B}" srcOrd="0" destOrd="0" presId="urn:microsoft.com/office/officeart/2005/8/layout/vList2"/>
    <dgm:cxn modelId="{632504E4-84E3-489F-BC9B-0CF387030701}" type="presOf" srcId="{D0E32457-A32A-42D3-AEC1-F84EBA627561}" destId="{B49AAC76-A8B1-498E-870D-C5D57C16C6CB}" srcOrd="0" destOrd="0" presId="urn:microsoft.com/office/officeart/2005/8/layout/vList2"/>
    <dgm:cxn modelId="{214C0579-60F5-455B-BE50-0C2C39BD8143}" type="presOf" srcId="{DD851645-73BC-4F4E-89BC-255118E51758}" destId="{85F79EF2-3896-4609-83D4-98C661C95E24}" srcOrd="0" destOrd="0" presId="urn:microsoft.com/office/officeart/2005/8/layout/vList2"/>
    <dgm:cxn modelId="{1D1C88C0-B13F-4CA8-991F-23DE2484AD44}" type="presOf" srcId="{456A700D-DB1B-4D9C-B8B7-19B86747E69F}" destId="{6FCB4492-5B37-486F-9D3C-A793AF21A75E}" srcOrd="0" destOrd="0" presId="urn:microsoft.com/office/officeart/2005/8/layout/vList2"/>
    <dgm:cxn modelId="{9C3DDEF0-0026-4483-A297-45E6707625CA}" type="presOf" srcId="{E1C71E47-2043-440C-8AA2-E3CF935E196C}" destId="{406F54E0-5777-4C72-9B34-38C56AEE1AFC}" srcOrd="0" destOrd="0" presId="urn:microsoft.com/office/officeart/2005/8/layout/vList2"/>
    <dgm:cxn modelId="{C2DD7778-D87A-474A-82CC-1376C7DA94CC}" type="presOf" srcId="{1CED1B71-BE3D-48F5-953D-F8F707A3263E}" destId="{4BC5745F-B357-483E-88B2-AAEC331883A3}" srcOrd="0" destOrd="0" presId="urn:microsoft.com/office/officeart/2005/8/layout/vList2"/>
    <dgm:cxn modelId="{DF4927D4-5358-4564-8F79-5854195590AA}" type="presOf" srcId="{3BF27BAF-5740-4440-8341-E73EAB4A8A3A}" destId="{9AAA9885-C6C6-40BA-BBF1-419671BF0B10}" srcOrd="0" destOrd="0" presId="urn:microsoft.com/office/officeart/2005/8/layout/vList2"/>
    <dgm:cxn modelId="{5998E114-E8DD-4B5C-BF44-29893F60B091}" srcId="{DD851645-73BC-4F4E-89BC-255118E51758}" destId="{D5020330-951B-4433-A219-CA57CDBE6733}" srcOrd="5" destOrd="0" parTransId="{51810978-8561-4257-AB48-F3387DFCDA7A}" sibTransId="{571E0E0B-B6C6-4E24-AAEF-70198ECDFA88}"/>
    <dgm:cxn modelId="{98E30850-C781-425F-89D5-0A8F6A967455}" type="presOf" srcId="{D5020330-951B-4433-A219-CA57CDBE6733}" destId="{42A21EBE-556B-4B01-9C1A-908CEA323B3E}" srcOrd="0" destOrd="0" presId="urn:microsoft.com/office/officeart/2005/8/layout/vList2"/>
    <dgm:cxn modelId="{2A70AA23-4964-432B-8261-21B4CCC44A89}" srcId="{DD851645-73BC-4F4E-89BC-255118E51758}" destId="{456A700D-DB1B-4D9C-B8B7-19B86747E69F}" srcOrd="4" destOrd="0" parTransId="{AEFCC4D0-9821-49D7-B9E3-AE0FF07000C6}" sibTransId="{D4B1A2C9-8E02-424C-9851-B1B0D22F9DC2}"/>
    <dgm:cxn modelId="{D8AF2397-77AF-4CC1-9612-426D65A2CE28}" type="presParOf" srcId="{85F79EF2-3896-4609-83D4-98C661C95E24}" destId="{4BC5745F-B357-483E-88B2-AAEC331883A3}" srcOrd="0" destOrd="0" presId="urn:microsoft.com/office/officeart/2005/8/layout/vList2"/>
    <dgm:cxn modelId="{75749BAB-5219-42FA-B0E0-52852D1F6C0B}" type="presParOf" srcId="{85F79EF2-3896-4609-83D4-98C661C95E24}" destId="{D41997DA-815B-4F68-B89C-57E2FE0B591B}" srcOrd="1" destOrd="0" presId="urn:microsoft.com/office/officeart/2005/8/layout/vList2"/>
    <dgm:cxn modelId="{5D07B2E3-1217-42B3-9A5D-E99F6DF40F6B}" type="presParOf" srcId="{85F79EF2-3896-4609-83D4-98C661C95E24}" destId="{B49AAC76-A8B1-498E-870D-C5D57C16C6CB}" srcOrd="2" destOrd="0" presId="urn:microsoft.com/office/officeart/2005/8/layout/vList2"/>
    <dgm:cxn modelId="{A78B7334-F2AD-4649-8535-91E5400C7ED7}" type="presParOf" srcId="{85F79EF2-3896-4609-83D4-98C661C95E24}" destId="{55D8BC2D-F073-4C0E-B94A-81D37122A082}" srcOrd="3" destOrd="0" presId="urn:microsoft.com/office/officeart/2005/8/layout/vList2"/>
    <dgm:cxn modelId="{F1319C93-364F-4136-A65C-022D901B6470}" type="presParOf" srcId="{85F79EF2-3896-4609-83D4-98C661C95E24}" destId="{406F54E0-5777-4C72-9B34-38C56AEE1AFC}" srcOrd="4" destOrd="0" presId="urn:microsoft.com/office/officeart/2005/8/layout/vList2"/>
    <dgm:cxn modelId="{95202E05-7816-4390-87BA-84D898AA15AD}" type="presParOf" srcId="{85F79EF2-3896-4609-83D4-98C661C95E24}" destId="{50446122-88E0-45D9-9135-97B5E3A1146F}" srcOrd="5" destOrd="0" presId="urn:microsoft.com/office/officeart/2005/8/layout/vList2"/>
    <dgm:cxn modelId="{376E77B7-311E-4FB4-9C71-925A4B0AF1F9}" type="presParOf" srcId="{85F79EF2-3896-4609-83D4-98C661C95E24}" destId="{B586B623-3A4C-4F88-95D9-E8EF40A0E195}" srcOrd="6" destOrd="0" presId="urn:microsoft.com/office/officeart/2005/8/layout/vList2"/>
    <dgm:cxn modelId="{2CA2C1F6-D7DC-44ED-9E24-D373BBE67496}" type="presParOf" srcId="{85F79EF2-3896-4609-83D4-98C661C95E24}" destId="{7093D3DB-1830-4E84-B3F2-6137F45AF827}" srcOrd="7" destOrd="0" presId="urn:microsoft.com/office/officeart/2005/8/layout/vList2"/>
    <dgm:cxn modelId="{8D80B4E2-37C4-4AA1-88E9-DD6F57BE902B}" type="presParOf" srcId="{85F79EF2-3896-4609-83D4-98C661C95E24}" destId="{6FCB4492-5B37-486F-9D3C-A793AF21A75E}" srcOrd="8" destOrd="0" presId="urn:microsoft.com/office/officeart/2005/8/layout/vList2"/>
    <dgm:cxn modelId="{01452458-3C8E-480E-91DD-517EC14A54D3}" type="presParOf" srcId="{85F79EF2-3896-4609-83D4-98C661C95E24}" destId="{42A7699F-C642-4692-9FF4-B70EC3E23FAE}" srcOrd="9" destOrd="0" presId="urn:microsoft.com/office/officeart/2005/8/layout/vList2"/>
    <dgm:cxn modelId="{AE095740-1160-480A-A65A-7ECAFD538477}" type="presParOf" srcId="{85F79EF2-3896-4609-83D4-98C661C95E24}" destId="{42A21EBE-556B-4B01-9C1A-908CEA323B3E}" srcOrd="10" destOrd="0" presId="urn:microsoft.com/office/officeart/2005/8/layout/vList2"/>
    <dgm:cxn modelId="{FE5F5777-5452-47AD-A73E-9921F540841E}" type="presParOf" srcId="{85F79EF2-3896-4609-83D4-98C661C95E24}" destId="{67A67A4D-F141-4AFB-AEDE-0C2EEE571A8B}" srcOrd="11" destOrd="0" presId="urn:microsoft.com/office/officeart/2005/8/layout/vList2"/>
    <dgm:cxn modelId="{8B0DBBE1-7FBA-4974-92CD-9C3096DC7293}" type="presParOf" srcId="{85F79EF2-3896-4609-83D4-98C661C95E24}" destId="{9AAA9885-C6C6-40BA-BBF1-419671BF0B10}" srcOrd="12" destOrd="0" presId="urn:microsoft.com/office/officeart/2005/8/layout/vList2"/>
    <dgm:cxn modelId="{E5C61D1C-EC08-4916-BD14-59BC08C62166}" type="presParOf" srcId="{85F79EF2-3896-4609-83D4-98C661C95E24}" destId="{6FCAF0E5-59CD-4EBF-AE3A-6818677F966C}" srcOrd="13" destOrd="0" presId="urn:microsoft.com/office/officeart/2005/8/layout/vList2"/>
    <dgm:cxn modelId="{3A60955E-204C-461D-A980-F97EF70D7099}" type="presParOf" srcId="{85F79EF2-3896-4609-83D4-98C661C95E24}" destId="{677CE800-52A9-4BFE-AC69-2F0DF5A0C45B}" srcOrd="14" destOrd="0" presId="urn:microsoft.com/office/officeart/2005/8/layout/vList2"/>
  </dgm:cxnLst>
  <dgm:bg/>
  <dgm:whole/>
</dgm:dataModel>
</file>

<file path=ppt/diagrams/data16.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C973DC21-27B0-48E0-A7EB-80F73EBB5948}" type="presOf" srcId="{4F31D627-DAE1-436F-9CAA-9AAF0C8F2085}" destId="{386D6080-A220-4956-983D-40CD9EC80266}" srcOrd="0" destOrd="0" presId="urn:microsoft.com/office/officeart/2005/8/layout/hChevron3"/>
    <dgm:cxn modelId="{CFFAC638-C53E-407E-B92D-3DC9C6197F2D}" type="presOf" srcId="{B16926A6-B101-451B-9507-4316B54A0D0F}" destId="{AFA3FBAE-B54B-4F94-8F7E-C2CEADDA0094}" srcOrd="0" destOrd="0" presId="urn:microsoft.com/office/officeart/2005/8/layout/hChevron3"/>
    <dgm:cxn modelId="{53B8CF56-2910-44D9-8BE1-44CA27FABDAA}"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7E48F2CC-A7D3-44C8-BCF8-F08335C52AEC}"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ECCEA893-3393-4C05-8202-CC6CAFEC6F19}" type="presOf" srcId="{233FDB76-0797-47E0-A37B-E7FD38453A96}" destId="{EDB36EA8-3A8A-4065-B6CA-F67CCE201B69}" srcOrd="0" destOrd="0" presId="urn:microsoft.com/office/officeart/2005/8/layout/hChevron3"/>
    <dgm:cxn modelId="{70775C1A-6516-4676-9D32-A83C2503920B}" type="presParOf" srcId="{386D6080-A220-4956-983D-40CD9EC80266}" destId="{C21035C3-BCA9-40FE-AD6C-BB4EAE3E6674}" srcOrd="0" destOrd="0" presId="urn:microsoft.com/office/officeart/2005/8/layout/hChevron3"/>
    <dgm:cxn modelId="{83903B75-D397-45F9-808B-D783B13B2C12}" type="presParOf" srcId="{386D6080-A220-4956-983D-40CD9EC80266}" destId="{387BB79C-0D2C-45DC-82D8-C30F27FCC45A}" srcOrd="1" destOrd="0" presId="urn:microsoft.com/office/officeart/2005/8/layout/hChevron3"/>
    <dgm:cxn modelId="{2A9F908E-7B12-40D5-8294-E27BEA450166}" type="presParOf" srcId="{386D6080-A220-4956-983D-40CD9EC80266}" destId="{1D7F2D49-4690-4E25-B71A-746634EC398F}" srcOrd="2" destOrd="0" presId="urn:microsoft.com/office/officeart/2005/8/layout/hChevron3"/>
    <dgm:cxn modelId="{DEF95C42-D77C-4D0D-8132-EC6E504F9333}" type="presParOf" srcId="{386D6080-A220-4956-983D-40CD9EC80266}" destId="{BAD47653-AFE6-4554-A456-E15DFC4E7AC9}" srcOrd="3" destOrd="0" presId="urn:microsoft.com/office/officeart/2005/8/layout/hChevron3"/>
    <dgm:cxn modelId="{4C63E68E-182E-435A-BE29-5DFD09AE9A4D}" type="presParOf" srcId="{386D6080-A220-4956-983D-40CD9EC80266}" destId="{AFA3FBAE-B54B-4F94-8F7E-C2CEADDA0094}" srcOrd="4" destOrd="0" presId="urn:microsoft.com/office/officeart/2005/8/layout/hChevron3"/>
    <dgm:cxn modelId="{4A4D97A2-F87C-484E-AEF8-634B3BE33FEF}" type="presParOf" srcId="{386D6080-A220-4956-983D-40CD9EC80266}" destId="{A944AC06-9EF2-4166-BD32-734F895443FF}" srcOrd="5" destOrd="0" presId="urn:microsoft.com/office/officeart/2005/8/layout/hChevron3"/>
    <dgm:cxn modelId="{F4EC206E-F88E-4EB6-905D-838A61B821BD}" type="presParOf" srcId="{386D6080-A220-4956-983D-40CD9EC80266}" destId="{EDB36EA8-3A8A-4065-B6CA-F67CCE201B69}" srcOrd="6" destOrd="0" presId="urn:microsoft.com/office/officeart/2005/8/layout/hChevron3"/>
  </dgm:cxnLst>
  <dgm:bg/>
  <dgm:whole/>
</dgm:dataModel>
</file>

<file path=ppt/diagrams/data17.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8"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custLinFactX="178863" custLinFactY="-360007" custLinFactNeighborX="200000" custLinFactNeighborY="-400000">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D10E3BAF-59CF-4B80-9140-8D37472A165C}" type="presOf" srcId="{F4A9EBB9-2A3E-4B51-8269-D4C6A557D5D6}" destId="{C21035C3-BCA9-40FE-AD6C-BB4EAE3E6674}" srcOrd="0" destOrd="0" presId="urn:microsoft.com/office/officeart/2005/8/layout/hChevron3"/>
    <dgm:cxn modelId="{065C1D37-E951-4945-BA15-C36B901B1FD8}" type="presOf" srcId="{C9ACA9AF-7063-4E00-AE5B-F03025E3E945}" destId="{1D7F2D49-4690-4E25-B71A-746634EC398F}" srcOrd="0" destOrd="0" presId="urn:microsoft.com/office/officeart/2005/8/layout/hChevron3"/>
    <dgm:cxn modelId="{B47047E4-C1C8-4C94-8D41-1DB1CF32C4AF}"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E231D4EF-3DF9-42EE-A28E-EC3F8EFFB2B3}" type="presOf" srcId="{4F31D627-DAE1-436F-9CAA-9AAF0C8F2085}" destId="{386D6080-A220-4956-983D-40CD9EC80266}" srcOrd="0" destOrd="0" presId="urn:microsoft.com/office/officeart/2005/8/layout/hChevron3"/>
    <dgm:cxn modelId="{3F2787A2-A983-413F-8777-557DCA7C0B78}"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3DE4A6C9-A3C3-4137-8F99-04D3448454CF}" type="presParOf" srcId="{386D6080-A220-4956-983D-40CD9EC80266}" destId="{C21035C3-BCA9-40FE-AD6C-BB4EAE3E6674}" srcOrd="0" destOrd="0" presId="urn:microsoft.com/office/officeart/2005/8/layout/hChevron3"/>
    <dgm:cxn modelId="{9338C768-2903-429C-B182-2D3732420252}" type="presParOf" srcId="{386D6080-A220-4956-983D-40CD9EC80266}" destId="{387BB79C-0D2C-45DC-82D8-C30F27FCC45A}" srcOrd="1" destOrd="0" presId="urn:microsoft.com/office/officeart/2005/8/layout/hChevron3"/>
    <dgm:cxn modelId="{C5CA17AE-2AA3-4617-A451-14B7ABEA58D9}" type="presParOf" srcId="{386D6080-A220-4956-983D-40CD9EC80266}" destId="{1D7F2D49-4690-4E25-B71A-746634EC398F}" srcOrd="2" destOrd="0" presId="urn:microsoft.com/office/officeart/2005/8/layout/hChevron3"/>
    <dgm:cxn modelId="{55BBA715-4FDE-46FF-8B84-98874B999E2E}" type="presParOf" srcId="{386D6080-A220-4956-983D-40CD9EC80266}" destId="{BAD47653-AFE6-4554-A456-E15DFC4E7AC9}" srcOrd="3" destOrd="0" presId="urn:microsoft.com/office/officeart/2005/8/layout/hChevron3"/>
    <dgm:cxn modelId="{7FD64561-3466-4F89-9767-C2A1C14B8789}" type="presParOf" srcId="{386D6080-A220-4956-983D-40CD9EC80266}" destId="{AFA3FBAE-B54B-4F94-8F7E-C2CEADDA0094}" srcOrd="4" destOrd="0" presId="urn:microsoft.com/office/officeart/2005/8/layout/hChevron3"/>
    <dgm:cxn modelId="{F83C5C73-D000-49D0-AA09-BEA85F14D3E8}" type="presParOf" srcId="{386D6080-A220-4956-983D-40CD9EC80266}" destId="{A944AC06-9EF2-4166-BD32-734F895443FF}" srcOrd="5" destOrd="0" presId="urn:microsoft.com/office/officeart/2005/8/layout/hChevron3"/>
    <dgm:cxn modelId="{FF52989C-1C19-4CE1-B809-62A35EAAE91A}" type="presParOf" srcId="{386D6080-A220-4956-983D-40CD9EC80266}" destId="{EDB36EA8-3A8A-4065-B6CA-F67CCE201B69}" srcOrd="6" destOrd="0" presId="urn:microsoft.com/office/officeart/2005/8/layout/hChevron3"/>
  </dgm:cxnLst>
  <dgm:bg/>
  <dgm:whole/>
</dgm:dataModel>
</file>

<file path=ppt/diagrams/data18.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213D40BF-3A83-433A-8C34-0A3B23E6ADB6}"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B63EFB55-9053-4A96-85E8-E6FF05CD23EF}" type="presOf" srcId="{233FDB76-0797-47E0-A37B-E7FD38453A96}" destId="{EDB36EA8-3A8A-4065-B6CA-F67CCE201B69}" srcOrd="0" destOrd="0" presId="urn:microsoft.com/office/officeart/2005/8/layout/hChevron3"/>
    <dgm:cxn modelId="{1CC42C01-E17B-44BD-B06D-4DEF7816CB00}" type="presOf" srcId="{B16926A6-B101-451B-9507-4316B54A0D0F}" destId="{AFA3FBAE-B54B-4F94-8F7E-C2CEADDA0094}"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396A25F1-4BDF-45BA-936F-DA576BFF6FE5}" type="presOf" srcId="{F4A9EBB9-2A3E-4B51-8269-D4C6A557D5D6}" destId="{C21035C3-BCA9-40FE-AD6C-BB4EAE3E6674}" srcOrd="0" destOrd="0" presId="urn:microsoft.com/office/officeart/2005/8/layout/hChevron3"/>
    <dgm:cxn modelId="{4A7C8AD6-E3A9-4F6A-953B-8B500D427BB9}"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7B52C722-2B3C-45C1-8901-1B7043229B6F}" type="presParOf" srcId="{386D6080-A220-4956-983D-40CD9EC80266}" destId="{C21035C3-BCA9-40FE-AD6C-BB4EAE3E6674}" srcOrd="0" destOrd="0" presId="urn:microsoft.com/office/officeart/2005/8/layout/hChevron3"/>
    <dgm:cxn modelId="{F8900BAF-2FC6-476E-94CC-B49FE032FDE3}" type="presParOf" srcId="{386D6080-A220-4956-983D-40CD9EC80266}" destId="{387BB79C-0D2C-45DC-82D8-C30F27FCC45A}" srcOrd="1" destOrd="0" presId="urn:microsoft.com/office/officeart/2005/8/layout/hChevron3"/>
    <dgm:cxn modelId="{7B18EE0C-F493-4228-BA25-4D79C80528AB}" type="presParOf" srcId="{386D6080-A220-4956-983D-40CD9EC80266}" destId="{1D7F2D49-4690-4E25-B71A-746634EC398F}" srcOrd="2" destOrd="0" presId="urn:microsoft.com/office/officeart/2005/8/layout/hChevron3"/>
    <dgm:cxn modelId="{B34F242C-E675-4ACC-8EF6-A942686720B9}" type="presParOf" srcId="{386D6080-A220-4956-983D-40CD9EC80266}" destId="{BAD47653-AFE6-4554-A456-E15DFC4E7AC9}" srcOrd="3" destOrd="0" presId="urn:microsoft.com/office/officeart/2005/8/layout/hChevron3"/>
    <dgm:cxn modelId="{493029A6-53BC-4B4C-BC2D-211C6210E51A}" type="presParOf" srcId="{386D6080-A220-4956-983D-40CD9EC80266}" destId="{AFA3FBAE-B54B-4F94-8F7E-C2CEADDA0094}" srcOrd="4" destOrd="0" presId="urn:microsoft.com/office/officeart/2005/8/layout/hChevron3"/>
    <dgm:cxn modelId="{431F3BCC-B034-48C7-A6CA-ADCD4D3DFD45}" type="presParOf" srcId="{386D6080-A220-4956-983D-40CD9EC80266}" destId="{A944AC06-9EF2-4166-BD32-734F895443FF}" srcOrd="5" destOrd="0" presId="urn:microsoft.com/office/officeart/2005/8/layout/hChevron3"/>
    <dgm:cxn modelId="{E4D1521D-B1E6-4390-AF7B-EF7A3C66C36C}" type="presParOf" srcId="{386D6080-A220-4956-983D-40CD9EC80266}" destId="{EDB36EA8-3A8A-4065-B6CA-F67CCE201B69}" srcOrd="6" destOrd="0" presId="urn:microsoft.com/office/officeart/2005/8/layout/hChevron3"/>
  </dgm:cxnLst>
  <dgm:bg/>
  <dgm:whole/>
</dgm:dataModel>
</file>

<file path=ppt/diagrams/data19.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9"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custLinFactX="178863" custLinFactY="-360007" custLinFactNeighborX="200000" custLinFactNeighborY="-400000">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A50E3BEB-75B9-4B1D-9BF0-003BF54F0651}"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D1853D01-715A-48E0-8CF6-D6A000A7BC2E}" type="presOf" srcId="{233FDB76-0797-47E0-A37B-E7FD38453A96}" destId="{EDB36EA8-3A8A-4065-B6CA-F67CCE201B69}" srcOrd="0" destOrd="0" presId="urn:microsoft.com/office/officeart/2005/8/layout/hChevron3"/>
    <dgm:cxn modelId="{10EF73AB-000A-49C9-A2A8-64B4D0FD7C61}"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D822ED03-8092-46E8-9A34-AC61980AD1CA}" type="presOf" srcId="{B16926A6-B101-451B-9507-4316B54A0D0F}" destId="{AFA3FBAE-B54B-4F94-8F7E-C2CEADDA0094}" srcOrd="0" destOrd="0" presId="urn:microsoft.com/office/officeart/2005/8/layout/hChevron3"/>
    <dgm:cxn modelId="{305DC29F-4CE9-421F-B8CF-999EF0FF7EB2}" type="presOf" srcId="{C9ACA9AF-7063-4E00-AE5B-F03025E3E945}" destId="{1D7F2D49-4690-4E25-B71A-746634EC398F}" srcOrd="0" destOrd="0" presId="urn:microsoft.com/office/officeart/2005/8/layout/hChevron3"/>
    <dgm:cxn modelId="{1F0E23AA-0609-4072-9449-D01D8287E510}" type="presParOf" srcId="{386D6080-A220-4956-983D-40CD9EC80266}" destId="{C21035C3-BCA9-40FE-AD6C-BB4EAE3E6674}" srcOrd="0" destOrd="0" presId="urn:microsoft.com/office/officeart/2005/8/layout/hChevron3"/>
    <dgm:cxn modelId="{49D916E3-D4F7-4495-984C-E9B0DC84D947}" type="presParOf" srcId="{386D6080-A220-4956-983D-40CD9EC80266}" destId="{387BB79C-0D2C-45DC-82D8-C30F27FCC45A}" srcOrd="1" destOrd="0" presId="urn:microsoft.com/office/officeart/2005/8/layout/hChevron3"/>
    <dgm:cxn modelId="{6AE1B228-CE61-4D3A-BF1A-66408258074A}" type="presParOf" srcId="{386D6080-A220-4956-983D-40CD9EC80266}" destId="{1D7F2D49-4690-4E25-B71A-746634EC398F}" srcOrd="2" destOrd="0" presId="urn:microsoft.com/office/officeart/2005/8/layout/hChevron3"/>
    <dgm:cxn modelId="{AE5D77ED-F01E-43B7-9C40-153E41C6EC31}" type="presParOf" srcId="{386D6080-A220-4956-983D-40CD9EC80266}" destId="{BAD47653-AFE6-4554-A456-E15DFC4E7AC9}" srcOrd="3" destOrd="0" presId="urn:microsoft.com/office/officeart/2005/8/layout/hChevron3"/>
    <dgm:cxn modelId="{C7C56CAD-54D8-4FB5-BCA5-04EC7E19A6B3}" type="presParOf" srcId="{386D6080-A220-4956-983D-40CD9EC80266}" destId="{AFA3FBAE-B54B-4F94-8F7E-C2CEADDA0094}" srcOrd="4" destOrd="0" presId="urn:microsoft.com/office/officeart/2005/8/layout/hChevron3"/>
    <dgm:cxn modelId="{03BE0B40-FA7D-490D-80E9-950841D5EABC}" type="presParOf" srcId="{386D6080-A220-4956-983D-40CD9EC80266}" destId="{A944AC06-9EF2-4166-BD32-734F895443FF}" srcOrd="5" destOrd="0" presId="urn:microsoft.com/office/officeart/2005/8/layout/hChevron3"/>
    <dgm:cxn modelId="{56693656-5555-4C15-A076-7CF88FA35376}" type="presParOf" srcId="{386D6080-A220-4956-983D-40CD9EC80266}" destId="{EDB36EA8-3A8A-4065-B6CA-F67CCE201B69}" srcOrd="6" destOrd="0" presId="urn:microsoft.com/office/officeart/2005/8/layout/hChevron3"/>
  </dgm:cxnLst>
  <dgm:bg/>
  <dgm:whole/>
</dgm:dataModel>
</file>

<file path=ppt/diagrams/data2.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FBEF3DDA-80E9-449A-9969-36BC8BEE514A}" type="presOf" srcId="{233FDB76-0797-47E0-A37B-E7FD38453A96}" destId="{EDB36EA8-3A8A-4065-B6CA-F67CCE201B69}" srcOrd="0" destOrd="0" presId="urn:microsoft.com/office/officeart/2005/8/layout/hChevron3"/>
    <dgm:cxn modelId="{5D47D068-1DFF-4A59-B2D2-02048E41BE99}" type="presOf" srcId="{B16926A6-B101-451B-9507-4316B54A0D0F}" destId="{AFA3FBAE-B54B-4F94-8F7E-C2CEADDA0094}" srcOrd="0" destOrd="0" presId="urn:microsoft.com/office/officeart/2005/8/layout/hChevron3"/>
    <dgm:cxn modelId="{CA2CA5E1-8F6F-4CB5-963C-EFBFD3DB9530}" type="presOf" srcId="{4F31D627-DAE1-436F-9CAA-9AAF0C8F2085}" destId="{386D6080-A220-4956-983D-40CD9EC80266}" srcOrd="0" destOrd="0" presId="urn:microsoft.com/office/officeart/2005/8/layout/hChevron3"/>
    <dgm:cxn modelId="{3FF328F1-A4AB-4878-A1E8-9855E0CC95C1}"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456A6F16-178B-43BC-8B86-503B927C8156}" type="presOf" srcId="{C9ACA9AF-7063-4E00-AE5B-F03025E3E945}" destId="{1D7F2D49-4690-4E25-B71A-746634EC398F}" srcOrd="0" destOrd="0" presId="urn:microsoft.com/office/officeart/2005/8/layout/hChevron3"/>
    <dgm:cxn modelId="{1F59E88F-040E-411D-8ECF-44198BDDF50E}" type="presParOf" srcId="{386D6080-A220-4956-983D-40CD9EC80266}" destId="{C21035C3-BCA9-40FE-AD6C-BB4EAE3E6674}" srcOrd="0" destOrd="0" presId="urn:microsoft.com/office/officeart/2005/8/layout/hChevron3"/>
    <dgm:cxn modelId="{B8E3068D-6030-41CD-975C-E45B2C3E62D6}" type="presParOf" srcId="{386D6080-A220-4956-983D-40CD9EC80266}" destId="{387BB79C-0D2C-45DC-82D8-C30F27FCC45A}" srcOrd="1" destOrd="0" presId="urn:microsoft.com/office/officeart/2005/8/layout/hChevron3"/>
    <dgm:cxn modelId="{A763C115-9B79-43C8-BBF9-925AF4283B43}" type="presParOf" srcId="{386D6080-A220-4956-983D-40CD9EC80266}" destId="{1D7F2D49-4690-4E25-B71A-746634EC398F}" srcOrd="2" destOrd="0" presId="urn:microsoft.com/office/officeart/2005/8/layout/hChevron3"/>
    <dgm:cxn modelId="{7148C5D0-BDAF-4164-B7B7-8C952EED4C38}" type="presParOf" srcId="{386D6080-A220-4956-983D-40CD9EC80266}" destId="{BAD47653-AFE6-4554-A456-E15DFC4E7AC9}" srcOrd="3" destOrd="0" presId="urn:microsoft.com/office/officeart/2005/8/layout/hChevron3"/>
    <dgm:cxn modelId="{D99A4537-E2A1-4C1E-AEE2-6829C227F202}" type="presParOf" srcId="{386D6080-A220-4956-983D-40CD9EC80266}" destId="{AFA3FBAE-B54B-4F94-8F7E-C2CEADDA0094}" srcOrd="4" destOrd="0" presId="urn:microsoft.com/office/officeart/2005/8/layout/hChevron3"/>
    <dgm:cxn modelId="{A3E92600-2823-4C25-B5C7-FA6A645DB742}" type="presParOf" srcId="{386D6080-A220-4956-983D-40CD9EC80266}" destId="{A944AC06-9EF2-4166-BD32-734F895443FF}" srcOrd="5" destOrd="0" presId="urn:microsoft.com/office/officeart/2005/8/layout/hChevron3"/>
    <dgm:cxn modelId="{B0098B71-4DFC-41BC-825E-BCED544C353A}" type="presParOf" srcId="{386D6080-A220-4956-983D-40CD9EC80266}" destId="{EDB36EA8-3A8A-4065-B6CA-F67CCE201B69}" srcOrd="6" destOrd="0" presId="urn:microsoft.com/office/officeart/2005/8/layout/hChevron3"/>
  </dgm:cxnLst>
  <dgm:bg/>
  <dgm:whole/>
</dgm:dataModel>
</file>

<file path=ppt/diagrams/data20.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548BD9F6-5ED8-4E6D-A6B0-BDD11E87557A}" type="presOf" srcId="{B16926A6-B101-451B-9507-4316B54A0D0F}" destId="{AFA3FBAE-B54B-4F94-8F7E-C2CEADDA0094}" srcOrd="0" destOrd="0" presId="urn:microsoft.com/office/officeart/2005/8/layout/hChevron3"/>
    <dgm:cxn modelId="{2EB5869B-734D-4DC3-8C9A-9BF29D7DAA53}" srcId="{4F31D627-DAE1-436F-9CAA-9AAF0C8F2085}" destId="{C9ACA9AF-7063-4E00-AE5B-F03025E3E945}" srcOrd="1" destOrd="0" parTransId="{7CBBEB72-85AA-4E12-8754-064399FAB18B}" sibTransId="{446C989C-1D87-424F-9F75-AA32273D8BCD}"/>
    <dgm:cxn modelId="{C3D711B3-42C4-45C6-A6D3-6702E793C595}" type="presOf" srcId="{C9ACA9AF-7063-4E00-AE5B-F03025E3E945}" destId="{1D7F2D49-4690-4E25-B71A-746634EC398F}" srcOrd="0" destOrd="0" presId="urn:microsoft.com/office/officeart/2005/8/layout/hChevron3"/>
    <dgm:cxn modelId="{34BFCA5E-B345-44C7-B34F-AF35A27A3179}"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CC214644-E3CC-43A5-8B44-4C19740CA968}"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608B1B91-CA18-4A68-BE69-F8242AAF63A3}" type="presOf" srcId="{F4A9EBB9-2A3E-4B51-8269-D4C6A557D5D6}" destId="{C21035C3-BCA9-40FE-AD6C-BB4EAE3E6674}" srcOrd="0" destOrd="0" presId="urn:microsoft.com/office/officeart/2005/8/layout/hChevron3"/>
    <dgm:cxn modelId="{3D772076-A1EC-4C0C-A120-E52EBFC76C30}" type="presParOf" srcId="{386D6080-A220-4956-983D-40CD9EC80266}" destId="{C21035C3-BCA9-40FE-AD6C-BB4EAE3E6674}" srcOrd="0" destOrd="0" presId="urn:microsoft.com/office/officeart/2005/8/layout/hChevron3"/>
    <dgm:cxn modelId="{E1DD3E00-1F83-4880-9396-DA93DFEC368A}" type="presParOf" srcId="{386D6080-A220-4956-983D-40CD9EC80266}" destId="{387BB79C-0D2C-45DC-82D8-C30F27FCC45A}" srcOrd="1" destOrd="0" presId="urn:microsoft.com/office/officeart/2005/8/layout/hChevron3"/>
    <dgm:cxn modelId="{34815599-563B-4BA7-9CD1-83025DACE141}" type="presParOf" srcId="{386D6080-A220-4956-983D-40CD9EC80266}" destId="{1D7F2D49-4690-4E25-B71A-746634EC398F}" srcOrd="2" destOrd="0" presId="urn:microsoft.com/office/officeart/2005/8/layout/hChevron3"/>
    <dgm:cxn modelId="{D5694D25-FC8C-4CEE-BC7F-C6EA387DA077}" type="presParOf" srcId="{386D6080-A220-4956-983D-40CD9EC80266}" destId="{BAD47653-AFE6-4554-A456-E15DFC4E7AC9}" srcOrd="3" destOrd="0" presId="urn:microsoft.com/office/officeart/2005/8/layout/hChevron3"/>
    <dgm:cxn modelId="{2F043AF9-EF63-48B0-8EB6-DA3818EC34A8}" type="presParOf" srcId="{386D6080-A220-4956-983D-40CD9EC80266}" destId="{AFA3FBAE-B54B-4F94-8F7E-C2CEADDA0094}" srcOrd="4" destOrd="0" presId="urn:microsoft.com/office/officeart/2005/8/layout/hChevron3"/>
    <dgm:cxn modelId="{F39A5914-ABF3-43C8-B4C8-70B603FF678F}" type="presParOf" srcId="{386D6080-A220-4956-983D-40CD9EC80266}" destId="{A944AC06-9EF2-4166-BD32-734F895443FF}" srcOrd="5" destOrd="0" presId="urn:microsoft.com/office/officeart/2005/8/layout/hChevron3"/>
    <dgm:cxn modelId="{6A167046-3758-4523-8339-E685E104D453}" type="presParOf" srcId="{386D6080-A220-4956-983D-40CD9EC80266}" destId="{EDB36EA8-3A8A-4065-B6CA-F67CCE201B69}" srcOrd="6" destOrd="0" presId="urn:microsoft.com/office/officeart/2005/8/layout/hChevron3"/>
  </dgm:cxnLst>
  <dgm:bg/>
  <dgm:whole/>
</dgm:dataModel>
</file>

<file path=ppt/diagrams/data21.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0"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custLinFactX="178863" custLinFactY="-360007" custLinFactNeighborX="200000" custLinFactNeighborY="-400000">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99D7990D-4368-4D02-99FD-54BBEA5D3A95}" type="presOf" srcId="{4F31D627-DAE1-436F-9CAA-9AAF0C8F2085}" destId="{386D6080-A220-4956-983D-40CD9EC80266}" srcOrd="0" destOrd="0" presId="urn:microsoft.com/office/officeart/2005/8/layout/hChevron3"/>
    <dgm:cxn modelId="{4977717A-7444-42D1-8D00-45A9C7231C26}"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50E8F6B5-B4B3-4A7F-BF33-9006C579F0FD}" type="presOf" srcId="{C9ACA9AF-7063-4E00-AE5B-F03025E3E945}" destId="{1D7F2D49-4690-4E25-B71A-746634EC398F}" srcOrd="0" destOrd="0" presId="urn:microsoft.com/office/officeart/2005/8/layout/hChevron3"/>
    <dgm:cxn modelId="{69147662-99FC-4FB0-889A-264978941392}" type="presOf" srcId="{B16926A6-B101-451B-9507-4316B54A0D0F}" destId="{AFA3FBAE-B54B-4F94-8F7E-C2CEADDA0094}" srcOrd="0" destOrd="0" presId="urn:microsoft.com/office/officeart/2005/8/layout/hChevron3"/>
    <dgm:cxn modelId="{A4DEA139-F0A8-4005-B2A2-3F4C049A91E6}"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45888B38-ECB4-4A83-8244-A6DCB64CA917}" type="presParOf" srcId="{386D6080-A220-4956-983D-40CD9EC80266}" destId="{C21035C3-BCA9-40FE-AD6C-BB4EAE3E6674}" srcOrd="0" destOrd="0" presId="urn:microsoft.com/office/officeart/2005/8/layout/hChevron3"/>
    <dgm:cxn modelId="{DCBAD306-8E9A-407F-AD59-5C9C147970EC}" type="presParOf" srcId="{386D6080-A220-4956-983D-40CD9EC80266}" destId="{387BB79C-0D2C-45DC-82D8-C30F27FCC45A}" srcOrd="1" destOrd="0" presId="urn:microsoft.com/office/officeart/2005/8/layout/hChevron3"/>
    <dgm:cxn modelId="{CA3A604B-1773-49BA-A638-E659B51433D3}" type="presParOf" srcId="{386D6080-A220-4956-983D-40CD9EC80266}" destId="{1D7F2D49-4690-4E25-B71A-746634EC398F}" srcOrd="2" destOrd="0" presId="urn:microsoft.com/office/officeart/2005/8/layout/hChevron3"/>
    <dgm:cxn modelId="{C86CDA49-D5FC-418B-91D8-7E0CD30B7596}" type="presParOf" srcId="{386D6080-A220-4956-983D-40CD9EC80266}" destId="{BAD47653-AFE6-4554-A456-E15DFC4E7AC9}" srcOrd="3" destOrd="0" presId="urn:microsoft.com/office/officeart/2005/8/layout/hChevron3"/>
    <dgm:cxn modelId="{4BFAEC20-E76B-473E-99EA-36B96D0E969D}" type="presParOf" srcId="{386D6080-A220-4956-983D-40CD9EC80266}" destId="{AFA3FBAE-B54B-4F94-8F7E-C2CEADDA0094}" srcOrd="4" destOrd="0" presId="urn:microsoft.com/office/officeart/2005/8/layout/hChevron3"/>
    <dgm:cxn modelId="{13AEFA79-E438-469A-9E12-AA2EDC2E83C7}" type="presParOf" srcId="{386D6080-A220-4956-983D-40CD9EC80266}" destId="{A944AC06-9EF2-4166-BD32-734F895443FF}" srcOrd="5" destOrd="0" presId="urn:microsoft.com/office/officeart/2005/8/layout/hChevron3"/>
    <dgm:cxn modelId="{BD7C9C7E-5DEB-40D8-BB48-B83E2ACFF937}" type="presParOf" srcId="{386D6080-A220-4956-983D-40CD9EC80266}" destId="{EDB36EA8-3A8A-4065-B6CA-F67CCE201B69}" srcOrd="6" destOrd="0" presId="urn:microsoft.com/office/officeart/2005/8/layout/hChevron3"/>
  </dgm:cxnLst>
  <dgm:bg/>
  <dgm:whole/>
</dgm:dataModel>
</file>

<file path=ppt/diagrams/data22.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F55C4468-F29A-43A5-8F16-8D7E0BBDB206}" type="presOf" srcId="{4F31D627-DAE1-436F-9CAA-9AAF0C8F2085}" destId="{386D6080-A220-4956-983D-40CD9EC80266}" srcOrd="0" destOrd="0" presId="urn:microsoft.com/office/officeart/2005/8/layout/hChevron3"/>
    <dgm:cxn modelId="{2EB5869B-734D-4DC3-8C9A-9BF29D7DAA53}" srcId="{4F31D627-DAE1-436F-9CAA-9AAF0C8F2085}" destId="{C9ACA9AF-7063-4E00-AE5B-F03025E3E945}" srcOrd="1" destOrd="0" parTransId="{7CBBEB72-85AA-4E12-8754-064399FAB18B}" sibTransId="{446C989C-1D87-424F-9F75-AA32273D8BCD}"/>
    <dgm:cxn modelId="{4BEE6290-7288-4EAD-8C65-4A003B9B5308}" type="presOf" srcId="{233FDB76-0797-47E0-A37B-E7FD38453A96}" destId="{EDB36EA8-3A8A-4065-B6CA-F67CCE201B69}" srcOrd="0" destOrd="0" presId="urn:microsoft.com/office/officeart/2005/8/layout/hChevron3"/>
    <dgm:cxn modelId="{F816906C-6D66-4D99-A350-35B6F0732B4E}"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EA15744C-22E8-4C36-A1E7-ADCF96E82038}" type="presOf" srcId="{F4A9EBB9-2A3E-4B51-8269-D4C6A557D5D6}" destId="{C21035C3-BCA9-40FE-AD6C-BB4EAE3E6674}"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8C3DAEDF-6711-481D-B5E6-19177B4A5171}"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BAEB1185-4BD6-4BEC-B6BE-A775B65FED09}" type="presParOf" srcId="{386D6080-A220-4956-983D-40CD9EC80266}" destId="{C21035C3-BCA9-40FE-AD6C-BB4EAE3E6674}" srcOrd="0" destOrd="0" presId="urn:microsoft.com/office/officeart/2005/8/layout/hChevron3"/>
    <dgm:cxn modelId="{62EF0CEC-3D43-42F7-88A6-CA989631BCDC}" type="presParOf" srcId="{386D6080-A220-4956-983D-40CD9EC80266}" destId="{387BB79C-0D2C-45DC-82D8-C30F27FCC45A}" srcOrd="1" destOrd="0" presId="urn:microsoft.com/office/officeart/2005/8/layout/hChevron3"/>
    <dgm:cxn modelId="{C9444A5A-FD78-4A2B-BFC0-E5FED9338AFE}" type="presParOf" srcId="{386D6080-A220-4956-983D-40CD9EC80266}" destId="{1D7F2D49-4690-4E25-B71A-746634EC398F}" srcOrd="2" destOrd="0" presId="urn:microsoft.com/office/officeart/2005/8/layout/hChevron3"/>
    <dgm:cxn modelId="{E881B911-2B26-4F58-9B50-EA2D0A7F1DFD}" type="presParOf" srcId="{386D6080-A220-4956-983D-40CD9EC80266}" destId="{BAD47653-AFE6-4554-A456-E15DFC4E7AC9}" srcOrd="3" destOrd="0" presId="urn:microsoft.com/office/officeart/2005/8/layout/hChevron3"/>
    <dgm:cxn modelId="{6F71911D-7FDE-45F0-B5A5-528E7A9E6AAB}" type="presParOf" srcId="{386D6080-A220-4956-983D-40CD9EC80266}" destId="{AFA3FBAE-B54B-4F94-8F7E-C2CEADDA0094}" srcOrd="4" destOrd="0" presId="urn:microsoft.com/office/officeart/2005/8/layout/hChevron3"/>
    <dgm:cxn modelId="{F732E2C8-7943-47A1-AB8A-9936BE956BBA}" type="presParOf" srcId="{386D6080-A220-4956-983D-40CD9EC80266}" destId="{A944AC06-9EF2-4166-BD32-734F895443FF}" srcOrd="5" destOrd="0" presId="urn:microsoft.com/office/officeart/2005/8/layout/hChevron3"/>
    <dgm:cxn modelId="{E8C21DC8-EAE5-41AD-B090-FE1A2E23B8DC}" type="presParOf" srcId="{386D6080-A220-4956-983D-40CD9EC80266}" destId="{EDB36EA8-3A8A-4065-B6CA-F67CCE201B69}" srcOrd="6" destOrd="0" presId="urn:microsoft.com/office/officeart/2005/8/layout/hChevron3"/>
  </dgm:cxnLst>
  <dgm:bg/>
  <dgm:whole/>
</dgm:dataModel>
</file>

<file path=ppt/diagrams/data23.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1"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custLinFactX="178863" custLinFactY="-360007" custLinFactNeighborX="200000" custLinFactNeighborY="-400000">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673359F3-F645-47A4-8F06-741EF463FB8F}" type="presOf" srcId="{B16926A6-B101-451B-9507-4316B54A0D0F}" destId="{AFA3FBAE-B54B-4F94-8F7E-C2CEADDA0094}" srcOrd="0" destOrd="0" presId="urn:microsoft.com/office/officeart/2005/8/layout/hChevron3"/>
    <dgm:cxn modelId="{4A340D78-E2D7-4C69-95CB-3C5B12F5EF88}" type="presOf" srcId="{F4A9EBB9-2A3E-4B51-8269-D4C6A557D5D6}" destId="{C21035C3-BCA9-40FE-AD6C-BB4EAE3E6674}" srcOrd="0" destOrd="0" presId="urn:microsoft.com/office/officeart/2005/8/layout/hChevron3"/>
    <dgm:cxn modelId="{5098F8C2-0559-44A6-9E28-0552D6E7E9A7}" type="presOf" srcId="{C9ACA9AF-7063-4E00-AE5B-F03025E3E945}" destId="{1D7F2D49-4690-4E25-B71A-746634EC398F}" srcOrd="0" destOrd="0" presId="urn:microsoft.com/office/officeart/2005/8/layout/hChevron3"/>
    <dgm:cxn modelId="{8484AD8D-5C73-4C56-9AEC-436805814200}" type="presOf" srcId="{4F31D627-DAE1-436F-9CAA-9AAF0C8F2085}" destId="{386D6080-A220-4956-983D-40CD9EC80266}"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85666DDE-69B4-4A1C-8E9C-5E6B00503852}" srcId="{4F31D627-DAE1-436F-9CAA-9AAF0C8F2085}" destId="{B16926A6-B101-451B-9507-4316B54A0D0F}" srcOrd="2" destOrd="0" parTransId="{9B36C3F3-1F71-4174-94B0-85A018757A82}" sibTransId="{6D41BB99-EDCB-4E03-AF51-81FCDC6B203F}"/>
    <dgm:cxn modelId="{AAD1B3EB-E238-44AF-8559-BE1F843C30AA}" type="presOf" srcId="{233FDB76-0797-47E0-A37B-E7FD38453A96}" destId="{EDB36EA8-3A8A-4065-B6CA-F67CCE201B69}" srcOrd="0" destOrd="0" presId="urn:microsoft.com/office/officeart/2005/8/layout/hChevron3"/>
    <dgm:cxn modelId="{F024473F-5AFA-4D38-9A7D-4C96F0D8A02D}" type="presParOf" srcId="{386D6080-A220-4956-983D-40CD9EC80266}" destId="{C21035C3-BCA9-40FE-AD6C-BB4EAE3E6674}" srcOrd="0" destOrd="0" presId="urn:microsoft.com/office/officeart/2005/8/layout/hChevron3"/>
    <dgm:cxn modelId="{C39A4560-3FE5-42A2-8957-F64F0B642613}" type="presParOf" srcId="{386D6080-A220-4956-983D-40CD9EC80266}" destId="{387BB79C-0D2C-45DC-82D8-C30F27FCC45A}" srcOrd="1" destOrd="0" presId="urn:microsoft.com/office/officeart/2005/8/layout/hChevron3"/>
    <dgm:cxn modelId="{02BD4768-8BA3-4E78-811F-3E738169AE74}" type="presParOf" srcId="{386D6080-A220-4956-983D-40CD9EC80266}" destId="{1D7F2D49-4690-4E25-B71A-746634EC398F}" srcOrd="2" destOrd="0" presId="urn:microsoft.com/office/officeart/2005/8/layout/hChevron3"/>
    <dgm:cxn modelId="{A5C782A9-89FC-461C-A7B9-AB4C89143194}" type="presParOf" srcId="{386D6080-A220-4956-983D-40CD9EC80266}" destId="{BAD47653-AFE6-4554-A456-E15DFC4E7AC9}" srcOrd="3" destOrd="0" presId="urn:microsoft.com/office/officeart/2005/8/layout/hChevron3"/>
    <dgm:cxn modelId="{C568159E-A99B-4733-A048-520344E56CA2}" type="presParOf" srcId="{386D6080-A220-4956-983D-40CD9EC80266}" destId="{AFA3FBAE-B54B-4F94-8F7E-C2CEADDA0094}" srcOrd="4" destOrd="0" presId="urn:microsoft.com/office/officeart/2005/8/layout/hChevron3"/>
    <dgm:cxn modelId="{74B00C93-2238-4987-999E-104B3565D802}" type="presParOf" srcId="{386D6080-A220-4956-983D-40CD9EC80266}" destId="{A944AC06-9EF2-4166-BD32-734F895443FF}" srcOrd="5" destOrd="0" presId="urn:microsoft.com/office/officeart/2005/8/layout/hChevron3"/>
    <dgm:cxn modelId="{F22E67AB-26DE-4C77-BA88-4BBC5350F054}" type="presParOf" srcId="{386D6080-A220-4956-983D-40CD9EC80266}" destId="{EDB36EA8-3A8A-4065-B6CA-F67CCE201B69}" srcOrd="6" destOrd="0" presId="urn:microsoft.com/office/officeart/2005/8/layout/hChevron3"/>
  </dgm:cxnLst>
  <dgm:bg/>
  <dgm:whole/>
</dgm:dataModel>
</file>

<file path=ppt/diagrams/data24.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4D151D44-C202-42F0-B51E-E80936C12B47}" type="presOf" srcId="{B16926A6-B101-451B-9507-4316B54A0D0F}" destId="{AFA3FBAE-B54B-4F94-8F7E-C2CEADDA0094}" srcOrd="0" destOrd="0" presId="urn:microsoft.com/office/officeart/2005/8/layout/hChevron3"/>
    <dgm:cxn modelId="{6B9B3929-69EA-4872-8803-71A495F1811E}" type="presOf" srcId="{233FDB76-0797-47E0-A37B-E7FD38453A96}" destId="{EDB36EA8-3A8A-4065-B6CA-F67CCE201B69}" srcOrd="0" destOrd="0" presId="urn:microsoft.com/office/officeart/2005/8/layout/hChevron3"/>
    <dgm:cxn modelId="{E0A01DEC-8180-4C99-AF66-F323257EA61C}" type="presOf" srcId="{4F31D627-DAE1-436F-9CAA-9AAF0C8F2085}" destId="{386D6080-A220-4956-983D-40CD9EC80266}" srcOrd="0" destOrd="0" presId="urn:microsoft.com/office/officeart/2005/8/layout/hChevron3"/>
    <dgm:cxn modelId="{D63AF587-0FCA-493C-AB98-7BCDED9DCE38}" type="presOf" srcId="{C9ACA9AF-7063-4E00-AE5B-F03025E3E945}" destId="{1D7F2D49-4690-4E25-B71A-746634EC398F}" srcOrd="0" destOrd="0" presId="urn:microsoft.com/office/officeart/2005/8/layout/hChevron3"/>
    <dgm:cxn modelId="{997F7D34-A82C-4CA6-9BDA-AC2226DDB44E}"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426011AC-8CCD-4DD7-87DC-7C3C50E92875}" type="presParOf" srcId="{386D6080-A220-4956-983D-40CD9EC80266}" destId="{C21035C3-BCA9-40FE-AD6C-BB4EAE3E6674}" srcOrd="0" destOrd="0" presId="urn:microsoft.com/office/officeart/2005/8/layout/hChevron3"/>
    <dgm:cxn modelId="{CCE5D6D3-076F-4C3B-A4A5-20840FE96FD2}" type="presParOf" srcId="{386D6080-A220-4956-983D-40CD9EC80266}" destId="{387BB79C-0D2C-45DC-82D8-C30F27FCC45A}" srcOrd="1" destOrd="0" presId="urn:microsoft.com/office/officeart/2005/8/layout/hChevron3"/>
    <dgm:cxn modelId="{B472E874-0E23-40C0-A687-3447D5E05482}" type="presParOf" srcId="{386D6080-A220-4956-983D-40CD9EC80266}" destId="{1D7F2D49-4690-4E25-B71A-746634EC398F}" srcOrd="2" destOrd="0" presId="urn:microsoft.com/office/officeart/2005/8/layout/hChevron3"/>
    <dgm:cxn modelId="{30F8A689-18B1-484B-A6B1-DFD67F99BEFB}" type="presParOf" srcId="{386D6080-A220-4956-983D-40CD9EC80266}" destId="{BAD47653-AFE6-4554-A456-E15DFC4E7AC9}" srcOrd="3" destOrd="0" presId="urn:microsoft.com/office/officeart/2005/8/layout/hChevron3"/>
    <dgm:cxn modelId="{8DC69BA8-50F4-4E13-BA52-729BD0133D2A}" type="presParOf" srcId="{386D6080-A220-4956-983D-40CD9EC80266}" destId="{AFA3FBAE-B54B-4F94-8F7E-C2CEADDA0094}" srcOrd="4" destOrd="0" presId="urn:microsoft.com/office/officeart/2005/8/layout/hChevron3"/>
    <dgm:cxn modelId="{EACE4645-EF6E-4818-9D95-84759C681C68}" type="presParOf" srcId="{386D6080-A220-4956-983D-40CD9EC80266}" destId="{A944AC06-9EF2-4166-BD32-734F895443FF}" srcOrd="5" destOrd="0" presId="urn:microsoft.com/office/officeart/2005/8/layout/hChevron3"/>
    <dgm:cxn modelId="{2663AB77-F089-4CA2-8691-66DEB748685A}" type="presParOf" srcId="{386D6080-A220-4956-983D-40CD9EC80266}" destId="{EDB36EA8-3A8A-4065-B6CA-F67CCE201B69}" srcOrd="6" destOrd="0" presId="urn:microsoft.com/office/officeart/2005/8/layout/hChevron3"/>
  </dgm:cxnLst>
  <dgm:bg/>
  <dgm:whole/>
</dgm:dataModel>
</file>

<file path=ppt/diagrams/data25.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2"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3F8BD3EA-3438-4305-8BAC-BBAE42C9C114}" type="presOf" srcId="{233FDB76-0797-47E0-A37B-E7FD38453A96}" destId="{EDB36EA8-3A8A-4065-B6CA-F67CCE201B69}" srcOrd="0" destOrd="0" presId="urn:microsoft.com/office/officeart/2005/8/layout/hChevron3"/>
    <dgm:cxn modelId="{E6B44E9A-8FCB-4596-A12C-8E64B0CECFFE}"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ACD9FAB8-83C8-40F6-B8FA-7367B0B8231C}" type="presOf" srcId="{F4A9EBB9-2A3E-4B51-8269-D4C6A557D5D6}" destId="{C21035C3-BCA9-40FE-AD6C-BB4EAE3E6674}" srcOrd="0" destOrd="0" presId="urn:microsoft.com/office/officeart/2005/8/layout/hChevron3"/>
    <dgm:cxn modelId="{6F51F9ED-57CB-45DA-98BA-CA480AF052D0}"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F5BB4BD7-FEBB-44F2-8E95-BD665865D7AC}" type="presOf" srcId="{4F31D627-DAE1-436F-9CAA-9AAF0C8F2085}" destId="{386D6080-A220-4956-983D-40CD9EC80266}" srcOrd="0" destOrd="0" presId="urn:microsoft.com/office/officeart/2005/8/layout/hChevron3"/>
    <dgm:cxn modelId="{CC714C64-6B34-4B1B-B1AD-B20A659CADCB}" type="presParOf" srcId="{386D6080-A220-4956-983D-40CD9EC80266}" destId="{C21035C3-BCA9-40FE-AD6C-BB4EAE3E6674}" srcOrd="0" destOrd="0" presId="urn:microsoft.com/office/officeart/2005/8/layout/hChevron3"/>
    <dgm:cxn modelId="{BA814817-8796-4BC9-99BA-643C9CC6AF24}" type="presParOf" srcId="{386D6080-A220-4956-983D-40CD9EC80266}" destId="{387BB79C-0D2C-45DC-82D8-C30F27FCC45A}" srcOrd="1" destOrd="0" presId="urn:microsoft.com/office/officeart/2005/8/layout/hChevron3"/>
    <dgm:cxn modelId="{648DCE51-1B1A-4754-A5D7-34A18F3F49BE}" type="presParOf" srcId="{386D6080-A220-4956-983D-40CD9EC80266}" destId="{1D7F2D49-4690-4E25-B71A-746634EC398F}" srcOrd="2" destOrd="0" presId="urn:microsoft.com/office/officeart/2005/8/layout/hChevron3"/>
    <dgm:cxn modelId="{928F731F-9FB7-436D-B4FB-5AB0CAF0DB94}" type="presParOf" srcId="{386D6080-A220-4956-983D-40CD9EC80266}" destId="{BAD47653-AFE6-4554-A456-E15DFC4E7AC9}" srcOrd="3" destOrd="0" presId="urn:microsoft.com/office/officeart/2005/8/layout/hChevron3"/>
    <dgm:cxn modelId="{366CA576-3330-4995-84B3-A3AC30143A57}" type="presParOf" srcId="{386D6080-A220-4956-983D-40CD9EC80266}" destId="{AFA3FBAE-B54B-4F94-8F7E-C2CEADDA0094}" srcOrd="4" destOrd="0" presId="urn:microsoft.com/office/officeart/2005/8/layout/hChevron3"/>
    <dgm:cxn modelId="{FE1120CE-5D97-4F0E-84D1-E5CFCA43DA6C}" type="presParOf" srcId="{386D6080-A220-4956-983D-40CD9EC80266}" destId="{A944AC06-9EF2-4166-BD32-734F895443FF}" srcOrd="5" destOrd="0" presId="urn:microsoft.com/office/officeart/2005/8/layout/hChevron3"/>
    <dgm:cxn modelId="{29B84711-512D-462C-BC4F-B12F8E9E5061}" type="presParOf" srcId="{386D6080-A220-4956-983D-40CD9EC80266}" destId="{EDB36EA8-3A8A-4065-B6CA-F67CCE201B69}" srcOrd="6" destOrd="0" presId="urn:microsoft.com/office/officeart/2005/8/layout/hChevron3"/>
  </dgm:cxnLst>
  <dgm:bg/>
  <dgm:whole/>
</dgm:dataModel>
</file>

<file path=ppt/diagrams/data26.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40B22257-A10D-4EFF-8B37-A1950B3D2BFE}" type="presOf" srcId="{C9ACA9AF-7063-4E00-AE5B-F03025E3E945}" destId="{1D7F2D49-4690-4E25-B71A-746634EC398F}" srcOrd="0" destOrd="0" presId="urn:microsoft.com/office/officeart/2005/8/layout/hChevron3"/>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1F5FB9C7-BA0F-4547-BA5F-E7976FFD4982}" type="presOf" srcId="{B16926A6-B101-451B-9507-4316B54A0D0F}" destId="{AFA3FBAE-B54B-4F94-8F7E-C2CEADDA0094}"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8BC6386D-BEDB-4B6B-AC1F-E24E1731430E}" type="presOf" srcId="{4F31D627-DAE1-436F-9CAA-9AAF0C8F2085}" destId="{386D6080-A220-4956-983D-40CD9EC80266}" srcOrd="0" destOrd="0" presId="urn:microsoft.com/office/officeart/2005/8/layout/hChevron3"/>
    <dgm:cxn modelId="{7B4B14AA-19D7-42E2-8CFE-D8ED19B2E813}" type="presOf" srcId="{233FDB76-0797-47E0-A37B-E7FD38453A96}" destId="{EDB36EA8-3A8A-4065-B6CA-F67CCE201B69}" srcOrd="0" destOrd="0" presId="urn:microsoft.com/office/officeart/2005/8/layout/hChevron3"/>
    <dgm:cxn modelId="{9E70B97B-897B-47FF-9732-132A2477FD6C}"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90390B8F-E4A1-424E-B6F1-AB5899C8C1E9}" type="presParOf" srcId="{386D6080-A220-4956-983D-40CD9EC80266}" destId="{C21035C3-BCA9-40FE-AD6C-BB4EAE3E6674}" srcOrd="0" destOrd="0" presId="urn:microsoft.com/office/officeart/2005/8/layout/hChevron3"/>
    <dgm:cxn modelId="{FB5DC785-2473-44A5-BF37-12F60E8B194A}" type="presParOf" srcId="{386D6080-A220-4956-983D-40CD9EC80266}" destId="{387BB79C-0D2C-45DC-82D8-C30F27FCC45A}" srcOrd="1" destOrd="0" presId="urn:microsoft.com/office/officeart/2005/8/layout/hChevron3"/>
    <dgm:cxn modelId="{18CAA12D-74F8-4539-8DEE-B93F7AF786F0}" type="presParOf" srcId="{386D6080-A220-4956-983D-40CD9EC80266}" destId="{1D7F2D49-4690-4E25-B71A-746634EC398F}" srcOrd="2" destOrd="0" presId="urn:microsoft.com/office/officeart/2005/8/layout/hChevron3"/>
    <dgm:cxn modelId="{82D3FE61-CA3D-4805-9E2C-5DB3EDC9BB63}" type="presParOf" srcId="{386D6080-A220-4956-983D-40CD9EC80266}" destId="{BAD47653-AFE6-4554-A456-E15DFC4E7AC9}" srcOrd="3" destOrd="0" presId="urn:microsoft.com/office/officeart/2005/8/layout/hChevron3"/>
    <dgm:cxn modelId="{4C79F13C-EDD1-42F5-A288-D11F424DB74C}" type="presParOf" srcId="{386D6080-A220-4956-983D-40CD9EC80266}" destId="{AFA3FBAE-B54B-4F94-8F7E-C2CEADDA0094}" srcOrd="4" destOrd="0" presId="urn:microsoft.com/office/officeart/2005/8/layout/hChevron3"/>
    <dgm:cxn modelId="{DB42845D-0D1F-4283-87CE-8716E9A3CD71}" type="presParOf" srcId="{386D6080-A220-4956-983D-40CD9EC80266}" destId="{A944AC06-9EF2-4166-BD32-734F895443FF}" srcOrd="5" destOrd="0" presId="urn:microsoft.com/office/officeart/2005/8/layout/hChevron3"/>
    <dgm:cxn modelId="{FC5990A8-0AF5-4B2B-97CD-B8E84380F054}" type="presParOf" srcId="{386D6080-A220-4956-983D-40CD9EC80266}" destId="{EDB36EA8-3A8A-4065-B6CA-F67CCE201B69}" srcOrd="6" destOrd="0" presId="urn:microsoft.com/office/officeart/2005/8/layout/hChevron3"/>
  </dgm:cxnLst>
  <dgm:bg/>
  <dgm:whole/>
</dgm:dataModel>
</file>

<file path=ppt/diagrams/data27.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3"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1FEBE1F1-FB52-4551-85DF-4624B54FA590}"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1C098A16-DC81-4DB7-A2F3-F5DCCE82F4FD}" type="presOf" srcId="{233FDB76-0797-47E0-A37B-E7FD38453A96}" destId="{EDB36EA8-3A8A-4065-B6CA-F67CCE201B69}"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194C2E7D-9EEA-4D09-BA51-5295BE874620}" type="presOf" srcId="{C9ACA9AF-7063-4E00-AE5B-F03025E3E945}" destId="{1D7F2D49-4690-4E25-B71A-746634EC398F}" srcOrd="0" destOrd="0" presId="urn:microsoft.com/office/officeart/2005/8/layout/hChevron3"/>
    <dgm:cxn modelId="{1DF14019-4F8B-47EE-9CA7-FF75377F4070}"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A31F7E5D-97A9-47E0-85D2-7DCD0591172B}" type="presOf" srcId="{B16926A6-B101-451B-9507-4316B54A0D0F}" destId="{AFA3FBAE-B54B-4F94-8F7E-C2CEADDA0094}" srcOrd="0" destOrd="0" presId="urn:microsoft.com/office/officeart/2005/8/layout/hChevron3"/>
    <dgm:cxn modelId="{19E34C38-FD61-4381-8921-12D9F4962E58}" type="presParOf" srcId="{386D6080-A220-4956-983D-40CD9EC80266}" destId="{C21035C3-BCA9-40FE-AD6C-BB4EAE3E6674}" srcOrd="0" destOrd="0" presId="urn:microsoft.com/office/officeart/2005/8/layout/hChevron3"/>
    <dgm:cxn modelId="{44215052-EE14-4895-82C8-50B2FED93732}" type="presParOf" srcId="{386D6080-A220-4956-983D-40CD9EC80266}" destId="{387BB79C-0D2C-45DC-82D8-C30F27FCC45A}" srcOrd="1" destOrd="0" presId="urn:microsoft.com/office/officeart/2005/8/layout/hChevron3"/>
    <dgm:cxn modelId="{E6074078-1A66-4ECF-BC30-930E2C18ED03}" type="presParOf" srcId="{386D6080-A220-4956-983D-40CD9EC80266}" destId="{1D7F2D49-4690-4E25-B71A-746634EC398F}" srcOrd="2" destOrd="0" presId="urn:microsoft.com/office/officeart/2005/8/layout/hChevron3"/>
    <dgm:cxn modelId="{6CC27E97-118B-45EA-B762-57CD7DDDA7DB}" type="presParOf" srcId="{386D6080-A220-4956-983D-40CD9EC80266}" destId="{BAD47653-AFE6-4554-A456-E15DFC4E7AC9}" srcOrd="3" destOrd="0" presId="urn:microsoft.com/office/officeart/2005/8/layout/hChevron3"/>
    <dgm:cxn modelId="{11112D16-CD6A-47BA-B154-10DD90DB6AFA}" type="presParOf" srcId="{386D6080-A220-4956-983D-40CD9EC80266}" destId="{AFA3FBAE-B54B-4F94-8F7E-C2CEADDA0094}" srcOrd="4" destOrd="0" presId="urn:microsoft.com/office/officeart/2005/8/layout/hChevron3"/>
    <dgm:cxn modelId="{2E54CBFD-BCE6-45B0-B67F-028D8ECD3CE8}" type="presParOf" srcId="{386D6080-A220-4956-983D-40CD9EC80266}" destId="{A944AC06-9EF2-4166-BD32-734F895443FF}" srcOrd="5" destOrd="0" presId="urn:microsoft.com/office/officeart/2005/8/layout/hChevron3"/>
    <dgm:cxn modelId="{98F66089-4435-4086-800C-4C118E98BF43}" type="presParOf" srcId="{386D6080-A220-4956-983D-40CD9EC80266}" destId="{EDB36EA8-3A8A-4065-B6CA-F67CCE201B69}" srcOrd="6" destOrd="0" presId="urn:microsoft.com/office/officeart/2005/8/layout/hChevron3"/>
  </dgm:cxnLst>
  <dgm:bg/>
  <dgm:whole/>
</dgm:dataModel>
</file>

<file path=ppt/diagrams/data28.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424A914-D8A4-489C-9C35-82C53C0FC321}"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97955EC4-2613-43AE-8A03-CAA99B8BE222}" type="presOf" srcId="{F4A9EBB9-2A3E-4B51-8269-D4C6A557D5D6}" destId="{C21035C3-BCA9-40FE-AD6C-BB4EAE3E6674}"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E3B66667-FDCF-4EBE-ADE8-06084D4CF634}" type="presOf" srcId="{4F31D627-DAE1-436F-9CAA-9AAF0C8F2085}" destId="{386D6080-A220-4956-983D-40CD9EC80266}" srcOrd="0" destOrd="0" presId="urn:microsoft.com/office/officeart/2005/8/layout/hChevron3"/>
    <dgm:cxn modelId="{213C8828-3AC1-4B70-A79D-D9A795102058}" type="presOf" srcId="{B16926A6-B101-451B-9507-4316B54A0D0F}" destId="{AFA3FBAE-B54B-4F94-8F7E-C2CEADDA0094}" srcOrd="0" destOrd="0" presId="urn:microsoft.com/office/officeart/2005/8/layout/hChevron3"/>
    <dgm:cxn modelId="{D78DC173-A27C-4A66-8980-F9DCD19C946F}"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1B8A9D04-DA3E-4094-9E65-869D61C7680E}" type="presParOf" srcId="{386D6080-A220-4956-983D-40CD9EC80266}" destId="{C21035C3-BCA9-40FE-AD6C-BB4EAE3E6674}" srcOrd="0" destOrd="0" presId="urn:microsoft.com/office/officeart/2005/8/layout/hChevron3"/>
    <dgm:cxn modelId="{C0BC200B-961D-4266-876E-680DAF5F3651}" type="presParOf" srcId="{386D6080-A220-4956-983D-40CD9EC80266}" destId="{387BB79C-0D2C-45DC-82D8-C30F27FCC45A}" srcOrd="1" destOrd="0" presId="urn:microsoft.com/office/officeart/2005/8/layout/hChevron3"/>
    <dgm:cxn modelId="{C97EC853-308B-40DE-8B04-A764466A86EC}" type="presParOf" srcId="{386D6080-A220-4956-983D-40CD9EC80266}" destId="{1D7F2D49-4690-4E25-B71A-746634EC398F}" srcOrd="2" destOrd="0" presId="urn:microsoft.com/office/officeart/2005/8/layout/hChevron3"/>
    <dgm:cxn modelId="{66A8FE02-837A-45D2-90EC-0F710E319D71}" type="presParOf" srcId="{386D6080-A220-4956-983D-40CD9EC80266}" destId="{BAD47653-AFE6-4554-A456-E15DFC4E7AC9}" srcOrd="3" destOrd="0" presId="urn:microsoft.com/office/officeart/2005/8/layout/hChevron3"/>
    <dgm:cxn modelId="{7A4FC64E-9534-4572-9C78-35BB0320B8B5}" type="presParOf" srcId="{386D6080-A220-4956-983D-40CD9EC80266}" destId="{AFA3FBAE-B54B-4F94-8F7E-C2CEADDA0094}" srcOrd="4" destOrd="0" presId="urn:microsoft.com/office/officeart/2005/8/layout/hChevron3"/>
    <dgm:cxn modelId="{78847915-E1F2-41C8-8415-A54D1A966D6C}" type="presParOf" srcId="{386D6080-A220-4956-983D-40CD9EC80266}" destId="{A944AC06-9EF2-4166-BD32-734F895443FF}" srcOrd="5" destOrd="0" presId="urn:microsoft.com/office/officeart/2005/8/layout/hChevron3"/>
    <dgm:cxn modelId="{EF668CDA-B8AC-4B1F-A974-19FC232A72D6}" type="presParOf" srcId="{386D6080-A220-4956-983D-40CD9EC80266}" destId="{EDB36EA8-3A8A-4065-B6CA-F67CCE201B69}" srcOrd="6" destOrd="0" presId="urn:microsoft.com/office/officeart/2005/8/layout/hChevron3"/>
  </dgm:cxnLst>
  <dgm:bg/>
  <dgm:whole/>
</dgm:dataModel>
</file>

<file path=ppt/diagrams/data29.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4"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6219173B-D8F7-43CD-BF76-BF4ED82A5875}" type="presOf" srcId="{C9ACA9AF-7063-4E00-AE5B-F03025E3E945}" destId="{1D7F2D49-4690-4E25-B71A-746634EC398F}" srcOrd="0" destOrd="0" presId="urn:microsoft.com/office/officeart/2005/8/layout/hChevron3"/>
    <dgm:cxn modelId="{79F9F76D-E3D8-4320-A441-1C4FE886EB88}" type="presOf" srcId="{B16926A6-B101-451B-9507-4316B54A0D0F}" destId="{AFA3FBAE-B54B-4F94-8F7E-C2CEADDA0094}" srcOrd="0" destOrd="0" presId="urn:microsoft.com/office/officeart/2005/8/layout/hChevron3"/>
    <dgm:cxn modelId="{22A53294-361B-4ABA-B6A8-14F40D7E3FBF}" type="presOf" srcId="{4F31D627-DAE1-436F-9CAA-9AAF0C8F2085}" destId="{386D6080-A220-4956-983D-40CD9EC80266}" srcOrd="0" destOrd="0" presId="urn:microsoft.com/office/officeart/2005/8/layout/hChevron3"/>
    <dgm:cxn modelId="{5D4B4334-D07C-4612-AA5A-B31FC34344B8}" type="presOf" srcId="{F4A9EBB9-2A3E-4B51-8269-D4C6A557D5D6}" destId="{C21035C3-BCA9-40FE-AD6C-BB4EAE3E6674}" srcOrd="0" destOrd="0" presId="urn:microsoft.com/office/officeart/2005/8/layout/hChevron3"/>
    <dgm:cxn modelId="{D1C6DEFC-DA31-480F-9E0A-5A78C72C160A}"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C3B4B659-8C1C-41BF-85C6-F212F053AAE2}" type="presParOf" srcId="{386D6080-A220-4956-983D-40CD9EC80266}" destId="{C21035C3-BCA9-40FE-AD6C-BB4EAE3E6674}" srcOrd="0" destOrd="0" presId="urn:microsoft.com/office/officeart/2005/8/layout/hChevron3"/>
    <dgm:cxn modelId="{A2DE4938-C140-4690-B8C0-1523558D261B}" type="presParOf" srcId="{386D6080-A220-4956-983D-40CD9EC80266}" destId="{387BB79C-0D2C-45DC-82D8-C30F27FCC45A}" srcOrd="1" destOrd="0" presId="urn:microsoft.com/office/officeart/2005/8/layout/hChevron3"/>
    <dgm:cxn modelId="{AA730B2D-6C04-4B40-AFD9-10F9265DDB8A}" type="presParOf" srcId="{386D6080-A220-4956-983D-40CD9EC80266}" destId="{1D7F2D49-4690-4E25-B71A-746634EC398F}" srcOrd="2" destOrd="0" presId="urn:microsoft.com/office/officeart/2005/8/layout/hChevron3"/>
    <dgm:cxn modelId="{5626D551-B464-4085-ABEF-4BE633603CD0}" type="presParOf" srcId="{386D6080-A220-4956-983D-40CD9EC80266}" destId="{BAD47653-AFE6-4554-A456-E15DFC4E7AC9}" srcOrd="3" destOrd="0" presId="urn:microsoft.com/office/officeart/2005/8/layout/hChevron3"/>
    <dgm:cxn modelId="{8C59F644-EBF9-4673-B26E-C3BE1E52379D}" type="presParOf" srcId="{386D6080-A220-4956-983D-40CD9EC80266}" destId="{AFA3FBAE-B54B-4F94-8F7E-C2CEADDA0094}" srcOrd="4" destOrd="0" presId="urn:microsoft.com/office/officeart/2005/8/layout/hChevron3"/>
    <dgm:cxn modelId="{E7AE1AF3-48F9-4367-8BA5-8A038B36A662}" type="presParOf" srcId="{386D6080-A220-4956-983D-40CD9EC80266}" destId="{A944AC06-9EF2-4166-BD32-734F895443FF}" srcOrd="5" destOrd="0" presId="urn:microsoft.com/office/officeart/2005/8/layout/hChevron3"/>
    <dgm:cxn modelId="{A52E017B-8CD0-4DB4-8A33-CD990D16419A}" type="presParOf" srcId="{386D6080-A220-4956-983D-40CD9EC80266}" destId="{EDB36EA8-3A8A-4065-B6CA-F67CCE201B69}" srcOrd="6" destOrd="0" presId="urn:microsoft.com/office/officeart/2005/8/layout/hChevron3"/>
  </dgm:cxnLst>
  <dgm:bg/>
  <dgm:whole/>
</dgm:dataModel>
</file>

<file path=ppt/diagrams/data3.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0"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35E24034-AB73-488A-93CC-95173B5EAE5F}" type="presOf" srcId="{C9ACA9AF-7063-4E00-AE5B-F03025E3E945}" destId="{1D7F2D49-4690-4E25-B71A-746634EC398F}" srcOrd="0" destOrd="0" presId="urn:microsoft.com/office/officeart/2005/8/layout/hChevron3"/>
    <dgm:cxn modelId="{9EB72E8F-ED51-4AF7-BA00-4381B6A223A0}"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EA2027E9-1AC1-460B-A091-1E0AD5DB12B4}" type="presOf" srcId="{4F31D627-DAE1-436F-9CAA-9AAF0C8F2085}" destId="{386D6080-A220-4956-983D-40CD9EC80266}" srcOrd="0" destOrd="0" presId="urn:microsoft.com/office/officeart/2005/8/layout/hChevron3"/>
    <dgm:cxn modelId="{96D568DC-FC65-44FC-B3D2-13178F3FFB4B}"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32F6576A-D3E5-4F90-8976-4BF8FD2C0813}" type="presOf" srcId="{B16926A6-B101-451B-9507-4316B54A0D0F}" destId="{AFA3FBAE-B54B-4F94-8F7E-C2CEADDA0094}" srcOrd="0" destOrd="0" presId="urn:microsoft.com/office/officeart/2005/8/layout/hChevron3"/>
    <dgm:cxn modelId="{EEDA5AAC-4123-4B82-B03E-CB07D6F1D4FD}" type="presParOf" srcId="{386D6080-A220-4956-983D-40CD9EC80266}" destId="{C21035C3-BCA9-40FE-AD6C-BB4EAE3E6674}" srcOrd="0" destOrd="0" presId="urn:microsoft.com/office/officeart/2005/8/layout/hChevron3"/>
    <dgm:cxn modelId="{73DF9E9A-95C2-4668-8DA3-D832FDB13AE6}" type="presParOf" srcId="{386D6080-A220-4956-983D-40CD9EC80266}" destId="{387BB79C-0D2C-45DC-82D8-C30F27FCC45A}" srcOrd="1" destOrd="0" presId="urn:microsoft.com/office/officeart/2005/8/layout/hChevron3"/>
    <dgm:cxn modelId="{69454AA1-54C8-4D46-83CC-84AF46B8F41C}" type="presParOf" srcId="{386D6080-A220-4956-983D-40CD9EC80266}" destId="{1D7F2D49-4690-4E25-B71A-746634EC398F}" srcOrd="2" destOrd="0" presId="urn:microsoft.com/office/officeart/2005/8/layout/hChevron3"/>
    <dgm:cxn modelId="{EC557AD6-8FAF-40B3-928F-513018DBAE60}" type="presParOf" srcId="{386D6080-A220-4956-983D-40CD9EC80266}" destId="{BAD47653-AFE6-4554-A456-E15DFC4E7AC9}" srcOrd="3" destOrd="0" presId="urn:microsoft.com/office/officeart/2005/8/layout/hChevron3"/>
    <dgm:cxn modelId="{64603E29-BFA7-4C09-9BB4-F1B065CD76B0}" type="presParOf" srcId="{386D6080-A220-4956-983D-40CD9EC80266}" destId="{AFA3FBAE-B54B-4F94-8F7E-C2CEADDA0094}" srcOrd="4" destOrd="0" presId="urn:microsoft.com/office/officeart/2005/8/layout/hChevron3"/>
    <dgm:cxn modelId="{B1F6A980-5E2D-4513-AE12-DAE6951241F4}" type="presParOf" srcId="{386D6080-A220-4956-983D-40CD9EC80266}" destId="{A944AC06-9EF2-4166-BD32-734F895443FF}" srcOrd="5" destOrd="0" presId="urn:microsoft.com/office/officeart/2005/8/layout/hChevron3"/>
    <dgm:cxn modelId="{F5B13990-9DBA-4B6F-B80E-BCD5DE9859BD}" type="presParOf" srcId="{386D6080-A220-4956-983D-40CD9EC80266}" destId="{EDB36EA8-3A8A-4065-B6CA-F67CCE201B69}" srcOrd="6" destOrd="0" presId="urn:microsoft.com/office/officeart/2005/8/layout/hChevron3"/>
  </dgm:cxnLst>
  <dgm:bg/>
  <dgm:whole/>
</dgm:dataModel>
</file>

<file path=ppt/diagrams/data30.xml><?xml version="1.0" encoding="utf-8"?>
<dgm:dataModel xmlns:dgm="http://schemas.openxmlformats.org/drawingml/2006/diagram" xmlns:a="http://schemas.openxmlformats.org/drawingml/2006/main">
  <dgm:ptLst>
    <dgm:pt modelId="{0ABC728C-92A5-43DE-BA0D-327C3867FAA6}" type="doc">
      <dgm:prSet loTypeId="urn:microsoft.com/office/officeart/2005/8/layout/hList2" loCatId="list" qsTypeId="urn:microsoft.com/office/officeart/2005/8/quickstyle/simple1#25" qsCatId="simple" csTypeId="urn:microsoft.com/office/officeart/2005/8/colors/accent1_2#2" csCatId="accent1" phldr="1"/>
      <dgm:spPr/>
      <dgm:t>
        <a:bodyPr/>
        <a:lstStyle/>
        <a:p>
          <a:endParaRPr lang="nl-NL"/>
        </a:p>
      </dgm:t>
    </dgm:pt>
    <dgm:pt modelId="{DE5C6A56-675C-432C-9AFE-DB8F45CBD954}">
      <dgm:prSet phldrT="[Text]"/>
      <dgm:spPr/>
      <dgm:t>
        <a:bodyPr/>
        <a:lstStyle/>
        <a:p>
          <a:r>
            <a:rPr lang="nl-NL" dirty="0" smtClean="0"/>
            <a:t>Wat is Windows Partner Solutions</a:t>
          </a:r>
          <a:endParaRPr lang="nl-NL" dirty="0"/>
        </a:p>
      </dgm:t>
    </dgm:pt>
    <dgm:pt modelId="{B39D6E16-095B-4316-948D-CBCE80FEA45C}" type="parTrans" cxnId="{69BFD19F-FAAD-4B9B-99E9-D2BD1492C1C2}">
      <dgm:prSet/>
      <dgm:spPr/>
      <dgm:t>
        <a:bodyPr/>
        <a:lstStyle/>
        <a:p>
          <a:endParaRPr lang="nl-NL"/>
        </a:p>
      </dgm:t>
    </dgm:pt>
    <dgm:pt modelId="{A49727F9-3DE0-4D93-B718-4B4C815B94E5}" type="sibTrans" cxnId="{69BFD19F-FAAD-4B9B-99E9-D2BD1492C1C2}">
      <dgm:prSet/>
      <dgm:spPr/>
      <dgm:t>
        <a:bodyPr/>
        <a:lstStyle/>
        <a:p>
          <a:endParaRPr lang="nl-NL"/>
        </a:p>
      </dgm:t>
    </dgm:pt>
    <dgm:pt modelId="{0332822D-4613-40A4-AA73-F5DFF66EBE3C}">
      <dgm:prSet phldrT="[Text]"/>
      <dgm:spPr/>
      <dgm:t>
        <a:bodyPr/>
        <a:lstStyle/>
        <a:p>
          <a:pPr>
            <a:spcAft>
              <a:spcPts val="500"/>
            </a:spcAft>
          </a:pPr>
          <a:r>
            <a:rPr lang="nl-NL" dirty="0" smtClean="0">
              <a:solidFill>
                <a:schemeClr val="bg2">
                  <a:lumMod val="50000"/>
                  <a:lumOff val="50000"/>
                </a:schemeClr>
              </a:solidFill>
            </a:rPr>
            <a:t> Een structureel Microsoft initiatief om het MidMarket potentieel te benutten ten aanzien van Windows Vista, MDOP, Software Assurance en Volume Licenties.</a:t>
          </a:r>
          <a:endParaRPr lang="nl-NL" dirty="0">
            <a:solidFill>
              <a:schemeClr val="bg2">
                <a:lumMod val="50000"/>
                <a:lumOff val="50000"/>
              </a:schemeClr>
            </a:solidFill>
          </a:endParaRPr>
        </a:p>
      </dgm:t>
    </dgm:pt>
    <dgm:pt modelId="{AD9BD0C0-FEC3-44CF-A7A5-E819E71AAE7E}" type="parTrans" cxnId="{2F42130A-E4CE-47F5-AD17-8A54FEB775C6}">
      <dgm:prSet/>
      <dgm:spPr/>
      <dgm:t>
        <a:bodyPr/>
        <a:lstStyle/>
        <a:p>
          <a:endParaRPr lang="nl-NL"/>
        </a:p>
      </dgm:t>
    </dgm:pt>
    <dgm:pt modelId="{F1D959F1-34C3-4A01-8C14-10EC841B8A2D}" type="sibTrans" cxnId="{2F42130A-E4CE-47F5-AD17-8A54FEB775C6}">
      <dgm:prSet/>
      <dgm:spPr/>
      <dgm:t>
        <a:bodyPr/>
        <a:lstStyle/>
        <a:p>
          <a:endParaRPr lang="nl-NL"/>
        </a:p>
      </dgm:t>
    </dgm:pt>
    <dgm:pt modelId="{68CBEB92-9A2C-40D1-A221-C92517BC852C}">
      <dgm:prSet phldrT="[Text]"/>
      <dgm:spPr/>
      <dgm:t>
        <a:bodyPr/>
        <a:lstStyle/>
        <a:p>
          <a:pPr>
            <a:spcAft>
              <a:spcPts val="500"/>
            </a:spcAft>
          </a:pPr>
          <a:r>
            <a:rPr lang="nl-NL" dirty="0" smtClean="0">
              <a:solidFill>
                <a:schemeClr val="bg2">
                  <a:lumMod val="50000"/>
                  <a:lumOff val="50000"/>
                </a:schemeClr>
              </a:solidFill>
            </a:rPr>
            <a:t> In 2008 en 2009 zullen meer en meer bedrijven overstappen naar Windows Vista. </a:t>
          </a:r>
          <a:endParaRPr lang="nl-NL" dirty="0">
            <a:solidFill>
              <a:schemeClr val="bg2">
                <a:lumMod val="50000"/>
                <a:lumOff val="50000"/>
              </a:schemeClr>
            </a:solidFill>
          </a:endParaRPr>
        </a:p>
      </dgm:t>
    </dgm:pt>
    <dgm:pt modelId="{A2DD864E-04A0-416C-93D0-1EB2AEDA8F1B}" type="parTrans" cxnId="{AC9E3B67-A101-4F38-B74C-B597C4C6F80C}">
      <dgm:prSet/>
      <dgm:spPr/>
      <dgm:t>
        <a:bodyPr/>
        <a:lstStyle/>
        <a:p>
          <a:endParaRPr lang="nl-NL"/>
        </a:p>
      </dgm:t>
    </dgm:pt>
    <dgm:pt modelId="{C8FC7B94-66CA-43C6-8775-3539DACF42C9}" type="sibTrans" cxnId="{AC9E3B67-A101-4F38-B74C-B597C4C6F80C}">
      <dgm:prSet/>
      <dgm:spPr/>
      <dgm:t>
        <a:bodyPr/>
        <a:lstStyle/>
        <a:p>
          <a:endParaRPr lang="nl-NL"/>
        </a:p>
      </dgm:t>
    </dgm:pt>
    <dgm:pt modelId="{2E22108E-53CD-4C39-A87C-8650A6C51D05}">
      <dgm:prSet phldrT="[Text]"/>
      <dgm:spPr/>
      <dgm:t>
        <a:bodyPr/>
        <a:lstStyle/>
        <a:p>
          <a:r>
            <a:rPr lang="nl-NL" dirty="0" smtClean="0"/>
            <a:t>Hoe helpt Windows partner Solutions</a:t>
          </a:r>
          <a:endParaRPr lang="nl-NL" dirty="0"/>
        </a:p>
      </dgm:t>
    </dgm:pt>
    <dgm:pt modelId="{2998E5C7-66DE-4EF4-9DD8-A6838D87EAF5}" type="parTrans" cxnId="{71B103C4-C344-4AB2-A4BC-FBA79F381638}">
      <dgm:prSet/>
      <dgm:spPr/>
      <dgm:t>
        <a:bodyPr/>
        <a:lstStyle/>
        <a:p>
          <a:endParaRPr lang="nl-NL"/>
        </a:p>
      </dgm:t>
    </dgm:pt>
    <dgm:pt modelId="{D2B3A3B6-709E-4CBF-A8E2-83CCD8938548}" type="sibTrans" cxnId="{71B103C4-C344-4AB2-A4BC-FBA79F381638}">
      <dgm:prSet/>
      <dgm:spPr/>
      <dgm:t>
        <a:bodyPr/>
        <a:lstStyle/>
        <a:p>
          <a:endParaRPr lang="nl-NL"/>
        </a:p>
      </dgm:t>
    </dgm:pt>
    <dgm:pt modelId="{606FD854-2310-47FF-9EFB-C0A43B6A90B7}">
      <dgm:prSet phldrT="[Text]" custT="1"/>
      <dgm:spPr/>
      <dgm:t>
        <a:bodyPr/>
        <a:lstStyle/>
        <a:p>
          <a:r>
            <a:rPr lang="nl-NL" sz="1200" dirty="0" smtClean="0">
              <a:solidFill>
                <a:schemeClr val="bg2">
                  <a:lumMod val="50000"/>
                  <a:lumOff val="50000"/>
                </a:schemeClr>
              </a:solidFill>
            </a:rPr>
            <a:t> Windows Partner Solutions helpt Microsoft partners met Best Practices, Tools en materialen.</a:t>
          </a:r>
          <a:endParaRPr lang="nl-NL" sz="1200" dirty="0">
            <a:solidFill>
              <a:schemeClr val="bg2">
                <a:lumMod val="50000"/>
                <a:lumOff val="50000"/>
              </a:schemeClr>
            </a:solidFill>
          </a:endParaRPr>
        </a:p>
      </dgm:t>
    </dgm:pt>
    <dgm:pt modelId="{3095CDB8-E5FA-4B24-AE1F-6FF34931C928}" type="parTrans" cxnId="{67AAE705-D3A5-4DBE-A797-5C3E41A45281}">
      <dgm:prSet/>
      <dgm:spPr/>
      <dgm:t>
        <a:bodyPr/>
        <a:lstStyle/>
        <a:p>
          <a:endParaRPr lang="nl-NL"/>
        </a:p>
      </dgm:t>
    </dgm:pt>
    <dgm:pt modelId="{DF4F8771-3846-437F-833A-A71DE593ECE6}" type="sibTrans" cxnId="{67AAE705-D3A5-4DBE-A797-5C3E41A45281}">
      <dgm:prSet/>
      <dgm:spPr/>
      <dgm:t>
        <a:bodyPr/>
        <a:lstStyle/>
        <a:p>
          <a:endParaRPr lang="nl-NL"/>
        </a:p>
      </dgm:t>
    </dgm:pt>
    <dgm:pt modelId="{26855E8D-7BA9-4E1E-A8EC-B8187E5DB669}">
      <dgm:prSet phldrT="[Text]" custT="1"/>
      <dgm:spPr/>
      <dgm:t>
        <a:bodyPr/>
        <a:lstStyle/>
        <a:p>
          <a:r>
            <a:rPr lang="nl-NL" sz="1200" dirty="0" smtClean="0">
              <a:solidFill>
                <a:schemeClr val="bg2">
                  <a:lumMod val="50000"/>
                  <a:lumOff val="50000"/>
                </a:schemeClr>
              </a:solidFill>
            </a:rPr>
            <a:t> Microsoft heeft de afgelopen periode geïnvesteerd door te luisteren naar haar partners en verbeteringen door te voeren in de ondersteunende materialen.</a:t>
          </a:r>
          <a:endParaRPr lang="nl-NL" sz="1200" dirty="0">
            <a:solidFill>
              <a:schemeClr val="bg2">
                <a:lumMod val="50000"/>
                <a:lumOff val="50000"/>
              </a:schemeClr>
            </a:solidFill>
          </a:endParaRPr>
        </a:p>
      </dgm:t>
    </dgm:pt>
    <dgm:pt modelId="{D1EA7EA6-FF66-49BF-B78D-8C7DF185D9B8}" type="parTrans" cxnId="{DC6B05A6-13B3-4FE5-B872-5F6FD970BF51}">
      <dgm:prSet/>
      <dgm:spPr/>
      <dgm:t>
        <a:bodyPr/>
        <a:lstStyle/>
        <a:p>
          <a:endParaRPr lang="nl-NL"/>
        </a:p>
      </dgm:t>
    </dgm:pt>
    <dgm:pt modelId="{A314FD81-057D-4C67-ADD9-B4D91D6B17BD}" type="sibTrans" cxnId="{DC6B05A6-13B3-4FE5-B872-5F6FD970BF51}">
      <dgm:prSet/>
      <dgm:spPr/>
      <dgm:t>
        <a:bodyPr/>
        <a:lstStyle/>
        <a:p>
          <a:endParaRPr lang="nl-NL"/>
        </a:p>
      </dgm:t>
    </dgm:pt>
    <dgm:pt modelId="{80A614AF-DBA7-460C-8191-D13CECBD36F5}">
      <dgm:prSet phldrT="[Text]"/>
      <dgm:spPr/>
      <dgm:t>
        <a:bodyPr/>
        <a:lstStyle/>
        <a:p>
          <a:r>
            <a:rPr lang="nl-NL" dirty="0" smtClean="0"/>
            <a:t>In welke verkoopsfase gebruik ik wat</a:t>
          </a:r>
          <a:endParaRPr lang="nl-NL" dirty="0"/>
        </a:p>
      </dgm:t>
    </dgm:pt>
    <dgm:pt modelId="{DFE57D52-7254-499B-A895-7273474DF7C6}" type="parTrans" cxnId="{047C2CE4-43E7-474C-BA01-273DD6FDCA37}">
      <dgm:prSet/>
      <dgm:spPr/>
      <dgm:t>
        <a:bodyPr/>
        <a:lstStyle/>
        <a:p>
          <a:endParaRPr lang="nl-NL"/>
        </a:p>
      </dgm:t>
    </dgm:pt>
    <dgm:pt modelId="{5150B2F1-4BC1-4B11-96A7-B277494D3189}" type="sibTrans" cxnId="{047C2CE4-43E7-474C-BA01-273DD6FDCA37}">
      <dgm:prSet/>
      <dgm:spPr/>
      <dgm:t>
        <a:bodyPr/>
        <a:lstStyle/>
        <a:p>
          <a:endParaRPr lang="nl-NL"/>
        </a:p>
      </dgm:t>
    </dgm:pt>
    <dgm:pt modelId="{2DD001AA-601D-4AD6-8F7F-612E03B9EFA3}">
      <dgm:prSet phldrT="[Text]"/>
      <dgm:spPr/>
      <dgm:t>
        <a:bodyPr/>
        <a:lstStyle/>
        <a:p>
          <a:r>
            <a:rPr lang="nl-NL" dirty="0" smtClean="0">
              <a:solidFill>
                <a:schemeClr val="bg2">
                  <a:lumMod val="50000"/>
                  <a:lumOff val="50000"/>
                </a:schemeClr>
              </a:solidFill>
            </a:rPr>
            <a:t> De ondersteuning is opgedeeld in 4 gebieden</a:t>
          </a:r>
          <a:endParaRPr lang="nl-NL" dirty="0">
            <a:solidFill>
              <a:schemeClr val="bg2">
                <a:lumMod val="50000"/>
                <a:lumOff val="50000"/>
              </a:schemeClr>
            </a:solidFill>
          </a:endParaRPr>
        </a:p>
      </dgm:t>
    </dgm:pt>
    <dgm:pt modelId="{83137966-EEFE-44F1-B9EA-19A0D8B68629}" type="parTrans" cxnId="{1E5358E5-0D05-4BCE-B3CB-4673B579FD0D}">
      <dgm:prSet/>
      <dgm:spPr/>
      <dgm:t>
        <a:bodyPr/>
        <a:lstStyle/>
        <a:p>
          <a:endParaRPr lang="nl-NL"/>
        </a:p>
      </dgm:t>
    </dgm:pt>
    <dgm:pt modelId="{5CE3F9E5-0F06-43AF-BCAA-294372376192}" type="sibTrans" cxnId="{1E5358E5-0D05-4BCE-B3CB-4673B579FD0D}">
      <dgm:prSet/>
      <dgm:spPr/>
      <dgm:t>
        <a:bodyPr/>
        <a:lstStyle/>
        <a:p>
          <a:endParaRPr lang="nl-NL"/>
        </a:p>
      </dgm:t>
    </dgm:pt>
    <dgm:pt modelId="{B053A23A-D59B-45A9-9056-A5BBF09407CE}">
      <dgm:prSet phldrT="[Text]" custT="1"/>
      <dgm:spPr/>
      <dgm:t>
        <a:bodyPr/>
        <a:lstStyle/>
        <a:p>
          <a:r>
            <a:rPr lang="nl-NL" sz="1200" dirty="0" smtClean="0">
              <a:solidFill>
                <a:schemeClr val="bg2">
                  <a:lumMod val="50000"/>
                  <a:lumOff val="50000"/>
                </a:schemeClr>
              </a:solidFill>
            </a:rPr>
            <a:t> Door ondersteuning te bieden op de praktijk gerichte MidMarket klanten om zo tot 20% margeverhoging te realiseren op gerelateerde diensten.</a:t>
          </a:r>
          <a:endParaRPr lang="nl-NL" sz="1200" dirty="0">
            <a:solidFill>
              <a:schemeClr val="bg2">
                <a:lumMod val="50000"/>
                <a:lumOff val="50000"/>
              </a:schemeClr>
            </a:solidFill>
          </a:endParaRPr>
        </a:p>
      </dgm:t>
    </dgm:pt>
    <dgm:pt modelId="{3B97994C-C1E0-451F-955F-5AF381B47799}" type="parTrans" cxnId="{33D650C8-EA18-48BF-9A84-94CF9413E013}">
      <dgm:prSet/>
      <dgm:spPr/>
      <dgm:t>
        <a:bodyPr/>
        <a:lstStyle/>
        <a:p>
          <a:endParaRPr lang="nl-NL"/>
        </a:p>
      </dgm:t>
    </dgm:pt>
    <dgm:pt modelId="{149BBDA0-AC7E-450E-A3D8-00BF93DC7FEB}" type="sibTrans" cxnId="{33D650C8-EA18-48BF-9A84-94CF9413E013}">
      <dgm:prSet/>
      <dgm:spPr/>
      <dgm:t>
        <a:bodyPr/>
        <a:lstStyle/>
        <a:p>
          <a:endParaRPr lang="nl-NL"/>
        </a:p>
      </dgm:t>
    </dgm:pt>
    <dgm:pt modelId="{C16CF6A5-56FB-4BFF-BB51-CAFEB7EB6160}">
      <dgm:prSet phldrT="[Text]"/>
      <dgm:spPr/>
      <dgm:t>
        <a:bodyPr/>
        <a:lstStyle/>
        <a:p>
          <a:pPr>
            <a:spcAft>
              <a:spcPts val="500"/>
            </a:spcAft>
          </a:pPr>
          <a:r>
            <a:rPr lang="nl-NL" dirty="0" smtClean="0">
              <a:solidFill>
                <a:schemeClr val="bg2">
                  <a:lumMod val="50000"/>
                  <a:lumOff val="50000"/>
                </a:schemeClr>
              </a:solidFill>
            </a:rPr>
            <a:t>Voor uw klanten en uw eigen bedrijf is het gebruik van MDOP essentieel om de voordelen ten volle te benutten en de eenvoud in deployment te realiseren.</a:t>
          </a:r>
          <a:endParaRPr lang="nl-NL" dirty="0">
            <a:solidFill>
              <a:schemeClr val="bg2">
                <a:lumMod val="50000"/>
                <a:lumOff val="50000"/>
              </a:schemeClr>
            </a:solidFill>
          </a:endParaRPr>
        </a:p>
      </dgm:t>
    </dgm:pt>
    <dgm:pt modelId="{13523A20-D12A-4D69-8EDA-19E7DA44E937}" type="parTrans" cxnId="{9B402E0B-C5B8-4CC6-B4E9-50E342800EFF}">
      <dgm:prSet/>
      <dgm:spPr/>
      <dgm:t>
        <a:bodyPr/>
        <a:lstStyle/>
        <a:p>
          <a:endParaRPr lang="nl-NL"/>
        </a:p>
      </dgm:t>
    </dgm:pt>
    <dgm:pt modelId="{2EC597EE-AC5D-41BE-88EA-0513847373EE}" type="sibTrans" cxnId="{9B402E0B-C5B8-4CC6-B4E9-50E342800EFF}">
      <dgm:prSet/>
      <dgm:spPr/>
      <dgm:t>
        <a:bodyPr/>
        <a:lstStyle/>
        <a:p>
          <a:endParaRPr lang="nl-NL"/>
        </a:p>
      </dgm:t>
    </dgm:pt>
    <dgm:pt modelId="{ACB4262B-06CF-4E8E-98D8-6C24A6F787C9}" type="pres">
      <dgm:prSet presAssocID="{0ABC728C-92A5-43DE-BA0D-327C3867FAA6}" presName="linearFlow" presStyleCnt="0">
        <dgm:presLayoutVars>
          <dgm:dir/>
          <dgm:animLvl val="lvl"/>
          <dgm:resizeHandles/>
        </dgm:presLayoutVars>
      </dgm:prSet>
      <dgm:spPr/>
      <dgm:t>
        <a:bodyPr/>
        <a:lstStyle/>
        <a:p>
          <a:endParaRPr lang="nl-NL"/>
        </a:p>
      </dgm:t>
    </dgm:pt>
    <dgm:pt modelId="{429DA493-3786-4BFA-8E55-04C6732A301C}" type="pres">
      <dgm:prSet presAssocID="{DE5C6A56-675C-432C-9AFE-DB8F45CBD954}" presName="compositeNode" presStyleCnt="0">
        <dgm:presLayoutVars>
          <dgm:bulletEnabled val="1"/>
        </dgm:presLayoutVars>
      </dgm:prSet>
      <dgm:spPr/>
      <dgm:t>
        <a:bodyPr/>
        <a:lstStyle/>
        <a:p>
          <a:endParaRPr lang="nl-NL"/>
        </a:p>
      </dgm:t>
    </dgm:pt>
    <dgm:pt modelId="{6D4AD92C-3EBB-435C-B89C-86BA376327AF}" type="pres">
      <dgm:prSet presAssocID="{DE5C6A56-675C-432C-9AFE-DB8F45CBD954}" presName="image" presStyleLbl="fgImgPlace1" presStyleIdx="0" presStyleCnt="3"/>
      <dgm:spPr>
        <a:prstGeom prst="ellipse">
          <a:avLst/>
        </a:prstGeom>
        <a:blipFill rotWithShape="0">
          <a:blip xmlns:r="http://schemas.openxmlformats.org/officeDocument/2006/relationships" r:embed="rId1"/>
          <a:stretch>
            <a:fillRect/>
          </a:stretch>
        </a:blipFill>
        <a:effectLst>
          <a:softEdge rad="63500"/>
        </a:effectLst>
      </dgm:spPr>
      <dgm:t>
        <a:bodyPr/>
        <a:lstStyle/>
        <a:p>
          <a:endParaRPr lang="nl-NL"/>
        </a:p>
      </dgm:t>
    </dgm:pt>
    <dgm:pt modelId="{E5FBCA6A-E334-4A1F-B278-7B1F3A88A93F}" type="pres">
      <dgm:prSet presAssocID="{DE5C6A56-675C-432C-9AFE-DB8F45CBD954}" presName="childNode" presStyleLbl="node1" presStyleIdx="0" presStyleCnt="3" custScaleX="112000">
        <dgm:presLayoutVars>
          <dgm:bulletEnabled val="1"/>
        </dgm:presLayoutVars>
      </dgm:prSet>
      <dgm:spPr/>
      <dgm:t>
        <a:bodyPr/>
        <a:lstStyle/>
        <a:p>
          <a:endParaRPr lang="nl-NL"/>
        </a:p>
      </dgm:t>
    </dgm:pt>
    <dgm:pt modelId="{5662E8E3-092B-46FF-85F8-2FCCFB0D31E3}" type="pres">
      <dgm:prSet presAssocID="{DE5C6A56-675C-432C-9AFE-DB8F45CBD954}" presName="parentNode" presStyleLbl="revTx" presStyleIdx="0" presStyleCnt="3">
        <dgm:presLayoutVars>
          <dgm:chMax val="0"/>
          <dgm:bulletEnabled val="1"/>
        </dgm:presLayoutVars>
      </dgm:prSet>
      <dgm:spPr/>
      <dgm:t>
        <a:bodyPr/>
        <a:lstStyle/>
        <a:p>
          <a:endParaRPr lang="nl-NL"/>
        </a:p>
      </dgm:t>
    </dgm:pt>
    <dgm:pt modelId="{CDAF9E52-87CF-4781-8794-9704689EFB5B}" type="pres">
      <dgm:prSet presAssocID="{A49727F9-3DE0-4D93-B718-4B4C815B94E5}" presName="sibTrans" presStyleCnt="0"/>
      <dgm:spPr/>
      <dgm:t>
        <a:bodyPr/>
        <a:lstStyle/>
        <a:p>
          <a:endParaRPr lang="nl-NL"/>
        </a:p>
      </dgm:t>
    </dgm:pt>
    <dgm:pt modelId="{CC3ACA26-C8E9-4E47-B74B-13FC802A3AFA}" type="pres">
      <dgm:prSet presAssocID="{2E22108E-53CD-4C39-A87C-8650A6C51D05}" presName="compositeNode" presStyleCnt="0">
        <dgm:presLayoutVars>
          <dgm:bulletEnabled val="1"/>
        </dgm:presLayoutVars>
      </dgm:prSet>
      <dgm:spPr/>
      <dgm:t>
        <a:bodyPr/>
        <a:lstStyle/>
        <a:p>
          <a:endParaRPr lang="nl-NL"/>
        </a:p>
      </dgm:t>
    </dgm:pt>
    <dgm:pt modelId="{158AC058-AAEC-4B94-91F1-4C2F4F51A632}" type="pres">
      <dgm:prSet presAssocID="{2E22108E-53CD-4C39-A87C-8650A6C51D05}" presName="image" presStyleLbl="fgImgPlace1" presStyleIdx="1" presStyleCnt="3"/>
      <dgm:spPr>
        <a:prstGeom prst="ellipse">
          <a:avLst/>
        </a:prstGeom>
        <a:blipFill rotWithShape="0">
          <a:blip xmlns:r="http://schemas.openxmlformats.org/officeDocument/2006/relationships" r:embed="rId1"/>
          <a:stretch>
            <a:fillRect/>
          </a:stretch>
        </a:blipFill>
        <a:effectLst>
          <a:softEdge rad="63500"/>
        </a:effectLst>
      </dgm:spPr>
      <dgm:t>
        <a:bodyPr/>
        <a:lstStyle/>
        <a:p>
          <a:endParaRPr lang="nl-NL"/>
        </a:p>
      </dgm:t>
    </dgm:pt>
    <dgm:pt modelId="{64754D86-741B-499F-B2E3-C4EC9AC84E45}" type="pres">
      <dgm:prSet presAssocID="{2E22108E-53CD-4C39-A87C-8650A6C51D05}" presName="childNode" presStyleLbl="node1" presStyleIdx="1" presStyleCnt="3" custScaleX="115173">
        <dgm:presLayoutVars>
          <dgm:bulletEnabled val="1"/>
        </dgm:presLayoutVars>
      </dgm:prSet>
      <dgm:spPr/>
      <dgm:t>
        <a:bodyPr/>
        <a:lstStyle/>
        <a:p>
          <a:endParaRPr lang="nl-NL"/>
        </a:p>
      </dgm:t>
    </dgm:pt>
    <dgm:pt modelId="{5F90F4A9-02DE-4E11-AE0E-044D47D269E9}" type="pres">
      <dgm:prSet presAssocID="{2E22108E-53CD-4C39-A87C-8650A6C51D05}" presName="parentNode" presStyleLbl="revTx" presStyleIdx="1" presStyleCnt="3">
        <dgm:presLayoutVars>
          <dgm:chMax val="0"/>
          <dgm:bulletEnabled val="1"/>
        </dgm:presLayoutVars>
      </dgm:prSet>
      <dgm:spPr/>
      <dgm:t>
        <a:bodyPr/>
        <a:lstStyle/>
        <a:p>
          <a:endParaRPr lang="nl-NL"/>
        </a:p>
      </dgm:t>
    </dgm:pt>
    <dgm:pt modelId="{56B4056F-3445-4016-BFD5-A810F1F47F9C}" type="pres">
      <dgm:prSet presAssocID="{D2B3A3B6-709E-4CBF-A8E2-83CCD8938548}" presName="sibTrans" presStyleCnt="0"/>
      <dgm:spPr/>
      <dgm:t>
        <a:bodyPr/>
        <a:lstStyle/>
        <a:p>
          <a:endParaRPr lang="nl-NL"/>
        </a:p>
      </dgm:t>
    </dgm:pt>
    <dgm:pt modelId="{E034594A-2874-44F7-B8E6-A6DD804AD522}" type="pres">
      <dgm:prSet presAssocID="{80A614AF-DBA7-460C-8191-D13CECBD36F5}" presName="compositeNode" presStyleCnt="0">
        <dgm:presLayoutVars>
          <dgm:bulletEnabled val="1"/>
        </dgm:presLayoutVars>
      </dgm:prSet>
      <dgm:spPr/>
      <dgm:t>
        <a:bodyPr/>
        <a:lstStyle/>
        <a:p>
          <a:endParaRPr lang="nl-NL"/>
        </a:p>
      </dgm:t>
    </dgm:pt>
    <dgm:pt modelId="{97B97AE1-BE74-455D-A2CA-078A04D27993}" type="pres">
      <dgm:prSet presAssocID="{80A614AF-DBA7-460C-8191-D13CECBD36F5}" presName="image" presStyleLbl="fgImgPlace1" presStyleIdx="2" presStyleCnt="3"/>
      <dgm:spPr>
        <a:prstGeom prst="ellipse">
          <a:avLst/>
        </a:prstGeom>
        <a:blipFill rotWithShape="0">
          <a:blip xmlns:r="http://schemas.openxmlformats.org/officeDocument/2006/relationships" r:embed="rId1"/>
          <a:stretch>
            <a:fillRect/>
          </a:stretch>
        </a:blipFill>
        <a:effectLst>
          <a:softEdge rad="63500"/>
        </a:effectLst>
      </dgm:spPr>
      <dgm:t>
        <a:bodyPr/>
        <a:lstStyle/>
        <a:p>
          <a:endParaRPr lang="nl-NL"/>
        </a:p>
      </dgm:t>
    </dgm:pt>
    <dgm:pt modelId="{0244B203-6946-4B78-9842-5D03FDFA42DB}" type="pres">
      <dgm:prSet presAssocID="{80A614AF-DBA7-460C-8191-D13CECBD36F5}" presName="childNode" presStyleLbl="node1" presStyleIdx="2" presStyleCnt="3" custScaleX="111917">
        <dgm:presLayoutVars>
          <dgm:bulletEnabled val="1"/>
        </dgm:presLayoutVars>
      </dgm:prSet>
      <dgm:spPr/>
      <dgm:t>
        <a:bodyPr/>
        <a:lstStyle/>
        <a:p>
          <a:endParaRPr lang="nl-NL"/>
        </a:p>
      </dgm:t>
    </dgm:pt>
    <dgm:pt modelId="{80E092AC-D58E-48E5-B281-F245C54B748E}" type="pres">
      <dgm:prSet presAssocID="{80A614AF-DBA7-460C-8191-D13CECBD36F5}" presName="parentNode" presStyleLbl="revTx" presStyleIdx="2" presStyleCnt="3">
        <dgm:presLayoutVars>
          <dgm:chMax val="0"/>
          <dgm:bulletEnabled val="1"/>
        </dgm:presLayoutVars>
      </dgm:prSet>
      <dgm:spPr/>
      <dgm:t>
        <a:bodyPr/>
        <a:lstStyle/>
        <a:p>
          <a:endParaRPr lang="nl-NL"/>
        </a:p>
      </dgm:t>
    </dgm:pt>
  </dgm:ptLst>
  <dgm:cxnLst>
    <dgm:cxn modelId="{F040D416-F0BA-46A9-8146-8A946B91C4D2}" type="presOf" srcId="{80A614AF-DBA7-460C-8191-D13CECBD36F5}" destId="{80E092AC-D58E-48E5-B281-F245C54B748E}" srcOrd="0" destOrd="0" presId="urn:microsoft.com/office/officeart/2005/8/layout/hList2"/>
    <dgm:cxn modelId="{67E12DA8-A38F-45C6-9F4A-0D57F9C8A581}" type="presOf" srcId="{DE5C6A56-675C-432C-9AFE-DB8F45CBD954}" destId="{5662E8E3-092B-46FF-85F8-2FCCFB0D31E3}" srcOrd="0" destOrd="0" presId="urn:microsoft.com/office/officeart/2005/8/layout/hList2"/>
    <dgm:cxn modelId="{4A2A8349-4792-46E0-8CAE-BEAC38FCEFD9}" type="presOf" srcId="{0332822D-4613-40A4-AA73-F5DFF66EBE3C}" destId="{E5FBCA6A-E334-4A1F-B278-7B1F3A88A93F}" srcOrd="0" destOrd="0" presId="urn:microsoft.com/office/officeart/2005/8/layout/hList2"/>
    <dgm:cxn modelId="{F4732FC8-445C-4942-A760-8625C48FC2E6}" type="presOf" srcId="{0ABC728C-92A5-43DE-BA0D-327C3867FAA6}" destId="{ACB4262B-06CF-4E8E-98D8-6C24A6F787C9}" srcOrd="0" destOrd="0" presId="urn:microsoft.com/office/officeart/2005/8/layout/hList2"/>
    <dgm:cxn modelId="{E1917A22-B372-4457-8762-57C8CA6F1ECE}" type="presOf" srcId="{2DD001AA-601D-4AD6-8F7F-612E03B9EFA3}" destId="{0244B203-6946-4B78-9842-5D03FDFA42DB}" srcOrd="0" destOrd="0" presId="urn:microsoft.com/office/officeart/2005/8/layout/hList2"/>
    <dgm:cxn modelId="{9B402E0B-C5B8-4CC6-B4E9-50E342800EFF}" srcId="{DE5C6A56-675C-432C-9AFE-DB8F45CBD954}" destId="{C16CF6A5-56FB-4BFF-BB51-CAFEB7EB6160}" srcOrd="2" destOrd="0" parTransId="{13523A20-D12A-4D69-8EDA-19E7DA44E937}" sibTransId="{2EC597EE-AC5D-41BE-88EA-0513847373EE}"/>
    <dgm:cxn modelId="{DC6B05A6-13B3-4FE5-B872-5F6FD970BF51}" srcId="{2E22108E-53CD-4C39-A87C-8650A6C51D05}" destId="{26855E8D-7BA9-4E1E-A8EC-B8187E5DB669}" srcOrd="1" destOrd="0" parTransId="{D1EA7EA6-FF66-49BF-B78D-8C7DF185D9B8}" sibTransId="{A314FD81-057D-4C67-ADD9-B4D91D6B17BD}"/>
    <dgm:cxn modelId="{1E5358E5-0D05-4BCE-B3CB-4673B579FD0D}" srcId="{80A614AF-DBA7-460C-8191-D13CECBD36F5}" destId="{2DD001AA-601D-4AD6-8F7F-612E03B9EFA3}" srcOrd="0" destOrd="0" parTransId="{83137966-EEFE-44F1-B9EA-19A0D8B68629}" sibTransId="{5CE3F9E5-0F06-43AF-BCAA-294372376192}"/>
    <dgm:cxn modelId="{2F42130A-E4CE-47F5-AD17-8A54FEB775C6}" srcId="{DE5C6A56-675C-432C-9AFE-DB8F45CBD954}" destId="{0332822D-4613-40A4-AA73-F5DFF66EBE3C}" srcOrd="0" destOrd="0" parTransId="{AD9BD0C0-FEC3-44CF-A7A5-E819E71AAE7E}" sibTransId="{F1D959F1-34C3-4A01-8C14-10EC841B8A2D}"/>
    <dgm:cxn modelId="{0BC00044-0383-4C1B-8C3A-2DEBD4362DB0}" type="presOf" srcId="{606FD854-2310-47FF-9EFB-C0A43B6A90B7}" destId="{64754D86-741B-499F-B2E3-C4EC9AC84E45}" srcOrd="0" destOrd="0" presId="urn:microsoft.com/office/officeart/2005/8/layout/hList2"/>
    <dgm:cxn modelId="{33D650C8-EA18-48BF-9A84-94CF9413E013}" srcId="{2E22108E-53CD-4C39-A87C-8650A6C51D05}" destId="{B053A23A-D59B-45A9-9056-A5BBF09407CE}" srcOrd="2" destOrd="0" parTransId="{3B97994C-C1E0-451F-955F-5AF381B47799}" sibTransId="{149BBDA0-AC7E-450E-A3D8-00BF93DC7FEB}"/>
    <dgm:cxn modelId="{67AAE705-D3A5-4DBE-A797-5C3E41A45281}" srcId="{2E22108E-53CD-4C39-A87C-8650A6C51D05}" destId="{606FD854-2310-47FF-9EFB-C0A43B6A90B7}" srcOrd="0" destOrd="0" parTransId="{3095CDB8-E5FA-4B24-AE1F-6FF34931C928}" sibTransId="{DF4F8771-3846-437F-833A-A71DE593ECE6}"/>
    <dgm:cxn modelId="{047C2CE4-43E7-474C-BA01-273DD6FDCA37}" srcId="{0ABC728C-92A5-43DE-BA0D-327C3867FAA6}" destId="{80A614AF-DBA7-460C-8191-D13CECBD36F5}" srcOrd="2" destOrd="0" parTransId="{DFE57D52-7254-499B-A895-7273474DF7C6}" sibTransId="{5150B2F1-4BC1-4B11-96A7-B277494D3189}"/>
    <dgm:cxn modelId="{71B103C4-C344-4AB2-A4BC-FBA79F381638}" srcId="{0ABC728C-92A5-43DE-BA0D-327C3867FAA6}" destId="{2E22108E-53CD-4C39-A87C-8650A6C51D05}" srcOrd="1" destOrd="0" parTransId="{2998E5C7-66DE-4EF4-9DD8-A6838D87EAF5}" sibTransId="{D2B3A3B6-709E-4CBF-A8E2-83CCD8938548}"/>
    <dgm:cxn modelId="{D5699BB3-8C50-4AB5-9E66-C907B91041BA}" type="presOf" srcId="{C16CF6A5-56FB-4BFF-BB51-CAFEB7EB6160}" destId="{E5FBCA6A-E334-4A1F-B278-7B1F3A88A93F}" srcOrd="0" destOrd="2" presId="urn:microsoft.com/office/officeart/2005/8/layout/hList2"/>
    <dgm:cxn modelId="{AC9E3B67-A101-4F38-B74C-B597C4C6F80C}" srcId="{DE5C6A56-675C-432C-9AFE-DB8F45CBD954}" destId="{68CBEB92-9A2C-40D1-A221-C92517BC852C}" srcOrd="1" destOrd="0" parTransId="{A2DD864E-04A0-416C-93D0-1EB2AEDA8F1B}" sibTransId="{C8FC7B94-66CA-43C6-8775-3539DACF42C9}"/>
    <dgm:cxn modelId="{62EA1C44-2EC0-4ED8-A7E6-FB5634BF4D17}" type="presOf" srcId="{26855E8D-7BA9-4E1E-A8EC-B8187E5DB669}" destId="{64754D86-741B-499F-B2E3-C4EC9AC84E45}" srcOrd="0" destOrd="1" presId="urn:microsoft.com/office/officeart/2005/8/layout/hList2"/>
    <dgm:cxn modelId="{41FC729A-7485-4915-95A4-B217744136D1}" type="presOf" srcId="{2E22108E-53CD-4C39-A87C-8650A6C51D05}" destId="{5F90F4A9-02DE-4E11-AE0E-044D47D269E9}" srcOrd="0" destOrd="0" presId="urn:microsoft.com/office/officeart/2005/8/layout/hList2"/>
    <dgm:cxn modelId="{50C30A36-8B0A-46D0-84AE-E717266C8A15}" type="presOf" srcId="{68CBEB92-9A2C-40D1-A221-C92517BC852C}" destId="{E5FBCA6A-E334-4A1F-B278-7B1F3A88A93F}" srcOrd="0" destOrd="1" presId="urn:microsoft.com/office/officeart/2005/8/layout/hList2"/>
    <dgm:cxn modelId="{69BFD19F-FAAD-4B9B-99E9-D2BD1492C1C2}" srcId="{0ABC728C-92A5-43DE-BA0D-327C3867FAA6}" destId="{DE5C6A56-675C-432C-9AFE-DB8F45CBD954}" srcOrd="0" destOrd="0" parTransId="{B39D6E16-095B-4316-948D-CBCE80FEA45C}" sibTransId="{A49727F9-3DE0-4D93-B718-4B4C815B94E5}"/>
    <dgm:cxn modelId="{5690E1D2-3D59-4BC1-AFBE-FBF60220E705}" type="presOf" srcId="{B053A23A-D59B-45A9-9056-A5BBF09407CE}" destId="{64754D86-741B-499F-B2E3-C4EC9AC84E45}" srcOrd="0" destOrd="2" presId="urn:microsoft.com/office/officeart/2005/8/layout/hList2"/>
    <dgm:cxn modelId="{3889A805-D24E-4074-B197-AC74DE69009D}" type="presParOf" srcId="{ACB4262B-06CF-4E8E-98D8-6C24A6F787C9}" destId="{429DA493-3786-4BFA-8E55-04C6732A301C}" srcOrd="0" destOrd="0" presId="urn:microsoft.com/office/officeart/2005/8/layout/hList2"/>
    <dgm:cxn modelId="{99DEE3DD-4190-425A-9FF0-8EAC5C94CEF8}" type="presParOf" srcId="{429DA493-3786-4BFA-8E55-04C6732A301C}" destId="{6D4AD92C-3EBB-435C-B89C-86BA376327AF}" srcOrd="0" destOrd="0" presId="urn:microsoft.com/office/officeart/2005/8/layout/hList2"/>
    <dgm:cxn modelId="{0B8C5D0C-B702-4495-A149-205A86E916A6}" type="presParOf" srcId="{429DA493-3786-4BFA-8E55-04C6732A301C}" destId="{E5FBCA6A-E334-4A1F-B278-7B1F3A88A93F}" srcOrd="1" destOrd="0" presId="urn:microsoft.com/office/officeart/2005/8/layout/hList2"/>
    <dgm:cxn modelId="{C00FCC27-6792-43A6-91FF-82AF3B03B05C}" type="presParOf" srcId="{429DA493-3786-4BFA-8E55-04C6732A301C}" destId="{5662E8E3-092B-46FF-85F8-2FCCFB0D31E3}" srcOrd="2" destOrd="0" presId="urn:microsoft.com/office/officeart/2005/8/layout/hList2"/>
    <dgm:cxn modelId="{C75F4292-860C-4661-AD46-920477B8DAE4}" type="presParOf" srcId="{ACB4262B-06CF-4E8E-98D8-6C24A6F787C9}" destId="{CDAF9E52-87CF-4781-8794-9704689EFB5B}" srcOrd="1" destOrd="0" presId="urn:microsoft.com/office/officeart/2005/8/layout/hList2"/>
    <dgm:cxn modelId="{EC8A3A40-87BB-412A-AF9C-DC15BB095204}" type="presParOf" srcId="{ACB4262B-06CF-4E8E-98D8-6C24A6F787C9}" destId="{CC3ACA26-C8E9-4E47-B74B-13FC802A3AFA}" srcOrd="2" destOrd="0" presId="urn:microsoft.com/office/officeart/2005/8/layout/hList2"/>
    <dgm:cxn modelId="{CFA28DF5-FEEA-48A3-886C-A16466AD2DA5}" type="presParOf" srcId="{CC3ACA26-C8E9-4E47-B74B-13FC802A3AFA}" destId="{158AC058-AAEC-4B94-91F1-4C2F4F51A632}" srcOrd="0" destOrd="0" presId="urn:microsoft.com/office/officeart/2005/8/layout/hList2"/>
    <dgm:cxn modelId="{E387F057-93EC-465B-A8FB-8A9CE8E08CCA}" type="presParOf" srcId="{CC3ACA26-C8E9-4E47-B74B-13FC802A3AFA}" destId="{64754D86-741B-499F-B2E3-C4EC9AC84E45}" srcOrd="1" destOrd="0" presId="urn:microsoft.com/office/officeart/2005/8/layout/hList2"/>
    <dgm:cxn modelId="{115AA56A-6A74-4B0E-8B11-D3050BD6A45D}" type="presParOf" srcId="{CC3ACA26-C8E9-4E47-B74B-13FC802A3AFA}" destId="{5F90F4A9-02DE-4E11-AE0E-044D47D269E9}" srcOrd="2" destOrd="0" presId="urn:microsoft.com/office/officeart/2005/8/layout/hList2"/>
    <dgm:cxn modelId="{F4A125C5-9C65-44F2-9F72-709669340967}" type="presParOf" srcId="{ACB4262B-06CF-4E8E-98D8-6C24A6F787C9}" destId="{56B4056F-3445-4016-BFD5-A810F1F47F9C}" srcOrd="3" destOrd="0" presId="urn:microsoft.com/office/officeart/2005/8/layout/hList2"/>
    <dgm:cxn modelId="{06C0552F-4600-4753-8E8A-56A4F4050932}" type="presParOf" srcId="{ACB4262B-06CF-4E8E-98D8-6C24A6F787C9}" destId="{E034594A-2874-44F7-B8E6-A6DD804AD522}" srcOrd="4" destOrd="0" presId="urn:microsoft.com/office/officeart/2005/8/layout/hList2"/>
    <dgm:cxn modelId="{877B8C3D-33FF-4F1A-AD4B-4EBFD0C4082E}" type="presParOf" srcId="{E034594A-2874-44F7-B8E6-A6DD804AD522}" destId="{97B97AE1-BE74-455D-A2CA-078A04D27993}" srcOrd="0" destOrd="0" presId="urn:microsoft.com/office/officeart/2005/8/layout/hList2"/>
    <dgm:cxn modelId="{2A196252-FF5F-4BFD-88F7-63A1F65321B9}" type="presParOf" srcId="{E034594A-2874-44F7-B8E6-A6DD804AD522}" destId="{0244B203-6946-4B78-9842-5D03FDFA42DB}" srcOrd="1" destOrd="0" presId="urn:microsoft.com/office/officeart/2005/8/layout/hList2"/>
    <dgm:cxn modelId="{0FF2DE2B-E698-4E79-B16C-5E3AA07C020E}" type="presParOf" srcId="{E034594A-2874-44F7-B8E6-A6DD804AD522}" destId="{80E092AC-D58E-48E5-B281-F245C54B748E}" srcOrd="2" destOrd="0" presId="urn:microsoft.com/office/officeart/2005/8/layout/hList2"/>
  </dgm:cxnLst>
  <dgm:bg/>
  <dgm:whole/>
</dgm:dataModel>
</file>

<file path=ppt/diagrams/data31.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228DC5D5-79DD-4EAB-AE72-94B5C9E4F036}"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28A6D1D3-5B9A-4F98-8906-47A410CF93FF}" type="presOf" srcId="{4F31D627-DAE1-436F-9CAA-9AAF0C8F2085}" destId="{386D6080-A220-4956-983D-40CD9EC80266}"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D6EC3A64-FDC3-4AE4-91FF-62EB961F56F1}" type="presOf" srcId="{C9ACA9AF-7063-4E00-AE5B-F03025E3E945}" destId="{1D7F2D49-4690-4E25-B71A-746634EC398F}" srcOrd="0" destOrd="0" presId="urn:microsoft.com/office/officeart/2005/8/layout/hChevron3"/>
    <dgm:cxn modelId="{864F24B0-853A-4872-AD02-081845B23396}" type="presOf" srcId="{F4A9EBB9-2A3E-4B51-8269-D4C6A557D5D6}" destId="{C21035C3-BCA9-40FE-AD6C-BB4EAE3E6674}" srcOrd="0" destOrd="0" presId="urn:microsoft.com/office/officeart/2005/8/layout/hChevron3"/>
    <dgm:cxn modelId="{3646AD93-3229-4D9A-AB3A-192141A06B61}"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25F25EBC-C7DA-4400-A754-40E9CFFF82D7}" type="presParOf" srcId="{386D6080-A220-4956-983D-40CD9EC80266}" destId="{C21035C3-BCA9-40FE-AD6C-BB4EAE3E6674}" srcOrd="0" destOrd="0" presId="urn:microsoft.com/office/officeart/2005/8/layout/hChevron3"/>
    <dgm:cxn modelId="{F8A28B95-B1DE-40F6-B887-19D062C23AD4}" type="presParOf" srcId="{386D6080-A220-4956-983D-40CD9EC80266}" destId="{387BB79C-0D2C-45DC-82D8-C30F27FCC45A}" srcOrd="1" destOrd="0" presId="urn:microsoft.com/office/officeart/2005/8/layout/hChevron3"/>
    <dgm:cxn modelId="{41B034E6-D59B-4D9F-B539-25E205829FDB}" type="presParOf" srcId="{386D6080-A220-4956-983D-40CD9EC80266}" destId="{1D7F2D49-4690-4E25-B71A-746634EC398F}" srcOrd="2" destOrd="0" presId="urn:microsoft.com/office/officeart/2005/8/layout/hChevron3"/>
    <dgm:cxn modelId="{6501A91D-B7A0-4434-B134-9339E5F6C030}" type="presParOf" srcId="{386D6080-A220-4956-983D-40CD9EC80266}" destId="{BAD47653-AFE6-4554-A456-E15DFC4E7AC9}" srcOrd="3" destOrd="0" presId="urn:microsoft.com/office/officeart/2005/8/layout/hChevron3"/>
    <dgm:cxn modelId="{0E79BE58-68CB-4A06-90C2-FFFF74624A8B}" type="presParOf" srcId="{386D6080-A220-4956-983D-40CD9EC80266}" destId="{AFA3FBAE-B54B-4F94-8F7E-C2CEADDA0094}" srcOrd="4" destOrd="0" presId="urn:microsoft.com/office/officeart/2005/8/layout/hChevron3"/>
    <dgm:cxn modelId="{E127C283-F118-49A2-80ED-43063589661A}" type="presParOf" srcId="{386D6080-A220-4956-983D-40CD9EC80266}" destId="{A944AC06-9EF2-4166-BD32-734F895443FF}" srcOrd="5" destOrd="0" presId="urn:microsoft.com/office/officeart/2005/8/layout/hChevron3"/>
    <dgm:cxn modelId="{DFAAF14C-BCAD-42EB-8240-559EABDC8D13}" type="presParOf" srcId="{386D6080-A220-4956-983D-40CD9EC80266}" destId="{EDB36EA8-3A8A-4065-B6CA-F67CCE201B69}" srcOrd="6" destOrd="0" presId="urn:microsoft.com/office/officeart/2005/8/layout/hChevron3"/>
  </dgm:cxnLst>
  <dgm:bg/>
  <dgm:whole/>
</dgm:dataModel>
</file>

<file path=ppt/diagrams/data32.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6"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7C715E89-F1FC-4B69-8E82-81EDF2699AA9}" type="presOf" srcId="{233FDB76-0797-47E0-A37B-E7FD38453A96}" destId="{EDB36EA8-3A8A-4065-B6CA-F67CCE201B69}" srcOrd="0" destOrd="0" presId="urn:microsoft.com/office/officeart/2005/8/layout/hChevron3"/>
    <dgm:cxn modelId="{2EB5869B-734D-4DC3-8C9A-9BF29D7DAA53}" srcId="{4F31D627-DAE1-436F-9CAA-9AAF0C8F2085}" destId="{C9ACA9AF-7063-4E00-AE5B-F03025E3E945}" srcOrd="1" destOrd="0" parTransId="{7CBBEB72-85AA-4E12-8754-064399FAB18B}" sibTransId="{446C989C-1D87-424F-9F75-AA32273D8BCD}"/>
    <dgm:cxn modelId="{09D7FD92-6922-414A-BE41-D9869846E741}" type="presOf" srcId="{C9ACA9AF-7063-4E00-AE5B-F03025E3E945}" destId="{1D7F2D49-4690-4E25-B71A-746634EC398F}" srcOrd="0" destOrd="0" presId="urn:microsoft.com/office/officeart/2005/8/layout/hChevron3"/>
    <dgm:cxn modelId="{696BF10C-01C3-4C08-B0A3-CB0F11012CED}" type="presOf" srcId="{B16926A6-B101-451B-9507-4316B54A0D0F}" destId="{AFA3FBAE-B54B-4F94-8F7E-C2CEADDA0094}" srcOrd="0" destOrd="0" presId="urn:microsoft.com/office/officeart/2005/8/layout/hChevron3"/>
    <dgm:cxn modelId="{3C6B5AE8-F58B-406D-A17D-97E4DE5D5F61}" type="presOf" srcId="{4F31D627-DAE1-436F-9CAA-9AAF0C8F2085}" destId="{386D6080-A220-4956-983D-40CD9EC80266}"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124869C9-4385-41CC-B3B5-391B9B88532F}"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9F1F4964-1807-4263-BD20-E3DC5A188535}" type="presParOf" srcId="{386D6080-A220-4956-983D-40CD9EC80266}" destId="{C21035C3-BCA9-40FE-AD6C-BB4EAE3E6674}" srcOrd="0" destOrd="0" presId="urn:microsoft.com/office/officeart/2005/8/layout/hChevron3"/>
    <dgm:cxn modelId="{410C5553-B902-4ECB-916C-DB505B0D0E70}" type="presParOf" srcId="{386D6080-A220-4956-983D-40CD9EC80266}" destId="{387BB79C-0D2C-45DC-82D8-C30F27FCC45A}" srcOrd="1" destOrd="0" presId="urn:microsoft.com/office/officeart/2005/8/layout/hChevron3"/>
    <dgm:cxn modelId="{ECD02C8F-B4B4-4AA8-95AE-412517A62901}" type="presParOf" srcId="{386D6080-A220-4956-983D-40CD9EC80266}" destId="{1D7F2D49-4690-4E25-B71A-746634EC398F}" srcOrd="2" destOrd="0" presId="urn:microsoft.com/office/officeart/2005/8/layout/hChevron3"/>
    <dgm:cxn modelId="{BF5826A5-9109-4707-A90E-4D376D2DEF1E}" type="presParOf" srcId="{386D6080-A220-4956-983D-40CD9EC80266}" destId="{BAD47653-AFE6-4554-A456-E15DFC4E7AC9}" srcOrd="3" destOrd="0" presId="urn:microsoft.com/office/officeart/2005/8/layout/hChevron3"/>
    <dgm:cxn modelId="{16380E54-3820-4F43-A0FB-CACF6C269711}" type="presParOf" srcId="{386D6080-A220-4956-983D-40CD9EC80266}" destId="{AFA3FBAE-B54B-4F94-8F7E-C2CEADDA0094}" srcOrd="4" destOrd="0" presId="urn:microsoft.com/office/officeart/2005/8/layout/hChevron3"/>
    <dgm:cxn modelId="{2BF0CC70-C2ED-4CD3-AA41-C97425825EC2}" type="presParOf" srcId="{386D6080-A220-4956-983D-40CD9EC80266}" destId="{A944AC06-9EF2-4166-BD32-734F895443FF}" srcOrd="5" destOrd="0" presId="urn:microsoft.com/office/officeart/2005/8/layout/hChevron3"/>
    <dgm:cxn modelId="{0150F174-7B43-4AFB-98A5-2C4D712F365F}" type="presParOf" srcId="{386D6080-A220-4956-983D-40CD9EC80266}" destId="{EDB36EA8-3A8A-4065-B6CA-F67CCE201B69}" srcOrd="6" destOrd="0" presId="urn:microsoft.com/office/officeart/2005/8/layout/hChevron3"/>
  </dgm:cxnLst>
  <dgm:bg/>
  <dgm:whole/>
</dgm:dataModel>
</file>

<file path=ppt/diagrams/data4.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99EB2278-08A0-4EF9-A186-948E1AB69FE5}"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189FC5AF-9481-4507-B50E-68DF17ED48DA}" type="presOf" srcId="{233FDB76-0797-47E0-A37B-E7FD38453A96}" destId="{EDB36EA8-3A8A-4065-B6CA-F67CCE201B69}" srcOrd="0" destOrd="0" presId="urn:microsoft.com/office/officeart/2005/8/layout/hChevron3"/>
    <dgm:cxn modelId="{11C4BE1E-1E24-450E-905D-6EB6EF28D42A}" type="presOf" srcId="{B16926A6-B101-451B-9507-4316B54A0D0F}" destId="{AFA3FBAE-B54B-4F94-8F7E-C2CEADDA0094}" srcOrd="0" destOrd="0" presId="urn:microsoft.com/office/officeart/2005/8/layout/hChevron3"/>
    <dgm:cxn modelId="{DF17ABC7-08D6-4A9B-95CC-ED7CE5316D53}" type="presOf" srcId="{C9ACA9AF-7063-4E00-AE5B-F03025E3E945}" destId="{1D7F2D49-4690-4E25-B71A-746634EC398F}" srcOrd="0" destOrd="0" presId="urn:microsoft.com/office/officeart/2005/8/layout/hChevron3"/>
    <dgm:cxn modelId="{1289DDA8-9DC6-433E-BE0A-1414F90EC04F}"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12F3CF97-4B6F-49A4-9CF1-B680867C5ED0}" type="presParOf" srcId="{386D6080-A220-4956-983D-40CD9EC80266}" destId="{C21035C3-BCA9-40FE-AD6C-BB4EAE3E6674}" srcOrd="0" destOrd="0" presId="urn:microsoft.com/office/officeart/2005/8/layout/hChevron3"/>
    <dgm:cxn modelId="{122A1D07-2843-4B0A-BD76-3E4858A64A81}" type="presParOf" srcId="{386D6080-A220-4956-983D-40CD9EC80266}" destId="{387BB79C-0D2C-45DC-82D8-C30F27FCC45A}" srcOrd="1" destOrd="0" presId="urn:microsoft.com/office/officeart/2005/8/layout/hChevron3"/>
    <dgm:cxn modelId="{3C6E5886-359A-41BC-99AB-6728B795B0F5}" type="presParOf" srcId="{386D6080-A220-4956-983D-40CD9EC80266}" destId="{1D7F2D49-4690-4E25-B71A-746634EC398F}" srcOrd="2" destOrd="0" presId="urn:microsoft.com/office/officeart/2005/8/layout/hChevron3"/>
    <dgm:cxn modelId="{0877EA67-1389-43FF-89FF-1C28B38F34F0}" type="presParOf" srcId="{386D6080-A220-4956-983D-40CD9EC80266}" destId="{BAD47653-AFE6-4554-A456-E15DFC4E7AC9}" srcOrd="3" destOrd="0" presId="urn:microsoft.com/office/officeart/2005/8/layout/hChevron3"/>
    <dgm:cxn modelId="{C352D792-688E-4A54-8C31-6456B0D6E6CC}" type="presParOf" srcId="{386D6080-A220-4956-983D-40CD9EC80266}" destId="{AFA3FBAE-B54B-4F94-8F7E-C2CEADDA0094}" srcOrd="4" destOrd="0" presId="urn:microsoft.com/office/officeart/2005/8/layout/hChevron3"/>
    <dgm:cxn modelId="{597495C0-150B-44BD-A7EE-43CB0EB6871A}" type="presParOf" srcId="{386D6080-A220-4956-983D-40CD9EC80266}" destId="{A944AC06-9EF2-4166-BD32-734F895443FF}" srcOrd="5" destOrd="0" presId="urn:microsoft.com/office/officeart/2005/8/layout/hChevron3"/>
    <dgm:cxn modelId="{424445ED-171B-4C77-AE9E-EBA527E86296}" type="presParOf" srcId="{386D6080-A220-4956-983D-40CD9EC80266}" destId="{EDB36EA8-3A8A-4065-B6CA-F67CCE201B69}" srcOrd="6" destOrd="0" presId="urn:microsoft.com/office/officeart/2005/8/layout/hChevron3"/>
  </dgm:cxnLst>
  <dgm:bg/>
  <dgm:whole/>
</dgm:dataModel>
</file>

<file path=ppt/diagrams/data5.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1"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53EB277-10FB-49FB-819E-6B53CA7CD17E}"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C7A411DD-448C-4447-BC26-68DB0E1887B5}" type="presOf" srcId="{4F31D627-DAE1-436F-9CAA-9AAF0C8F2085}" destId="{386D6080-A220-4956-983D-40CD9EC80266}" srcOrd="0" destOrd="0" presId="urn:microsoft.com/office/officeart/2005/8/layout/hChevron3"/>
    <dgm:cxn modelId="{BC15577C-F4A8-4140-8F8C-EF2413C0D4AF}" type="presOf" srcId="{B16926A6-B101-451B-9507-4316B54A0D0F}" destId="{AFA3FBAE-B54B-4F94-8F7E-C2CEADDA0094}" srcOrd="0" destOrd="0" presId="urn:microsoft.com/office/officeart/2005/8/layout/hChevron3"/>
    <dgm:cxn modelId="{BD11B0A7-B7CA-48CE-94FD-EA9EA45272F7}"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8C2DCD90-5841-4F01-B9C4-2F19710AF14C}" type="presOf" srcId="{233FDB76-0797-47E0-A37B-E7FD38453A96}" destId="{EDB36EA8-3A8A-4065-B6CA-F67CCE201B69}" srcOrd="0" destOrd="0" presId="urn:microsoft.com/office/officeart/2005/8/layout/hChevron3"/>
    <dgm:cxn modelId="{E7CABBF9-8B3F-4402-9214-0D0D049117E3}" type="presParOf" srcId="{386D6080-A220-4956-983D-40CD9EC80266}" destId="{C21035C3-BCA9-40FE-AD6C-BB4EAE3E6674}" srcOrd="0" destOrd="0" presId="urn:microsoft.com/office/officeart/2005/8/layout/hChevron3"/>
    <dgm:cxn modelId="{4811D196-080A-4A95-B22D-22CED51BBD0E}" type="presParOf" srcId="{386D6080-A220-4956-983D-40CD9EC80266}" destId="{387BB79C-0D2C-45DC-82D8-C30F27FCC45A}" srcOrd="1" destOrd="0" presId="urn:microsoft.com/office/officeart/2005/8/layout/hChevron3"/>
    <dgm:cxn modelId="{C30C3421-3372-42C3-91D8-87DE55523B61}" type="presParOf" srcId="{386D6080-A220-4956-983D-40CD9EC80266}" destId="{1D7F2D49-4690-4E25-B71A-746634EC398F}" srcOrd="2" destOrd="0" presId="urn:microsoft.com/office/officeart/2005/8/layout/hChevron3"/>
    <dgm:cxn modelId="{6CDFEB2F-5F60-4B7B-9BEF-62CE310971E3}" type="presParOf" srcId="{386D6080-A220-4956-983D-40CD9EC80266}" destId="{BAD47653-AFE6-4554-A456-E15DFC4E7AC9}" srcOrd="3" destOrd="0" presId="urn:microsoft.com/office/officeart/2005/8/layout/hChevron3"/>
    <dgm:cxn modelId="{54C29FF2-7AE9-4E81-A672-74DB5DD23845}" type="presParOf" srcId="{386D6080-A220-4956-983D-40CD9EC80266}" destId="{AFA3FBAE-B54B-4F94-8F7E-C2CEADDA0094}" srcOrd="4" destOrd="0" presId="urn:microsoft.com/office/officeart/2005/8/layout/hChevron3"/>
    <dgm:cxn modelId="{27025F0B-93E7-472C-A801-FD939DF0C68E}" type="presParOf" srcId="{386D6080-A220-4956-983D-40CD9EC80266}" destId="{A944AC06-9EF2-4166-BD32-734F895443FF}" srcOrd="5" destOrd="0" presId="urn:microsoft.com/office/officeart/2005/8/layout/hChevron3"/>
    <dgm:cxn modelId="{45E00B64-B73B-43EB-ABA2-A8F7F0C4139E}" type="presParOf" srcId="{386D6080-A220-4956-983D-40CD9EC80266}" destId="{EDB36EA8-3A8A-4065-B6CA-F67CCE201B69}" srcOrd="6" destOrd="0" presId="urn:microsoft.com/office/officeart/2005/8/layout/hChevron3"/>
  </dgm:cxnLst>
  <dgm:bg/>
  <dgm:whole/>
</dgm:dataModel>
</file>

<file path=ppt/diagrams/data6.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A6E5C80B-0898-4563-9718-F09AF41FA581}" type="presOf" srcId="{F4A9EBB9-2A3E-4B51-8269-D4C6A557D5D6}" destId="{C21035C3-BCA9-40FE-AD6C-BB4EAE3E6674}" srcOrd="0" destOrd="0" presId="urn:microsoft.com/office/officeart/2005/8/layout/hChevron3"/>
    <dgm:cxn modelId="{EA8CA0F9-8EB5-4B4A-94CD-D66E60C09B29}" type="presOf" srcId="{4F31D627-DAE1-436F-9CAA-9AAF0C8F2085}" destId="{386D6080-A220-4956-983D-40CD9EC80266}" srcOrd="0" destOrd="0" presId="urn:microsoft.com/office/officeart/2005/8/layout/hChevron3"/>
    <dgm:cxn modelId="{8417EF8E-8603-4F24-A133-DA68C98D4E68}"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2900C0AE-5531-4156-B176-7D535453F3C4}"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FC1A67C3-C657-4CAC-B3A5-1BA9F187DA12}" type="presOf" srcId="{233FDB76-0797-47E0-A37B-E7FD38453A96}" destId="{EDB36EA8-3A8A-4065-B6CA-F67CCE201B69}" srcOrd="0" destOrd="0" presId="urn:microsoft.com/office/officeart/2005/8/layout/hChevron3"/>
    <dgm:cxn modelId="{BEE1B029-2389-4C6C-BF0F-4ADAB1A28F34}" type="presParOf" srcId="{386D6080-A220-4956-983D-40CD9EC80266}" destId="{C21035C3-BCA9-40FE-AD6C-BB4EAE3E6674}" srcOrd="0" destOrd="0" presId="urn:microsoft.com/office/officeart/2005/8/layout/hChevron3"/>
    <dgm:cxn modelId="{22271FC5-673C-489A-8ECA-4740D238DBA2}" type="presParOf" srcId="{386D6080-A220-4956-983D-40CD9EC80266}" destId="{387BB79C-0D2C-45DC-82D8-C30F27FCC45A}" srcOrd="1" destOrd="0" presId="urn:microsoft.com/office/officeart/2005/8/layout/hChevron3"/>
    <dgm:cxn modelId="{4340498E-2B73-441D-9A4D-600A371E9296}" type="presParOf" srcId="{386D6080-A220-4956-983D-40CD9EC80266}" destId="{1D7F2D49-4690-4E25-B71A-746634EC398F}" srcOrd="2" destOrd="0" presId="urn:microsoft.com/office/officeart/2005/8/layout/hChevron3"/>
    <dgm:cxn modelId="{95CDE1E5-1A42-4562-A62C-9A27142CFD5F}" type="presParOf" srcId="{386D6080-A220-4956-983D-40CD9EC80266}" destId="{BAD47653-AFE6-4554-A456-E15DFC4E7AC9}" srcOrd="3" destOrd="0" presId="urn:microsoft.com/office/officeart/2005/8/layout/hChevron3"/>
    <dgm:cxn modelId="{B181276A-1E6F-4F1B-A12E-78411E65DEA6}" type="presParOf" srcId="{386D6080-A220-4956-983D-40CD9EC80266}" destId="{AFA3FBAE-B54B-4F94-8F7E-C2CEADDA0094}" srcOrd="4" destOrd="0" presId="urn:microsoft.com/office/officeart/2005/8/layout/hChevron3"/>
    <dgm:cxn modelId="{AAA5B056-24F1-47BD-B531-719B1F46FE2E}" type="presParOf" srcId="{386D6080-A220-4956-983D-40CD9EC80266}" destId="{A944AC06-9EF2-4166-BD32-734F895443FF}" srcOrd="5" destOrd="0" presId="urn:microsoft.com/office/officeart/2005/8/layout/hChevron3"/>
    <dgm:cxn modelId="{993414B4-7AD1-4A98-A03E-560DAA35D8EB}" type="presParOf" srcId="{386D6080-A220-4956-983D-40CD9EC80266}" destId="{EDB36EA8-3A8A-4065-B6CA-F67CCE201B69}" srcOrd="6" destOrd="0" presId="urn:microsoft.com/office/officeart/2005/8/layout/hChevron3"/>
  </dgm:cxnLst>
  <dgm:bg/>
  <dgm:whole/>
</dgm:dataModel>
</file>

<file path=ppt/diagrams/data7.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2"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B263D1AB-6F0C-4E26-AB4D-F7B5F303723E}" type="presOf" srcId="{C9ACA9AF-7063-4E00-AE5B-F03025E3E945}" destId="{1D7F2D49-4690-4E25-B71A-746634EC398F}" srcOrd="0" destOrd="0" presId="urn:microsoft.com/office/officeart/2005/8/layout/hChevron3"/>
    <dgm:cxn modelId="{9B349DF9-97CC-4EB6-8243-AB0834782067}" type="presOf" srcId="{B16926A6-B101-451B-9507-4316B54A0D0F}" destId="{AFA3FBAE-B54B-4F94-8F7E-C2CEADDA0094}" srcOrd="0" destOrd="0" presId="urn:microsoft.com/office/officeart/2005/8/layout/hChevron3"/>
    <dgm:cxn modelId="{1B9FB9F4-828C-4365-B629-6BC24DA747C3}" type="presOf" srcId="{F4A9EBB9-2A3E-4B51-8269-D4C6A557D5D6}" destId="{C21035C3-BCA9-40FE-AD6C-BB4EAE3E6674}" srcOrd="0" destOrd="0" presId="urn:microsoft.com/office/officeart/2005/8/layout/hChevron3"/>
    <dgm:cxn modelId="{CF52C03D-0EB0-4631-AB88-4773064EEE8C}"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60EF8845-AE77-4683-9A53-C9B6932ED7F9}" type="presOf" srcId="{4F31D627-DAE1-436F-9CAA-9AAF0C8F2085}" destId="{386D6080-A220-4956-983D-40CD9EC80266}" srcOrd="0" destOrd="0" presId="urn:microsoft.com/office/officeart/2005/8/layout/hChevron3"/>
    <dgm:cxn modelId="{31466DC3-4908-4E03-82CD-D081CBAE0105}" type="presParOf" srcId="{386D6080-A220-4956-983D-40CD9EC80266}" destId="{C21035C3-BCA9-40FE-AD6C-BB4EAE3E6674}" srcOrd="0" destOrd="0" presId="urn:microsoft.com/office/officeart/2005/8/layout/hChevron3"/>
    <dgm:cxn modelId="{F719EDE7-9658-4FDB-824E-C5DEA5AC2C48}" type="presParOf" srcId="{386D6080-A220-4956-983D-40CD9EC80266}" destId="{387BB79C-0D2C-45DC-82D8-C30F27FCC45A}" srcOrd="1" destOrd="0" presId="urn:microsoft.com/office/officeart/2005/8/layout/hChevron3"/>
    <dgm:cxn modelId="{AD448E67-214B-44DA-8AD9-B9454B77C48D}" type="presParOf" srcId="{386D6080-A220-4956-983D-40CD9EC80266}" destId="{1D7F2D49-4690-4E25-B71A-746634EC398F}" srcOrd="2" destOrd="0" presId="urn:microsoft.com/office/officeart/2005/8/layout/hChevron3"/>
    <dgm:cxn modelId="{4D2E3E16-6688-44DD-841B-BEA06C1E6E1F}" type="presParOf" srcId="{386D6080-A220-4956-983D-40CD9EC80266}" destId="{BAD47653-AFE6-4554-A456-E15DFC4E7AC9}" srcOrd="3" destOrd="0" presId="urn:microsoft.com/office/officeart/2005/8/layout/hChevron3"/>
    <dgm:cxn modelId="{61282C88-3801-4F60-BF83-858DAEF45A84}" type="presParOf" srcId="{386D6080-A220-4956-983D-40CD9EC80266}" destId="{AFA3FBAE-B54B-4F94-8F7E-C2CEADDA0094}" srcOrd="4" destOrd="0" presId="urn:microsoft.com/office/officeart/2005/8/layout/hChevron3"/>
    <dgm:cxn modelId="{4A591465-26D3-4CC1-BA03-A634FA75A9A4}" type="presParOf" srcId="{386D6080-A220-4956-983D-40CD9EC80266}" destId="{A944AC06-9EF2-4166-BD32-734F895443FF}" srcOrd="5" destOrd="0" presId="urn:microsoft.com/office/officeart/2005/8/layout/hChevron3"/>
    <dgm:cxn modelId="{AABA9198-26A4-4560-9B99-4C7DEF4A4C95}" type="presParOf" srcId="{386D6080-A220-4956-983D-40CD9EC80266}" destId="{EDB36EA8-3A8A-4065-B6CA-F67CCE201B69}" srcOrd="6" destOrd="0" presId="urn:microsoft.com/office/officeart/2005/8/layout/hChevron3"/>
  </dgm:cxnLst>
  <dgm:bg/>
  <dgm:whole/>
</dgm:dataModel>
</file>

<file path=ppt/diagrams/data8.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A3409329-2933-4BE3-9E1B-E8E23FEA04B5}" type="presOf" srcId="{B16926A6-B101-451B-9507-4316B54A0D0F}" destId="{AFA3FBAE-B54B-4F94-8F7E-C2CEADDA0094}"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E976999B-B21F-4C3D-83BF-0E29EA99AC65}" type="presOf" srcId="{C9ACA9AF-7063-4E00-AE5B-F03025E3E945}" destId="{1D7F2D49-4690-4E25-B71A-746634EC398F}" srcOrd="0" destOrd="0" presId="urn:microsoft.com/office/officeart/2005/8/layout/hChevron3"/>
    <dgm:cxn modelId="{52E2C3BF-4004-48F5-B1F4-E6FA5C4E46F1}" type="presOf" srcId="{4F31D627-DAE1-436F-9CAA-9AAF0C8F2085}" destId="{386D6080-A220-4956-983D-40CD9EC80266}" srcOrd="0" destOrd="0" presId="urn:microsoft.com/office/officeart/2005/8/layout/hChevron3"/>
    <dgm:cxn modelId="{5F7418F7-DE91-4812-A56F-470B272AD281}"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04937E06-5CF9-43DB-A081-B8446A6C8FB6}" type="presOf" srcId="{F4A9EBB9-2A3E-4B51-8269-D4C6A557D5D6}" destId="{C21035C3-BCA9-40FE-AD6C-BB4EAE3E6674}" srcOrd="0" destOrd="0" presId="urn:microsoft.com/office/officeart/2005/8/layout/hChevron3"/>
    <dgm:cxn modelId="{584DE039-67FC-40D4-80A4-5BE05D794AA9}" type="presParOf" srcId="{386D6080-A220-4956-983D-40CD9EC80266}" destId="{C21035C3-BCA9-40FE-AD6C-BB4EAE3E6674}" srcOrd="0" destOrd="0" presId="urn:microsoft.com/office/officeart/2005/8/layout/hChevron3"/>
    <dgm:cxn modelId="{4E8C49BB-DEB3-4406-AF41-E2A6789015EB}" type="presParOf" srcId="{386D6080-A220-4956-983D-40CD9EC80266}" destId="{387BB79C-0D2C-45DC-82D8-C30F27FCC45A}" srcOrd="1" destOrd="0" presId="urn:microsoft.com/office/officeart/2005/8/layout/hChevron3"/>
    <dgm:cxn modelId="{1895C55B-C755-4C68-B76D-CDEDB888040D}" type="presParOf" srcId="{386D6080-A220-4956-983D-40CD9EC80266}" destId="{1D7F2D49-4690-4E25-B71A-746634EC398F}" srcOrd="2" destOrd="0" presId="urn:microsoft.com/office/officeart/2005/8/layout/hChevron3"/>
    <dgm:cxn modelId="{98EA89BA-591A-4FBD-9AA5-C1D97DBE9241}" type="presParOf" srcId="{386D6080-A220-4956-983D-40CD9EC80266}" destId="{BAD47653-AFE6-4554-A456-E15DFC4E7AC9}" srcOrd="3" destOrd="0" presId="urn:microsoft.com/office/officeart/2005/8/layout/hChevron3"/>
    <dgm:cxn modelId="{72369749-0878-4E53-BC2A-8129C90DC1C6}" type="presParOf" srcId="{386D6080-A220-4956-983D-40CD9EC80266}" destId="{AFA3FBAE-B54B-4F94-8F7E-C2CEADDA0094}" srcOrd="4" destOrd="0" presId="urn:microsoft.com/office/officeart/2005/8/layout/hChevron3"/>
    <dgm:cxn modelId="{909A406A-B97E-4929-B016-3C1A8163E487}" type="presParOf" srcId="{386D6080-A220-4956-983D-40CD9EC80266}" destId="{A944AC06-9EF2-4166-BD32-734F895443FF}" srcOrd="5" destOrd="0" presId="urn:microsoft.com/office/officeart/2005/8/layout/hChevron3"/>
    <dgm:cxn modelId="{4E9776A1-31F0-4288-B8F5-01CC0FD4A117}" type="presParOf" srcId="{386D6080-A220-4956-983D-40CD9EC80266}" destId="{EDB36EA8-3A8A-4065-B6CA-F67CCE201B69}" srcOrd="6" destOrd="0" presId="urn:microsoft.com/office/officeart/2005/8/layout/hChevron3"/>
  </dgm:cxnLst>
  <dgm:bg/>
  <dgm:whole/>
</dgm:dataModel>
</file>

<file path=ppt/diagrams/data9.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3"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25475515-56E8-42A4-BC1A-AE3B15AA2657}" type="presOf" srcId="{4F31D627-DAE1-436F-9CAA-9AAF0C8F2085}" destId="{386D6080-A220-4956-983D-40CD9EC80266}"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CEDDCD7E-FB79-463E-958E-12187C64E2E0}" type="presOf" srcId="{B16926A6-B101-451B-9507-4316B54A0D0F}" destId="{AFA3FBAE-B54B-4F94-8F7E-C2CEADDA0094}" srcOrd="0" destOrd="0" presId="urn:microsoft.com/office/officeart/2005/8/layout/hChevron3"/>
    <dgm:cxn modelId="{677C4EB7-4926-4C0E-8FF7-414548049CA3}" type="presOf" srcId="{F4A9EBB9-2A3E-4B51-8269-D4C6A557D5D6}" destId="{C21035C3-BCA9-40FE-AD6C-BB4EAE3E6674}" srcOrd="0" destOrd="0" presId="urn:microsoft.com/office/officeart/2005/8/layout/hChevron3"/>
    <dgm:cxn modelId="{07BB3BC6-CC6D-41FC-BF2A-3449E72DDE3E}" type="presOf" srcId="{C9ACA9AF-7063-4E00-AE5B-F03025E3E945}" destId="{1D7F2D49-4690-4E25-B71A-746634EC398F}" srcOrd="0" destOrd="0" presId="urn:microsoft.com/office/officeart/2005/8/layout/hChevron3"/>
    <dgm:cxn modelId="{6FB59299-EC37-4302-AB85-9D947967FD5A}"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91CEDA58-7E5D-4739-B395-89493088BCB9}" type="presParOf" srcId="{386D6080-A220-4956-983D-40CD9EC80266}" destId="{C21035C3-BCA9-40FE-AD6C-BB4EAE3E6674}" srcOrd="0" destOrd="0" presId="urn:microsoft.com/office/officeart/2005/8/layout/hChevron3"/>
    <dgm:cxn modelId="{18F1CFAB-3B6E-42ED-90D3-D72FECEC46C4}" type="presParOf" srcId="{386D6080-A220-4956-983D-40CD9EC80266}" destId="{387BB79C-0D2C-45DC-82D8-C30F27FCC45A}" srcOrd="1" destOrd="0" presId="urn:microsoft.com/office/officeart/2005/8/layout/hChevron3"/>
    <dgm:cxn modelId="{DFC7DE6F-9EFD-46E2-A983-B7985B49FF0B}" type="presParOf" srcId="{386D6080-A220-4956-983D-40CD9EC80266}" destId="{1D7F2D49-4690-4E25-B71A-746634EC398F}" srcOrd="2" destOrd="0" presId="urn:microsoft.com/office/officeart/2005/8/layout/hChevron3"/>
    <dgm:cxn modelId="{0802C687-E933-4287-B796-F2BD706F3D2A}" type="presParOf" srcId="{386D6080-A220-4956-983D-40CD9EC80266}" destId="{BAD47653-AFE6-4554-A456-E15DFC4E7AC9}" srcOrd="3" destOrd="0" presId="urn:microsoft.com/office/officeart/2005/8/layout/hChevron3"/>
    <dgm:cxn modelId="{43604703-6BCE-4846-A92B-65A0F9F08254}" type="presParOf" srcId="{386D6080-A220-4956-983D-40CD9EC80266}" destId="{AFA3FBAE-B54B-4F94-8F7E-C2CEADDA0094}" srcOrd="4" destOrd="0" presId="urn:microsoft.com/office/officeart/2005/8/layout/hChevron3"/>
    <dgm:cxn modelId="{EDD08AC2-B70B-4A18-B35A-903EDBF54B21}" type="presParOf" srcId="{386D6080-A220-4956-983D-40CD9EC80266}" destId="{A944AC06-9EF2-4166-BD32-734F895443FF}" srcOrd="5" destOrd="0" presId="urn:microsoft.com/office/officeart/2005/8/layout/hChevron3"/>
    <dgm:cxn modelId="{850E59D0-BF58-41BD-AE04-93DB91C9D8AC}" type="presParOf" srcId="{386D6080-A220-4956-983D-40CD9EC80266}" destId="{EDB36EA8-3A8A-4065-B6CA-F67CCE201B69}" srcOrd="6" destOrd="0" presId="urn:microsoft.com/office/officeart/2005/8/layout/hChevron3"/>
  </dgm:cxnLst>
  <dgm:bg/>
  <dgm:whole/>
</dgm:dataModel>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DC2F6EF-352E-426F-9163-E66F964CFFB8}" type="datetimeFigureOut">
              <a:rPr lang="nl-NL"/>
              <a:pPr>
                <a:defRPr/>
              </a:pPr>
              <a:t>25-3-2008</a:t>
            </a:fld>
            <a:endParaRPr lang="nl-NL"/>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E7FE26E-D88C-4CAF-B796-B7FE43D03F45}" type="slidenum">
              <a:rPr lang="nl-NL"/>
              <a:pPr>
                <a:defRPr/>
              </a:pPr>
              <a:t>‹#›</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nl-NL"/>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028367B3-9514-45B2-A366-3EC895722E1B}" type="datetimeFigureOut">
              <a:rPr lang="nl-NL"/>
              <a:pPr>
                <a:defRPr/>
              </a:pPr>
              <a:t>25-3-2008</a:t>
            </a:fld>
            <a:endParaRPr lang="nl-NL"/>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nl-NL"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nl-NL"/>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9C24F9A2-A0E1-4105-BAB2-FF44881A39F1}"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1AAA65-119A-4435-ACA2-C8D9D84C40F9}"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C61504-1BF3-456F-BAAB-7B3EFE08E0C1}" type="slidenum">
              <a:rPr lang="en-GB"/>
              <a:pPr fontAlgn="base">
                <a:spcBef>
                  <a:spcPct val="0"/>
                </a:spcBef>
                <a:spcAft>
                  <a:spcPct val="0"/>
                </a:spcAft>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E21FCC-7C4D-45ED-8FC0-E18E83AD9FD4}" type="slidenum">
              <a:rPr lang="en-GB"/>
              <a:pPr fontAlgn="base">
                <a:spcBef>
                  <a:spcPct val="0"/>
                </a:spcBef>
                <a:spcAft>
                  <a:spcPct val="0"/>
                </a:spcAft>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3ECDFD-7AD4-4568-A397-68693C69D39E}" type="slidenum">
              <a:rPr lang="nl-NL"/>
              <a:pPr fontAlgn="base">
                <a:spcBef>
                  <a:spcPct val="0"/>
                </a:spcBef>
                <a:spcAft>
                  <a:spcPct val="0"/>
                </a:spcAft>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1430" tIns="45714" rIns="91430" bIns="45714"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lIns="91430" tIns="45714" rIns="91430" bIns="45714" numCol="1" anchorCtr="0" compatLnSpc="1">
            <a:prstTxWarp prst="textNoShape">
              <a:avLst/>
            </a:prstTxWarp>
          </a:bodyPr>
          <a:lstStyle/>
          <a:p>
            <a:pPr fontAlgn="base">
              <a:spcBef>
                <a:spcPct val="0"/>
              </a:spcBef>
              <a:spcAft>
                <a:spcPct val="0"/>
              </a:spcAft>
            </a:pPr>
            <a:fld id="{9DFBBCD3-1A57-4CCD-8AB4-B58A8DCB144D}" type="slidenum">
              <a:rPr lang="nl-NL"/>
              <a:pPr fontAlgn="base">
                <a:spcBef>
                  <a:spcPct val="0"/>
                </a:spcBef>
                <a:spcAft>
                  <a:spcPct val="0"/>
                </a:spcAft>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4F9674-D282-4F26-84EF-1757D73B5CA9}" type="slidenum">
              <a:rPr lang="nl-NL"/>
              <a:pPr fontAlgn="base">
                <a:spcBef>
                  <a:spcPct val="0"/>
                </a:spcBef>
                <a:spcAft>
                  <a:spcPct val="0"/>
                </a:spcAft>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146FFC-B880-4425-BBCB-DBD84C1F7F8D}" type="slidenum">
              <a:rPr lang="nl-NL"/>
              <a:pPr fontAlgn="base">
                <a:spcBef>
                  <a:spcPct val="0"/>
                </a:spcBef>
                <a:spcAft>
                  <a:spcPct val="0"/>
                </a:spcAft>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8F4C4B-648C-4A15-ADB3-593C11AE85AA}" type="slidenum">
              <a:rPr lang="nl-NL"/>
              <a:pPr fontAlgn="base">
                <a:spcBef>
                  <a:spcPct val="0"/>
                </a:spcBef>
                <a:spcAft>
                  <a:spcPct val="0"/>
                </a:spcAft>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EDEDB5-1499-4FE0-809F-8376C1C2E42C}" type="slidenum">
              <a:rPr lang="nl-NL"/>
              <a:pPr fontAlgn="base">
                <a:spcBef>
                  <a:spcPct val="0"/>
                </a:spcBef>
                <a:spcAft>
                  <a:spcPct val="0"/>
                </a:spcAft>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C419F8-85CA-455D-B704-4AE378BBC07C}" type="slidenum">
              <a:rPr lang="nl-NL"/>
              <a:pPr fontAlgn="base">
                <a:spcBef>
                  <a:spcPct val="0"/>
                </a:spcBef>
                <a:spcAft>
                  <a:spcPct val="0"/>
                </a:spcAft>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pPr marL="241300" indent="-241300">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917384-B37A-41E8-AA8F-D95DCC10729A}" type="slidenum">
              <a:rPr lang="nl-NL"/>
              <a:pPr fontAlgn="base">
                <a:spcBef>
                  <a:spcPct val="0"/>
                </a:spcBef>
                <a:spcAft>
                  <a:spcPct val="0"/>
                </a:spcAft>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06E54D-ACD4-4BBF-B47A-E04F0081A9ED}" type="slidenum">
              <a:rPr lang="nl-NL"/>
              <a:pPr fontAlgn="base">
                <a:spcBef>
                  <a:spcPct val="0"/>
                </a:spcBef>
                <a:spcAft>
                  <a:spcPct val="0"/>
                </a:spcAft>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3C3C3A-169B-427B-A938-C03CAECD0BFF}" type="slidenum">
              <a:rPr lang="en-US"/>
              <a:pPr fontAlgn="base">
                <a:spcBef>
                  <a:spcPct val="0"/>
                </a:spcBef>
                <a:spcAft>
                  <a:spcPct val="0"/>
                </a:spcAft>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405FBF-C398-48B3-BB05-055B0FED9B8F}"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D09462-1B8D-4222-B612-7826D14F9ACB}"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marL="231775" indent="-231775">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63" tIns="46583" rIns="93163" bIns="46583" anchor="b"/>
          <a:lstStyle/>
          <a:p>
            <a:pPr algn="r" defTabSz="927100"/>
            <a:fld id="{0A030632-4281-4497-A9CF-AFE1AF569381}" type="slidenum">
              <a:rPr lang="en-US" sz="1200">
                <a:latin typeface="Calibri" pitchFamily="34" charset="0"/>
              </a:rPr>
              <a:pPr algn="r" defTabSz="927100"/>
              <a:t>6</a:t>
            </a:fld>
            <a:endParaRPr lang="en-US" sz="1200">
              <a:latin typeface="Calibri" pitchFamily="34"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
          <p:cNvSpPr>
            <a:spLocks noGrp="1" noRot="1" noChangeAspect="1" noChangeArrowheads="1" noTextEdit="1"/>
          </p:cNvSpPr>
          <p:nvPr>
            <p:ph type="sldImg"/>
          </p:nvPr>
        </p:nvSpPr>
        <p:spPr bwMode="auto">
          <a:xfrm>
            <a:off x="552450" y="346075"/>
            <a:ext cx="2865438" cy="2147888"/>
          </a:xfrm>
          <a:noFill/>
          <a:ln>
            <a:solidFill>
              <a:srgbClr val="000000"/>
            </a:solidFill>
            <a:miter lim="800000"/>
            <a:headEnd/>
            <a:tailEnd/>
          </a:ln>
        </p:spPr>
      </p:sp>
      <p:sp>
        <p:nvSpPr>
          <p:cNvPr id="27650" name="Rectangle 7"/>
          <p:cNvSpPr>
            <a:spLocks noGrp="1" noChangeArrowheads="1"/>
          </p:cNvSpPr>
          <p:nvPr>
            <p:ph type="body" idx="1"/>
          </p:nvPr>
        </p:nvSpPr>
        <p:spPr bwMode="auto">
          <a:xfrm>
            <a:off x="423863" y="2781300"/>
            <a:ext cx="6154737" cy="1498600"/>
          </a:xfrm>
          <a:noFill/>
        </p:spPr>
        <p:txBody>
          <a:bodyPr wrap="square" numCol="1" anchor="t" anchorCtr="0" compatLnSpc="1">
            <a:prstTxWarp prst="textNoShape">
              <a:avLst/>
            </a:prstTxWarp>
          </a:bodyPr>
          <a:lstStyle/>
          <a:p>
            <a:pPr>
              <a:spcBef>
                <a:spcPct val="0"/>
              </a:spcBef>
            </a:pPr>
            <a:endParaRPr lang="en-US" sz="9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C404DC-51DD-495B-B72C-C45F64B6FB84}" type="slidenum">
              <a:rPr lang="en-GB"/>
              <a:pPr fontAlgn="base">
                <a:spcBef>
                  <a:spcPct val="0"/>
                </a:spcBef>
                <a:spcAft>
                  <a:spcPct val="0"/>
                </a:spcAft>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FFFFFF"/>
                </a:solidFill>
                <a:latin typeface="+mn-lt"/>
                <a:cs typeface="+mn-cs"/>
              </a:defRPr>
            </a:lvl1pPr>
          </a:lstStyle>
          <a:p>
            <a:pPr>
              <a:defRPr/>
            </a:pPr>
            <a:fld id="{65BD6B05-1B34-4B30-8044-A9691ECF97BB}" type="datetimeFigureOut">
              <a:rPr lang="en-US"/>
              <a:pPr>
                <a:defRPr/>
              </a:pPr>
              <a:t>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mtClean="0">
                <a:solidFill>
                  <a:srgbClr val="FFFFFF"/>
                </a:solidFill>
                <a:latin typeface="+mn-lt"/>
                <a:cs typeface="+mn-cs"/>
              </a:defRPr>
            </a:lvl1pPr>
          </a:lstStyle>
          <a:p>
            <a:pPr>
              <a:defRPr/>
            </a:pPr>
            <a:fld id="{491375B6-E383-4194-8C24-4A33D23B96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90931"/>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b="1" cap="none"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357188" y="1357312"/>
            <a:ext cx="8429654" cy="4857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355600"/>
            <a:ext cx="8413750" cy="590931"/>
          </a:xfrm>
          <a:noFill/>
          <a:ln>
            <a:noFill/>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42900" indent="-342900" algn="l" defTabSz="-13873163" rtl="0" eaLnBrk="1" fontAlgn="base" hangingPunct="1">
              <a:lnSpc>
                <a:spcPct val="90000"/>
              </a:lnSpc>
              <a:spcBef>
                <a:spcPct val="0"/>
              </a:spcBef>
              <a:spcAft>
                <a:spcPct val="0"/>
              </a:spcAft>
              <a:defRPr lang="nl-NL" sz="3600" b="1" cap="none" spc="0" baseline="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ea typeface="+mj-ea"/>
                <a:cs typeface="+mj-cs"/>
              </a:defRPr>
            </a:lvl1pPr>
          </a:lstStyle>
          <a:p>
            <a:r>
              <a:rPr lang="en-US" dirty="0" smtClean="0"/>
              <a:t>Click to edit Master title style</a:t>
            </a:r>
            <a:endParaRPr lang="nl-NL"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606F034-B4E3-468A-B820-DFE88BDC1E44}" type="datetimeFigureOut">
              <a:rPr lang="nl-NL"/>
              <a:pPr>
                <a:defRPr/>
              </a:pPr>
              <a:t>25-3-2008</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6F6DFEB-3CF2-4A4D-B3BF-A759E5B8F434}"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7" descr="MS_ppt_header.jpg"/>
          <p:cNvPicPr>
            <a:picLocks noChangeAspect="1"/>
          </p:cNvPicPr>
          <p:nvPr userDrawn="1"/>
        </p:nvPicPr>
        <p:blipFill>
          <a:blip r:embed="rId2"/>
          <a:srcRect/>
          <a:stretch>
            <a:fillRect/>
          </a:stretch>
        </p:blipFill>
        <p:spPr bwMode="auto">
          <a:xfrm>
            <a:off x="0" y="0"/>
            <a:ext cx="9144000" cy="301625"/>
          </a:xfrm>
          <a:prstGeom prst="rect">
            <a:avLst/>
          </a:prstGeom>
          <a:noFill/>
          <a:ln w="9525">
            <a:noFill/>
            <a:miter lim="800000"/>
            <a:headEnd/>
            <a:tailEnd/>
          </a:ln>
        </p:spPr>
      </p:pic>
      <p:sp>
        <p:nvSpPr>
          <p:cNvPr id="2" name="Title 1"/>
          <p:cNvSpPr>
            <a:spLocks noGrp="1"/>
          </p:cNvSpPr>
          <p:nvPr>
            <p:ph type="title"/>
          </p:nvPr>
        </p:nvSpPr>
        <p:spPr>
          <a:xfrm>
            <a:off x="457200" y="457200"/>
            <a:ext cx="8229600" cy="579438"/>
          </a:xfrm>
          <a:prstGeom prst="rect">
            <a:avLst/>
          </a:prstGeom>
        </p:spPr>
        <p:txBody>
          <a:bodyPr/>
          <a:lstStyle>
            <a:lvl1pPr>
              <a:defRPr>
                <a:solidFill>
                  <a:srgbClr val="000066"/>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fld id="{914CF73F-2CE6-4B85-B9A8-3DAAE7BAFC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355600"/>
            <a:ext cx="8413750" cy="590931"/>
          </a:xfrm>
          <a:noFill/>
          <a:ln>
            <a:noFill/>
          </a:ln>
        </p:spPr>
        <p:txBody>
          <a:bodyPr/>
          <a:lstStyle>
            <a:lvl1pPr marL="342900" indent="-342900" algn="l" defTabSz="-13873163" rtl="0" eaLnBrk="1" fontAlgn="base" hangingPunct="1">
              <a:lnSpc>
                <a:spcPct val="90000"/>
              </a:lnSpc>
              <a:spcBef>
                <a:spcPct val="0"/>
              </a:spcBef>
              <a:spcAft>
                <a:spcPct val="0"/>
              </a:spcAft>
              <a:defRPr lang="nl-NL" sz="3600" b="1" cap="none" spc="0" baseline="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ea typeface="+mj-ea"/>
                <a:cs typeface="+mj-cs"/>
              </a:defRPr>
            </a:lvl1pPr>
          </a:lstStyle>
          <a:p>
            <a:r>
              <a:rPr lang="en-US" dirty="0" smtClean="0"/>
              <a:t>Click to edit Master title style</a:t>
            </a:r>
            <a:endParaRPr lang="nl-NL"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B590005-D065-45D4-9DD7-C7D3D24E88E7}" type="datetimeFigureOut">
              <a:rPr lang="nl-NL"/>
              <a:pPr>
                <a:defRPr/>
              </a:pPr>
              <a:t>25-3-2008</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84E5CBF-20A5-4F07-B64B-F3A680569F11}"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80898" name="Title Placeholder 80897"/>
          <p:cNvSpPr>
            <a:spLocks noGrp="1" noChangeArrowheads="1"/>
          </p:cNvSpPr>
          <p:nvPr>
            <p:ph type="title"/>
          </p:nvPr>
        </p:nvSpPr>
        <p:spPr bwMode="auto">
          <a:xfrm>
            <a:off x="365125" y="428625"/>
            <a:ext cx="8413750" cy="5857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80899" name="Text Placeholder 80898"/>
          <p:cNvSpPr>
            <a:spLocks noGrp="1" noChangeArrowheads="1"/>
          </p:cNvSpPr>
          <p:nvPr>
            <p:ph type="body" idx="1"/>
          </p:nvPr>
        </p:nvSpPr>
        <p:spPr bwMode="auto">
          <a:xfrm>
            <a:off x="366713" y="1285875"/>
            <a:ext cx="8410575" cy="2235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6" name="Rectangle 3075"/>
          <p:cNvSpPr>
            <a:spLocks noChangeArrowheads="1"/>
          </p:cNvSpPr>
          <p:nvPr/>
        </p:nvSpPr>
        <p:spPr bwMode="auto">
          <a:xfrm>
            <a:off x="0" y="0"/>
            <a:ext cx="9144000" cy="360363"/>
          </a:xfrm>
          <a:prstGeom prst="rect">
            <a:avLst/>
          </a:prstGeom>
          <a:gradFill rotWithShape="1">
            <a:gsLst>
              <a:gs pos="0">
                <a:srgbClr val="F8F8F8">
                  <a:alpha val="10001"/>
                </a:srgbClr>
              </a:gs>
              <a:gs pos="100000">
                <a:srgbClr val="DDDDDD"/>
              </a:gs>
            </a:gsLst>
            <a:lin ang="0" scaled="1"/>
          </a:gradFill>
          <a:ln w="9525">
            <a:noFill/>
            <a:miter lim="800000"/>
            <a:headEnd/>
            <a:tailEnd/>
          </a:ln>
        </p:spPr>
        <p:txBody>
          <a:bodyPr lIns="0" tIns="0" rIns="0" bIns="0" anchor="ctr">
            <a:spAutoFit/>
          </a:bodyPr>
          <a:lstStyle/>
          <a:p>
            <a:pPr fontAlgn="auto">
              <a:spcBef>
                <a:spcPts val="0"/>
              </a:spcBef>
              <a:spcAft>
                <a:spcPts val="0"/>
              </a:spcAft>
              <a:defRPr/>
            </a:pPr>
            <a:endParaRPr lang="en-US">
              <a:solidFill>
                <a:srgbClr val="000000"/>
              </a:solidFill>
            </a:endParaRPr>
          </a:p>
        </p:txBody>
      </p:sp>
      <p:sp>
        <p:nvSpPr>
          <p:cNvPr id="80903" name="Rectangle 80902"/>
          <p:cNvSpPr>
            <a:spLocks noChangeArrowheads="1"/>
          </p:cNvSpPr>
          <p:nvPr/>
        </p:nvSpPr>
        <p:spPr bwMode="auto">
          <a:xfrm>
            <a:off x="0" y="357188"/>
            <a:ext cx="9144000" cy="77787"/>
          </a:xfrm>
          <a:prstGeom prst="rect">
            <a:avLst/>
          </a:prstGeom>
          <a:gradFill rotWithShape="1">
            <a:gsLst>
              <a:gs pos="0">
                <a:schemeClr val="bg2"/>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lIns="0" tIns="0" rIns="0" bIns="0" anchor="ctr">
            <a:spAutoFit/>
          </a:bodyPr>
          <a:lstStyle/>
          <a:p>
            <a:pPr fontAlgn="auto">
              <a:spcBef>
                <a:spcPts val="0"/>
              </a:spcBef>
              <a:spcAft>
                <a:spcPts val="0"/>
              </a:spcAft>
              <a:defRPr/>
            </a:pPr>
            <a:endParaRPr lang="en-US">
              <a:solidFill>
                <a:srgbClr val="000000"/>
              </a:solidFill>
            </a:endParaRPr>
          </a:p>
        </p:txBody>
      </p:sp>
      <p:pic>
        <p:nvPicPr>
          <p:cNvPr id="38918" name="Rectangle 3077"/>
          <p:cNvPicPr>
            <a:picLocks noChangeAspect="1" noChangeArrowheads="1"/>
          </p:cNvPicPr>
          <p:nvPr/>
        </p:nvPicPr>
        <p:blipFill>
          <a:blip r:embed="rId8"/>
          <a:srcRect/>
          <a:stretch>
            <a:fillRect/>
          </a:stretch>
        </p:blipFill>
        <p:spPr bwMode="auto">
          <a:xfrm>
            <a:off x="7005638" y="5567363"/>
            <a:ext cx="1846262" cy="1166812"/>
          </a:xfrm>
          <a:prstGeom prst="rect">
            <a:avLst/>
          </a:prstGeom>
          <a:noFill/>
          <a:ln w="9525">
            <a:noFill/>
            <a:miter lim="800000"/>
            <a:headEnd/>
            <a:tailEnd/>
          </a:ln>
        </p:spPr>
      </p:pic>
      <p:pic>
        <p:nvPicPr>
          <p:cNvPr id="13" name="Picture 12" descr="1.png"/>
          <p:cNvPicPr>
            <a:picLocks noChangeAspect="1"/>
          </p:cNvPicPr>
          <p:nvPr userDrawn="1"/>
        </p:nvPicPr>
        <p:blipFill>
          <a:blip r:embed="rId9">
            <a:duotone>
              <a:schemeClr val="bg2">
                <a:shade val="45000"/>
                <a:satMod val="135000"/>
              </a:schemeClr>
              <a:prstClr val="white"/>
            </a:duotone>
            <a:lum bright="-5000"/>
          </a:blip>
          <a:srcRect r="2041" b="14726"/>
          <a:stretch>
            <a:fillRect/>
          </a:stretch>
        </p:blipFill>
        <p:spPr>
          <a:xfrm>
            <a:off x="0" y="6357958"/>
            <a:ext cx="9144000" cy="543455"/>
          </a:xfrm>
          <a:prstGeom prst="rect">
            <a:avLst/>
          </a:prstGeom>
        </p:spPr>
      </p:pic>
      <p:pic>
        <p:nvPicPr>
          <p:cNvPr id="38920" name="Picture 18" descr="Windows Vista Logo Horizontal W"/>
          <p:cNvPicPr>
            <a:picLocks noChangeAspect="1" noChangeArrowheads="1"/>
          </p:cNvPicPr>
          <p:nvPr userDrawn="1"/>
        </p:nvPicPr>
        <p:blipFill>
          <a:blip r:embed="rId10"/>
          <a:srcRect/>
          <a:stretch>
            <a:fillRect/>
          </a:stretch>
        </p:blipFill>
        <p:spPr bwMode="invGray">
          <a:xfrm>
            <a:off x="604838" y="6375400"/>
            <a:ext cx="2038350" cy="411163"/>
          </a:xfrm>
          <a:prstGeom prst="rect">
            <a:avLst/>
          </a:prstGeom>
          <a:noFill/>
          <a:ln w="9525">
            <a:noFill/>
            <a:miter lim="800000"/>
            <a:headEnd/>
            <a:tailEnd/>
          </a:ln>
        </p:spPr>
      </p:pic>
      <p:pic>
        <p:nvPicPr>
          <p:cNvPr id="38921" name="Picture 2" descr="D:\Clip_Installer\DVD_ART\BoxShots_Logos\Office 2007\Office 2007 h reverse.png"/>
          <p:cNvPicPr>
            <a:picLocks noChangeAspect="1" noChangeArrowheads="1"/>
          </p:cNvPicPr>
          <p:nvPr userDrawn="1"/>
        </p:nvPicPr>
        <p:blipFill>
          <a:blip r:embed="rId11"/>
          <a:srcRect/>
          <a:stretch>
            <a:fillRect/>
          </a:stretch>
        </p:blipFill>
        <p:spPr bwMode="auto">
          <a:xfrm>
            <a:off x="7500938" y="6400800"/>
            <a:ext cx="1195387" cy="3381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89" r:id="rId1"/>
    <p:sldLayoutId id="2147483688" r:id="rId2"/>
    <p:sldLayoutId id="2147483687" r:id="rId3"/>
    <p:sldLayoutId id="2147483690" r:id="rId4"/>
    <p:sldLayoutId id="2147483686" r:id="rId5"/>
    <p:sldLayoutId id="2147483691" r:id="rId6"/>
  </p:sldLayoutIdLst>
  <p:transition>
    <p:fade/>
  </p:transition>
  <p:timing>
    <p:tnLst>
      <p:par>
        <p:cTn id="1" dur="indefinite" restart="never" nodeType="tmRoot"/>
      </p:par>
    </p:tnLst>
  </p:timing>
  <p:txStyles>
    <p:titleStyle>
      <a:lvl1pPr marL="342900" indent="-342900" algn="l" defTabSz="-13873163" rtl="0" fontAlgn="base">
        <a:lnSpc>
          <a:spcPct val="90000"/>
        </a:lnSpc>
        <a:spcBef>
          <a:spcPct val="0"/>
        </a:spcBef>
        <a:spcAft>
          <a:spcPct val="0"/>
        </a:spcAft>
        <a:defRPr sz="3600" b="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defRPr>
      </a:lvl1pPr>
      <a:lvl2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2pPr>
      <a:lvl3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3pPr>
      <a:lvl4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4pPr>
      <a:lvl5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5pPr>
      <a:lvl6pPr marL="4572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6pPr>
      <a:lvl7pPr marL="9144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7pPr>
      <a:lvl8pPr marL="13716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8pPr>
      <a:lvl9pPr marL="18288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fontAlgn="base">
        <a:lnSpc>
          <a:spcPct val="90000"/>
        </a:lnSpc>
        <a:spcBef>
          <a:spcPct val="30000"/>
        </a:spcBef>
        <a:spcAft>
          <a:spcPct val="0"/>
        </a:spcAft>
        <a:buClr>
          <a:schemeClr val="tx2"/>
        </a:buClr>
        <a:buSzPct val="85000"/>
        <a:buFont typeface="Wingdings 2" pitchFamily="18" charset="2"/>
        <a:buBlip>
          <a:blip r:embed="rId12"/>
        </a:buBlip>
        <a:defRPr sz="3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13873163" rtl="0" fontAlgn="base">
        <a:lnSpc>
          <a:spcPct val="90000"/>
        </a:lnSpc>
        <a:spcBef>
          <a:spcPct val="30000"/>
        </a:spcBef>
        <a:spcAft>
          <a:spcPct val="0"/>
        </a:spcAft>
        <a:buClr>
          <a:schemeClr val="tx2"/>
        </a:buClr>
        <a:buSzPct val="85000"/>
        <a:buFont typeface="Wingdings 2" pitchFamily="18" charset="2"/>
        <a:buBlip>
          <a:blip r:embed="rId12"/>
        </a:buBlip>
        <a:defRPr sz="2800">
          <a:solidFill>
            <a:schemeClr val="tx1"/>
          </a:solidFill>
          <a:effectLst>
            <a:outerShdw blurRad="38100" dist="38100" dir="2700000" algn="tl">
              <a:srgbClr val="000000">
                <a:alpha val="43137"/>
              </a:srgbClr>
            </a:outerShdw>
          </a:effectLst>
          <a:latin typeface="+mn-lt"/>
        </a:defRPr>
      </a:lvl2pPr>
      <a:lvl3pPr marL="1143000" indent="-228600" algn="l" defTabSz="-13873163" rtl="0" fontAlgn="base">
        <a:lnSpc>
          <a:spcPct val="90000"/>
        </a:lnSpc>
        <a:spcBef>
          <a:spcPct val="30000"/>
        </a:spcBef>
        <a:spcAft>
          <a:spcPct val="0"/>
        </a:spcAft>
        <a:buClr>
          <a:schemeClr val="tx2"/>
        </a:buClr>
        <a:buSzPct val="85000"/>
        <a:buFont typeface="Wingdings 2" pitchFamily="18" charset="2"/>
        <a:buBlip>
          <a:blip r:embed="rId12"/>
        </a:buBlip>
        <a:defRPr sz="2400">
          <a:solidFill>
            <a:schemeClr val="tx1"/>
          </a:solidFill>
          <a:effectLst>
            <a:outerShdw blurRad="38100" dist="38100" dir="2700000" algn="tl">
              <a:srgbClr val="000000">
                <a:alpha val="43137"/>
              </a:srgbClr>
            </a:outerShdw>
          </a:effectLst>
          <a:latin typeface="+mn-lt"/>
        </a:defRPr>
      </a:lvl3pPr>
      <a:lvl4pPr marL="1600200" indent="-228600" algn="l" defTabSz="-13873163" rtl="0" fontAlgn="base">
        <a:lnSpc>
          <a:spcPct val="90000"/>
        </a:lnSpc>
        <a:spcBef>
          <a:spcPct val="30000"/>
        </a:spcBef>
        <a:spcAft>
          <a:spcPct val="0"/>
        </a:spcAft>
        <a:buClr>
          <a:schemeClr val="tx2"/>
        </a:buClr>
        <a:buSzPct val="85000"/>
        <a:buFont typeface="Wingdings 2" pitchFamily="18" charset="2"/>
        <a:buBlip>
          <a:blip r:embed="rId12"/>
        </a:buBlip>
        <a:defRPr sz="2000">
          <a:solidFill>
            <a:schemeClr val="tx1"/>
          </a:solidFill>
          <a:effectLst>
            <a:outerShdw blurRad="38100" dist="38100" dir="2700000" algn="tl">
              <a:srgbClr val="000000">
                <a:alpha val="43137"/>
              </a:srgbClr>
            </a:outerShdw>
          </a:effectLst>
          <a:latin typeface="+mn-lt"/>
        </a:defRPr>
      </a:lvl4pPr>
      <a:lvl5pPr marL="2057400" indent="-228600" algn="l" defTabSz="-13873163" rtl="0" fontAlgn="base">
        <a:lnSpc>
          <a:spcPct val="90000"/>
        </a:lnSpc>
        <a:spcBef>
          <a:spcPct val="30000"/>
        </a:spcBef>
        <a:spcAft>
          <a:spcPct val="0"/>
        </a:spcAft>
        <a:buClr>
          <a:schemeClr val="tx2"/>
        </a:buClr>
        <a:buSzPct val="85000"/>
        <a:buFont typeface="Wingdings 2" pitchFamily="18" charset="2"/>
        <a:buBlip>
          <a:blip r:embed="rId12"/>
        </a:buBlip>
        <a:defRPr sz="2000">
          <a:solidFill>
            <a:schemeClr val="tx1"/>
          </a:solidFill>
          <a:effectLst>
            <a:outerShdw blurRad="38100" dist="38100" dir="2700000" algn="tl">
              <a:srgbClr val="000000">
                <a:alpha val="43137"/>
              </a:srgbClr>
            </a:outerShdw>
          </a:effectLst>
          <a:latin typeface="+mn-lt"/>
        </a:defRPr>
      </a:lvl5pPr>
      <a:lvl6pPr marL="24558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3"/>
        </a:buBlip>
        <a:defRPr sz="2000">
          <a:solidFill>
            <a:schemeClr val="tx1">
              <a:alpha val="100000"/>
            </a:schemeClr>
          </a:solidFill>
          <a:effectLst>
            <a:outerShdw blurRad="38100" dist="38100" dir="2700000" algn="tl">
              <a:srgbClr val="000000">
                <a:alpha val="43137"/>
              </a:srgbClr>
            </a:outerShdw>
          </a:effectLst>
          <a:latin typeface="+mn-lt"/>
        </a:defRPr>
      </a:lvl6pPr>
      <a:lvl7pPr marL="29130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3"/>
        </a:buBlip>
        <a:defRPr sz="2000">
          <a:solidFill>
            <a:schemeClr val="tx1">
              <a:alpha val="100000"/>
            </a:schemeClr>
          </a:solidFill>
          <a:effectLst>
            <a:outerShdw blurRad="38100" dist="38100" dir="2700000" algn="tl">
              <a:srgbClr val="000000">
                <a:alpha val="43137"/>
              </a:srgbClr>
            </a:outerShdw>
          </a:effectLst>
          <a:latin typeface="+mn-lt"/>
        </a:defRPr>
      </a:lvl7pPr>
      <a:lvl8pPr marL="33702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3"/>
        </a:buBlip>
        <a:defRPr sz="2000">
          <a:solidFill>
            <a:schemeClr val="tx1">
              <a:alpha val="100000"/>
            </a:schemeClr>
          </a:solidFill>
          <a:effectLst>
            <a:outerShdw blurRad="38100" dist="38100" dir="2700000" algn="tl">
              <a:srgbClr val="000000">
                <a:alpha val="43137"/>
              </a:srgbClr>
            </a:outerShdw>
          </a:effectLst>
          <a:latin typeface="+mn-lt"/>
        </a:defRPr>
      </a:lvl8pPr>
      <a:lvl9pPr marL="38274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3"/>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80898" name="Title Placeholder 80897"/>
          <p:cNvSpPr>
            <a:spLocks noGrp="1" noChangeArrowheads="1"/>
          </p:cNvSpPr>
          <p:nvPr>
            <p:ph type="title"/>
          </p:nvPr>
        </p:nvSpPr>
        <p:spPr bwMode="auto">
          <a:xfrm>
            <a:off x="365125" y="355600"/>
            <a:ext cx="8413750" cy="5857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dirty="0" smtClean="0"/>
              <a:t>Click to edit Title Slide</a:t>
            </a:r>
          </a:p>
        </p:txBody>
      </p:sp>
      <p:sp>
        <p:nvSpPr>
          <p:cNvPr id="80899" name="Text Placeholder 80898"/>
          <p:cNvSpPr>
            <a:spLocks noGrp="1" noChangeArrowheads="1"/>
          </p:cNvSpPr>
          <p:nvPr>
            <p:ph type="body" idx="1"/>
          </p:nvPr>
        </p:nvSpPr>
        <p:spPr bwMode="auto">
          <a:xfrm>
            <a:off x="366713" y="1416050"/>
            <a:ext cx="8410575" cy="2214563"/>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3" name="Rectangle 80902"/>
          <p:cNvSpPr>
            <a:spLocks noChangeArrowheads="1"/>
          </p:cNvSpPr>
          <p:nvPr/>
        </p:nvSpPr>
        <p:spPr bwMode="auto">
          <a:xfrm>
            <a:off x="0" y="228600"/>
            <a:ext cx="9144000" cy="77788"/>
          </a:xfrm>
          <a:prstGeom prst="rect">
            <a:avLst/>
          </a:prstGeom>
          <a:gradFill rotWithShape="1">
            <a:gsLst>
              <a:gs pos="0">
                <a:schemeClr val="bg2"/>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lIns="0" tIns="0" rIns="0" bIns="0" anchor="ctr">
            <a:spAutoFit/>
          </a:bodyPr>
          <a:lstStyle/>
          <a:p>
            <a:pPr fontAlgn="auto">
              <a:spcBef>
                <a:spcPts val="0"/>
              </a:spcBef>
              <a:spcAft>
                <a:spcPts val="0"/>
              </a:spcAft>
              <a:defRPr/>
            </a:pPr>
            <a:endParaRPr lang="en-US">
              <a:solidFill>
                <a:srgbClr val="000000"/>
              </a:solidFill>
            </a:endParaRPr>
          </a:p>
        </p:txBody>
      </p:sp>
      <p:pic>
        <p:nvPicPr>
          <p:cNvPr id="8197" name="Rectangle 3077"/>
          <p:cNvPicPr>
            <a:picLocks noChangeAspect="1" noChangeArrowheads="1"/>
          </p:cNvPicPr>
          <p:nvPr/>
        </p:nvPicPr>
        <p:blipFill>
          <a:blip r:embed="rId4"/>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2" r:id="rId1"/>
    <p:sldLayoutId id="2147483693" r:id="rId2"/>
  </p:sldLayoutIdLst>
  <p:transition>
    <p:fade/>
  </p:transition>
  <p:timing>
    <p:tnLst>
      <p:par>
        <p:cTn id="1" dur="indefinite" restart="never" nodeType="tmRoot"/>
      </p:par>
    </p:tnLst>
  </p:timing>
  <p:txStyles>
    <p:titleStyle>
      <a:lvl1pPr marL="342900" indent="-342900" algn="l" defTabSz="-13873163" rtl="0" fontAlgn="base">
        <a:lnSpc>
          <a:spcPct val="90000"/>
        </a:lnSpc>
        <a:spcBef>
          <a:spcPct val="0"/>
        </a:spcBef>
        <a:spcAft>
          <a:spcPct val="0"/>
        </a:spcAft>
        <a:defRPr sz="3600" b="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mj-lt"/>
          <a:ea typeface="+mj-ea"/>
          <a:cs typeface="+mj-cs"/>
        </a:defRPr>
      </a:lvl1pPr>
      <a:lvl2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2pPr>
      <a:lvl3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3pPr>
      <a:lvl4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4pPr>
      <a:lvl5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5pPr>
      <a:lvl6pPr marL="4572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6pPr>
      <a:lvl7pPr marL="9144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7pPr>
      <a:lvl8pPr marL="13716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8pPr>
      <a:lvl9pPr marL="18288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3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2800">
          <a:solidFill>
            <a:schemeClr val="tx1"/>
          </a:solidFill>
          <a:effectLst>
            <a:outerShdw blurRad="38100" dist="38100" dir="2700000" algn="tl">
              <a:srgbClr val="000000">
                <a:alpha val="43137"/>
              </a:srgbClr>
            </a:outerShdw>
          </a:effectLst>
          <a:latin typeface="+mn-lt"/>
        </a:defRPr>
      </a:lvl2pPr>
      <a:lvl3pPr marL="1143000" indent="-22860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2400">
          <a:solidFill>
            <a:schemeClr val="tx1"/>
          </a:solidFill>
          <a:effectLst>
            <a:outerShdw blurRad="38100" dist="38100" dir="2700000" algn="tl">
              <a:srgbClr val="000000">
                <a:alpha val="43137"/>
              </a:srgbClr>
            </a:outerShdw>
          </a:effectLst>
          <a:latin typeface="+mn-lt"/>
        </a:defRPr>
      </a:lvl3pPr>
      <a:lvl4pPr marL="1600200" indent="-22860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2000">
          <a:solidFill>
            <a:schemeClr val="tx1"/>
          </a:solidFill>
          <a:effectLst>
            <a:outerShdw blurRad="38100" dist="38100" dir="2700000" algn="tl">
              <a:srgbClr val="000000">
                <a:alpha val="43137"/>
              </a:srgbClr>
            </a:outerShdw>
          </a:effectLst>
          <a:latin typeface="+mn-lt"/>
        </a:defRPr>
      </a:lvl4pPr>
      <a:lvl5pPr marL="2057400" indent="-22860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2000">
          <a:solidFill>
            <a:schemeClr val="tx1"/>
          </a:solidFill>
          <a:effectLst>
            <a:outerShdw blurRad="38100" dist="38100" dir="2700000" algn="tl">
              <a:srgbClr val="000000">
                <a:alpha val="43137"/>
              </a:srgbClr>
            </a:outerShdw>
          </a:effectLst>
          <a:latin typeface="+mn-lt"/>
        </a:defRPr>
      </a:lvl5pPr>
      <a:lvl6pPr marL="24558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6"/>
        </a:buBlip>
        <a:defRPr sz="2000">
          <a:solidFill>
            <a:schemeClr val="tx1">
              <a:alpha val="100000"/>
            </a:schemeClr>
          </a:solidFill>
          <a:effectLst>
            <a:outerShdw blurRad="38100" dist="38100" dir="2700000" algn="tl">
              <a:srgbClr val="000000">
                <a:alpha val="43137"/>
              </a:srgbClr>
            </a:outerShdw>
          </a:effectLst>
          <a:latin typeface="+mn-lt"/>
        </a:defRPr>
      </a:lvl6pPr>
      <a:lvl7pPr marL="29130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6"/>
        </a:buBlip>
        <a:defRPr sz="2000">
          <a:solidFill>
            <a:schemeClr val="tx1">
              <a:alpha val="100000"/>
            </a:schemeClr>
          </a:solidFill>
          <a:effectLst>
            <a:outerShdw blurRad="38100" dist="38100" dir="2700000" algn="tl">
              <a:srgbClr val="000000">
                <a:alpha val="43137"/>
              </a:srgbClr>
            </a:outerShdw>
          </a:effectLst>
          <a:latin typeface="+mn-lt"/>
        </a:defRPr>
      </a:lvl7pPr>
      <a:lvl8pPr marL="33702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6"/>
        </a:buBlip>
        <a:defRPr sz="2000">
          <a:solidFill>
            <a:schemeClr val="tx1">
              <a:alpha val="100000"/>
            </a:schemeClr>
          </a:solidFill>
          <a:effectLst>
            <a:outerShdw blurRad="38100" dist="38100" dir="2700000" algn="tl">
              <a:srgbClr val="000000">
                <a:alpha val="43137"/>
              </a:srgbClr>
            </a:outerShdw>
          </a:effectLst>
          <a:latin typeface="+mn-lt"/>
        </a:defRPr>
      </a:lvl8pPr>
      <a:lvl9pPr marL="38274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6"/>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QuickStyle" Target="../diagrams/quickStyle17.xml"/><Relationship Id="rId3" Type="http://schemas.openxmlformats.org/officeDocument/2006/relationships/diagramData" Target="../diagrams/data15.xml"/><Relationship Id="rId7" Type="http://schemas.openxmlformats.org/officeDocument/2006/relationships/diagramData" Target="../diagrams/data16.xml"/><Relationship Id="rId12" Type="http://schemas.openxmlformats.org/officeDocument/2006/relationships/diagramLayout" Target="../diagrams/layout1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5.xml"/><Relationship Id="rId11" Type="http://schemas.openxmlformats.org/officeDocument/2006/relationships/diagramData" Target="../diagrams/data17.xml"/><Relationship Id="rId5" Type="http://schemas.openxmlformats.org/officeDocument/2006/relationships/diagramQuickStyle" Target="../diagrams/quickStyle15.xml"/><Relationship Id="rId10" Type="http://schemas.openxmlformats.org/officeDocument/2006/relationships/diagramColors" Target="../diagrams/colors16.xml"/><Relationship Id="rId4" Type="http://schemas.openxmlformats.org/officeDocument/2006/relationships/diagramLayout" Target="../diagrams/layout15.xml"/><Relationship Id="rId9" Type="http://schemas.openxmlformats.org/officeDocument/2006/relationships/diagramQuickStyle" Target="../diagrams/quickStyle16.xml"/><Relationship Id="rId14" Type="http://schemas.openxmlformats.org/officeDocument/2006/relationships/diagramColors" Target="../diagrams/colors1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hyperlink" Target="http://www.microsoftfinancing.com/" TargetMode="External"/><Relationship Id="rId7" Type="http://schemas.openxmlformats.org/officeDocument/2006/relationships/diagramColors" Target="../diagrams/colors18.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18.xml"/><Relationship Id="rId11" Type="http://schemas.openxmlformats.org/officeDocument/2006/relationships/diagramColors" Target="../diagrams/colors19.xml"/><Relationship Id="rId5" Type="http://schemas.openxmlformats.org/officeDocument/2006/relationships/diagramLayout" Target="../diagrams/layout18.xml"/><Relationship Id="rId10" Type="http://schemas.openxmlformats.org/officeDocument/2006/relationships/diagramQuickStyle" Target="../diagrams/quickStyle19.xml"/><Relationship Id="rId4" Type="http://schemas.openxmlformats.org/officeDocument/2006/relationships/diagramData" Target="../diagrams/data18.xml"/><Relationship Id="rId9" Type="http://schemas.openxmlformats.org/officeDocument/2006/relationships/diagramLayout" Target="../diagrams/layout19.xml"/></Relationships>
</file>

<file path=ppt/slides/_rels/slide1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diagramData" Target="../diagrams/data20.xml"/><Relationship Id="rId18" Type="http://schemas.openxmlformats.org/officeDocument/2006/relationships/diagramLayout" Target="../diagrams/layout21.xml"/><Relationship Id="rId3" Type="http://schemas.openxmlformats.org/officeDocument/2006/relationships/tags" Target="../tags/tag14.xml"/><Relationship Id="rId21" Type="http://schemas.openxmlformats.org/officeDocument/2006/relationships/oleObject" Target="../embeddings/oleObject3.bin"/><Relationship Id="rId7" Type="http://schemas.openxmlformats.org/officeDocument/2006/relationships/tags" Target="../tags/tag18.xml"/><Relationship Id="rId12" Type="http://schemas.openxmlformats.org/officeDocument/2006/relationships/notesSlide" Target="../notesSlides/notesSlide12.xml"/><Relationship Id="rId17" Type="http://schemas.openxmlformats.org/officeDocument/2006/relationships/diagramData" Target="../diagrams/data21.xml"/><Relationship Id="rId2" Type="http://schemas.openxmlformats.org/officeDocument/2006/relationships/tags" Target="../tags/tag13.xml"/><Relationship Id="rId16" Type="http://schemas.openxmlformats.org/officeDocument/2006/relationships/diagramColors" Target="../diagrams/colors20.xml"/><Relationship Id="rId20" Type="http://schemas.openxmlformats.org/officeDocument/2006/relationships/diagramColors" Target="../diagrams/colors21.xml"/><Relationship Id="rId1" Type="http://schemas.openxmlformats.org/officeDocument/2006/relationships/vmlDrawing" Target="../drawings/vmlDrawing3.vml"/><Relationship Id="rId6" Type="http://schemas.openxmlformats.org/officeDocument/2006/relationships/tags" Target="../tags/tag17.xml"/><Relationship Id="rId11" Type="http://schemas.openxmlformats.org/officeDocument/2006/relationships/slideLayout" Target="../slideLayouts/slideLayout4.xml"/><Relationship Id="rId24" Type="http://schemas.openxmlformats.org/officeDocument/2006/relationships/image" Target="../media/image19.png"/><Relationship Id="rId5" Type="http://schemas.openxmlformats.org/officeDocument/2006/relationships/tags" Target="../tags/tag16.xml"/><Relationship Id="rId15" Type="http://schemas.openxmlformats.org/officeDocument/2006/relationships/diagramQuickStyle" Target="../diagrams/quickStyle20.xml"/><Relationship Id="rId23" Type="http://schemas.openxmlformats.org/officeDocument/2006/relationships/image" Target="../media/image29.png"/><Relationship Id="rId10" Type="http://schemas.openxmlformats.org/officeDocument/2006/relationships/tags" Target="../tags/tag21.xml"/><Relationship Id="rId19" Type="http://schemas.openxmlformats.org/officeDocument/2006/relationships/diagramQuickStyle" Target="../diagrams/quickStyle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diagramLayout" Target="../diagrams/layout20.xml"/><Relationship Id="rId22"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Data" Target="../diagrams/data22.xml"/><Relationship Id="rId7" Type="http://schemas.openxmlformats.org/officeDocument/2006/relationships/diagramData" Target="../diagrams/data2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2.xml"/><Relationship Id="rId5" Type="http://schemas.openxmlformats.org/officeDocument/2006/relationships/diagramQuickStyle" Target="../diagrams/quickStyle22.xml"/><Relationship Id="rId10" Type="http://schemas.openxmlformats.org/officeDocument/2006/relationships/diagramColors" Target="../diagrams/colors23.xml"/><Relationship Id="rId4" Type="http://schemas.openxmlformats.org/officeDocument/2006/relationships/diagramLayout" Target="../diagrams/layout22.xml"/><Relationship Id="rId9" Type="http://schemas.openxmlformats.org/officeDocument/2006/relationships/diagramQuickStyle" Target="../diagrams/quickStyle23.xml"/></Relationships>
</file>

<file path=ppt/slides/_rels/slide14.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18.png"/><Relationship Id="rId18" Type="http://schemas.openxmlformats.org/officeDocument/2006/relationships/image" Target="../media/image11.png"/><Relationship Id="rId26" Type="http://schemas.openxmlformats.org/officeDocument/2006/relationships/diagramQuickStyle" Target="../diagrams/quickStyle25.xml"/><Relationship Id="rId3" Type="http://schemas.openxmlformats.org/officeDocument/2006/relationships/tags" Target="../tags/tag24.xml"/><Relationship Id="rId21" Type="http://schemas.openxmlformats.org/officeDocument/2006/relationships/diagramLayout" Target="../diagrams/layout24.xml"/><Relationship Id="rId7" Type="http://schemas.openxmlformats.org/officeDocument/2006/relationships/tags" Target="../tags/tag28.xml"/><Relationship Id="rId12" Type="http://schemas.openxmlformats.org/officeDocument/2006/relationships/notesSlide" Target="../notesSlides/notesSlide14.xml"/><Relationship Id="rId17" Type="http://schemas.openxmlformats.org/officeDocument/2006/relationships/image" Target="../media/image32.png"/><Relationship Id="rId25" Type="http://schemas.openxmlformats.org/officeDocument/2006/relationships/diagramLayout" Target="../diagrams/layout25.xml"/><Relationship Id="rId2" Type="http://schemas.openxmlformats.org/officeDocument/2006/relationships/tags" Target="../tags/tag23.xml"/><Relationship Id="rId16" Type="http://schemas.openxmlformats.org/officeDocument/2006/relationships/image" Target="../media/image31.png"/><Relationship Id="rId20" Type="http://schemas.openxmlformats.org/officeDocument/2006/relationships/diagramData" Target="../diagrams/data24.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slideLayout" Target="../slideLayouts/slideLayout4.xml"/><Relationship Id="rId24" Type="http://schemas.openxmlformats.org/officeDocument/2006/relationships/diagramData" Target="../diagrams/data25.xml"/><Relationship Id="rId5" Type="http://schemas.openxmlformats.org/officeDocument/2006/relationships/tags" Target="../tags/tag26.xml"/><Relationship Id="rId15" Type="http://schemas.openxmlformats.org/officeDocument/2006/relationships/image" Target="../media/image30.png"/><Relationship Id="rId23" Type="http://schemas.openxmlformats.org/officeDocument/2006/relationships/diagramColors" Target="../diagrams/colors24.xml"/><Relationship Id="rId10" Type="http://schemas.openxmlformats.org/officeDocument/2006/relationships/tags" Target="../tags/tag31.xml"/><Relationship Id="rId19" Type="http://schemas.openxmlformats.org/officeDocument/2006/relationships/image" Target="../media/image33.png"/><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20.png"/><Relationship Id="rId22" Type="http://schemas.openxmlformats.org/officeDocument/2006/relationships/diagramQuickStyle" Target="../diagrams/quickStyle24.xml"/><Relationship Id="rId27" Type="http://schemas.openxmlformats.org/officeDocument/2006/relationships/diagramColors" Target="../diagrams/colors25.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diagramColors" Target="../diagrams/colors26.xml"/><Relationship Id="rId3" Type="http://schemas.openxmlformats.org/officeDocument/2006/relationships/slideLayout" Target="../slideLayouts/slideLayout6.xml"/><Relationship Id="rId7" Type="http://schemas.openxmlformats.org/officeDocument/2006/relationships/oleObject" Target="../embeddings/oleObject4.bin"/><Relationship Id="rId12" Type="http://schemas.openxmlformats.org/officeDocument/2006/relationships/diagramQuickStyle" Target="../diagrams/quickStyle26.xml"/><Relationship Id="rId17" Type="http://schemas.openxmlformats.org/officeDocument/2006/relationships/diagramColors" Target="../diagrams/colors27.xml"/><Relationship Id="rId2" Type="http://schemas.openxmlformats.org/officeDocument/2006/relationships/tags" Target="../tags/tag32.xml"/><Relationship Id="rId16" Type="http://schemas.openxmlformats.org/officeDocument/2006/relationships/diagramQuickStyle" Target="../diagrams/quickStyle27.xml"/><Relationship Id="rId1" Type="http://schemas.openxmlformats.org/officeDocument/2006/relationships/vmlDrawing" Target="../drawings/vmlDrawing4.vml"/><Relationship Id="rId6" Type="http://schemas.openxmlformats.org/officeDocument/2006/relationships/image" Target="../media/image35.png"/><Relationship Id="rId11" Type="http://schemas.openxmlformats.org/officeDocument/2006/relationships/diagramLayout" Target="../diagrams/layout26.xml"/><Relationship Id="rId5" Type="http://schemas.openxmlformats.org/officeDocument/2006/relationships/image" Target="../media/image34.png"/><Relationship Id="rId15" Type="http://schemas.openxmlformats.org/officeDocument/2006/relationships/diagramLayout" Target="../diagrams/layout27.xml"/><Relationship Id="rId10" Type="http://schemas.openxmlformats.org/officeDocument/2006/relationships/diagramData" Target="../diagrams/data26.xml"/><Relationship Id="rId4" Type="http://schemas.openxmlformats.org/officeDocument/2006/relationships/notesSlide" Target="../notesSlides/notesSlide15.xml"/><Relationship Id="rId9" Type="http://schemas.openxmlformats.org/officeDocument/2006/relationships/image" Target="../media/image37.png"/><Relationship Id="rId14" Type="http://schemas.openxmlformats.org/officeDocument/2006/relationships/diagramData" Target="../diagrams/data27.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diagramColors" Target="../diagrams/colors28.xml"/><Relationship Id="rId3" Type="http://schemas.openxmlformats.org/officeDocument/2006/relationships/slideLayout" Target="../slideLayouts/slideLayout6.xml"/><Relationship Id="rId7" Type="http://schemas.openxmlformats.org/officeDocument/2006/relationships/image" Target="../media/image36.png"/><Relationship Id="rId12" Type="http://schemas.openxmlformats.org/officeDocument/2006/relationships/diagramQuickStyle" Target="../diagrams/quickStyle28.xml"/><Relationship Id="rId17" Type="http://schemas.openxmlformats.org/officeDocument/2006/relationships/diagramColors" Target="../diagrams/colors29.xml"/><Relationship Id="rId2" Type="http://schemas.openxmlformats.org/officeDocument/2006/relationships/tags" Target="../tags/tag33.xml"/><Relationship Id="rId16" Type="http://schemas.openxmlformats.org/officeDocument/2006/relationships/diagramQuickStyle" Target="../diagrams/quickStyle29.xml"/><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diagramLayout" Target="../diagrams/layout28.xml"/><Relationship Id="rId5" Type="http://schemas.openxmlformats.org/officeDocument/2006/relationships/image" Target="../media/image34.png"/><Relationship Id="rId15" Type="http://schemas.openxmlformats.org/officeDocument/2006/relationships/diagramLayout" Target="../diagrams/layout29.xml"/><Relationship Id="rId10" Type="http://schemas.openxmlformats.org/officeDocument/2006/relationships/diagramData" Target="../diagrams/data28.xml"/><Relationship Id="rId4" Type="http://schemas.openxmlformats.org/officeDocument/2006/relationships/notesSlide" Target="../notesSlides/notesSlide16.xml"/><Relationship Id="rId9" Type="http://schemas.openxmlformats.org/officeDocument/2006/relationships/image" Target="../media/image35.png"/><Relationship Id="rId14" Type="http://schemas.openxmlformats.org/officeDocument/2006/relationships/diagramData" Target="../diagrams/data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partner.microsoft.com/40055817"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training.partner.microsoft.com/plc/details.aspx?publisher=12&amp;delivery=244958" TargetMode="External"/><Relationship Id="rId3" Type="http://schemas.openxmlformats.org/officeDocument/2006/relationships/hyperlink" Target="http://www.infosupport.nl/RouteKenniscentrum" TargetMode="External"/><Relationship Id="rId7" Type="http://schemas.openxmlformats.org/officeDocument/2006/relationships/hyperlink" Target="http://www.cdg.nl/education.asp?level=401&amp;401=82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training.partner.microsoft.com/plc/details.aspx?publisher=12&amp;delivery=244957" TargetMode="External"/><Relationship Id="rId5" Type="http://schemas.openxmlformats.org/officeDocument/2006/relationships/hyperlink" Target="http://www.cdg.nl/education.asp?level=401&amp;401=829" TargetMode="External"/><Relationship Id="rId10" Type="http://schemas.openxmlformats.org/officeDocument/2006/relationships/hyperlink" Target="https://training.partner.microsoft.com/plc/details.aspx?publisher=12&amp;delivery=244959" TargetMode="External"/><Relationship Id="rId4" Type="http://schemas.openxmlformats.org/officeDocument/2006/relationships/hyperlink" Target="https://training.partner.microsoft.com/plc/details.aspx?publisher=12&amp;delivery=244956" TargetMode="External"/><Relationship Id="rId9" Type="http://schemas.openxmlformats.org/officeDocument/2006/relationships/hyperlink" Target="http://www.qwise.nl/default.asp?pid=52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30.xml"/><Relationship Id="rId3" Type="http://schemas.openxmlformats.org/officeDocument/2006/relationships/slideLayout" Target="../slideLayouts/slideLayout5.xml"/><Relationship Id="rId7" Type="http://schemas.openxmlformats.org/officeDocument/2006/relationships/diagramLayout" Target="../diagrams/layout30.xml"/><Relationship Id="rId2" Type="http://schemas.openxmlformats.org/officeDocument/2006/relationships/tags" Target="../tags/tag34.xml"/><Relationship Id="rId1" Type="http://schemas.openxmlformats.org/officeDocument/2006/relationships/vmlDrawing" Target="../drawings/vmlDrawing6.vml"/><Relationship Id="rId6" Type="http://schemas.openxmlformats.org/officeDocument/2006/relationships/diagramData" Target="../diagrams/data30.xml"/><Relationship Id="rId5" Type="http://schemas.openxmlformats.org/officeDocument/2006/relationships/oleObject" Target="../embeddings/oleObject6.bin"/><Relationship Id="rId4" Type="http://schemas.openxmlformats.org/officeDocument/2006/relationships/notesSlide" Target="../notesSlides/notesSlide20.xml"/><Relationship Id="rId9" Type="http://schemas.openxmlformats.org/officeDocument/2006/relationships/diagramColors" Target="../diagrams/colors30.xml"/></Relationships>
</file>

<file path=ppt/slides/_rels/slide21.xml.rels><?xml version="1.0" encoding="UTF-8" standalone="yes"?>
<Relationships xmlns="http://schemas.openxmlformats.org/package/2006/relationships"><Relationship Id="rId8" Type="http://schemas.openxmlformats.org/officeDocument/2006/relationships/hyperlink" Target="http://www.microsoft.com/MAP" TargetMode="External"/><Relationship Id="rId13" Type="http://schemas.openxmlformats.org/officeDocument/2006/relationships/hyperlink" Target="http://www.microsoft.nl/partners/wps" TargetMode="External"/><Relationship Id="rId3" Type="http://schemas.openxmlformats.org/officeDocument/2006/relationships/hyperlink" Target="https://partner.microsoft.com/40048510" TargetMode="External"/><Relationship Id="rId7" Type="http://schemas.openxmlformats.org/officeDocument/2006/relationships/hyperlink" Target="https://partner.microsoft.com/40048425" TargetMode="External"/><Relationship Id="rId12" Type="http://schemas.openxmlformats.org/officeDocument/2006/relationships/hyperlink" Target="https://partner.microsoft.com/40043482"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partner.microsoft.com/40047890" TargetMode="External"/><Relationship Id="rId11" Type="http://schemas.openxmlformats.org/officeDocument/2006/relationships/hyperlink" Target="https://partner.microsoft.com/40030329" TargetMode="External"/><Relationship Id="rId5" Type="http://schemas.openxmlformats.org/officeDocument/2006/relationships/hyperlink" Target="https://partner.microsoft.com/40029236" TargetMode="External"/><Relationship Id="rId10" Type="http://schemas.openxmlformats.org/officeDocument/2006/relationships/hyperlink" Target="http://go.microsoft.com/?linkid=7561509" TargetMode="External"/><Relationship Id="rId4" Type="http://schemas.openxmlformats.org/officeDocument/2006/relationships/hyperlink" Target="https://training.partner.microsoft.com/plc" TargetMode="External"/><Relationship Id="rId9" Type="http://schemas.openxmlformats.org/officeDocument/2006/relationships/hyperlink" Target="http://www.circleofsuccess.nl/" TargetMode="Externa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Data" Target="../diagrams/data31.xml"/><Relationship Id="rId7" Type="http://schemas.openxmlformats.org/officeDocument/2006/relationships/diagramData" Target="../diagrams/data3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31.xml"/><Relationship Id="rId5" Type="http://schemas.openxmlformats.org/officeDocument/2006/relationships/diagramQuickStyle" Target="../diagrams/quickStyle31.xml"/><Relationship Id="rId10" Type="http://schemas.openxmlformats.org/officeDocument/2006/relationships/diagramColors" Target="../diagrams/colors32.xml"/><Relationship Id="rId4" Type="http://schemas.openxmlformats.org/officeDocument/2006/relationships/diagramLayout" Target="../diagrams/layout31.xml"/><Relationship Id="rId9" Type="http://schemas.openxmlformats.org/officeDocument/2006/relationships/diagramQuickStyle" Target="../diagrams/quickStyle3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Colors" Target="../diagrams/colors3.xml"/><Relationship Id="rId5" Type="http://schemas.openxmlformats.org/officeDocument/2006/relationships/diagramLayout" Target="../diagrams/layout2.xml"/><Relationship Id="rId10" Type="http://schemas.openxmlformats.org/officeDocument/2006/relationships/diagramQuickStyle" Target="../diagrams/quickStyle3.xml"/><Relationship Id="rId4" Type="http://schemas.openxmlformats.org/officeDocument/2006/relationships/diagramData" Target="../diagrams/data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Data" Target="../diagrams/data5.xml"/><Relationship Id="rId3" Type="http://schemas.openxmlformats.org/officeDocument/2006/relationships/tags" Target="../tags/tag1.xml"/><Relationship Id="rId7" Type="http://schemas.openxmlformats.org/officeDocument/2006/relationships/oleObject" Target="../embeddings/oleObject1.bin"/><Relationship Id="rId12" Type="http://schemas.openxmlformats.org/officeDocument/2006/relationships/diagramColors" Target="../diagrams/colors4.xml"/><Relationship Id="rId2" Type="http://schemas.openxmlformats.org/officeDocument/2006/relationships/vmlDrawing" Target="../drawings/vmlDrawing1.vml"/><Relationship Id="rId16" Type="http://schemas.openxmlformats.org/officeDocument/2006/relationships/diagramColors" Target="../diagrams/colors5.xml"/><Relationship Id="rId1" Type="http://schemas.openxmlformats.org/officeDocument/2006/relationships/themeOverride" Target="../theme/themeOverride1.xml"/><Relationship Id="rId6" Type="http://schemas.openxmlformats.org/officeDocument/2006/relationships/image" Target="../media/image10.png"/><Relationship Id="rId11" Type="http://schemas.openxmlformats.org/officeDocument/2006/relationships/diagramQuickStyle" Target="../diagrams/quickStyle4.xml"/><Relationship Id="rId5" Type="http://schemas.openxmlformats.org/officeDocument/2006/relationships/notesSlide" Target="../notesSlides/notesSlide5.xml"/><Relationship Id="rId15" Type="http://schemas.openxmlformats.org/officeDocument/2006/relationships/diagramQuickStyle" Target="../diagrams/quickStyle5.xml"/><Relationship Id="rId10" Type="http://schemas.openxmlformats.org/officeDocument/2006/relationships/diagramLayout" Target="../diagrams/layout4.xml"/><Relationship Id="rId4" Type="http://schemas.openxmlformats.org/officeDocument/2006/relationships/slideLayout" Target="../slideLayouts/slideLayout5.xml"/><Relationship Id="rId9" Type="http://schemas.openxmlformats.org/officeDocument/2006/relationships/diagramData" Target="../diagrams/data4.xml"/><Relationship Id="rId1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QuickStyle" Target="../diagrams/quickStyle7.xml"/><Relationship Id="rId3" Type="http://schemas.openxmlformats.org/officeDocument/2006/relationships/notesSlide" Target="../notesSlides/notesSlide6.xml"/><Relationship Id="rId7" Type="http://schemas.openxmlformats.org/officeDocument/2006/relationships/diagramData" Target="../diagrams/data6.xml"/><Relationship Id="rId12" Type="http://schemas.openxmlformats.org/officeDocument/2006/relationships/diagramLayout" Target="../diagrams/layout7.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14.png"/><Relationship Id="rId11" Type="http://schemas.openxmlformats.org/officeDocument/2006/relationships/diagramData" Target="../diagrams/data7.xml"/><Relationship Id="rId5" Type="http://schemas.openxmlformats.org/officeDocument/2006/relationships/image" Target="../media/image13.png"/><Relationship Id="rId10" Type="http://schemas.openxmlformats.org/officeDocument/2006/relationships/diagramColors" Target="../diagrams/colors6.xml"/><Relationship Id="rId4" Type="http://schemas.openxmlformats.org/officeDocument/2006/relationships/image" Target="../media/image12.png"/><Relationship Id="rId9" Type="http://schemas.openxmlformats.org/officeDocument/2006/relationships/diagramQuickStyle" Target="../diagrams/quickStyle6.xml"/><Relationship Id="rId14" Type="http://schemas.openxmlformats.org/officeDocument/2006/relationships/diagramColors" Target="../diagrams/colors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Layout" Target="../diagrams/layout9.xml"/><Relationship Id="rId3" Type="http://schemas.openxmlformats.org/officeDocument/2006/relationships/notesSlide" Target="../notesSlides/notesSlide7.xml"/><Relationship Id="rId7" Type="http://schemas.openxmlformats.org/officeDocument/2006/relationships/image" Target="../media/image18.png"/><Relationship Id="rId12" Type="http://schemas.openxmlformats.org/officeDocument/2006/relationships/diagramData" Target="../diagrams/data9.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7.jpeg"/><Relationship Id="rId11" Type="http://schemas.openxmlformats.org/officeDocument/2006/relationships/diagramColors" Target="../diagrams/colors8.xml"/><Relationship Id="rId5" Type="http://schemas.openxmlformats.org/officeDocument/2006/relationships/image" Target="../media/image16.png"/><Relationship Id="rId15" Type="http://schemas.openxmlformats.org/officeDocument/2006/relationships/diagramColors" Target="../diagrams/colors9.xml"/><Relationship Id="rId10" Type="http://schemas.openxmlformats.org/officeDocument/2006/relationships/diagramQuickStyle" Target="../diagrams/quickStyle8.xml"/><Relationship Id="rId4" Type="http://schemas.openxmlformats.org/officeDocument/2006/relationships/image" Target="../media/image15.png"/><Relationship Id="rId9" Type="http://schemas.openxmlformats.org/officeDocument/2006/relationships/diagramLayout" Target="../diagrams/layout8.xml"/><Relationship Id="rId14"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19.png"/><Relationship Id="rId18" Type="http://schemas.openxmlformats.org/officeDocument/2006/relationships/image" Target="../media/image22.png"/><Relationship Id="rId26" Type="http://schemas.openxmlformats.org/officeDocument/2006/relationships/diagramColors" Target="../diagrams/colors10.xml"/><Relationship Id="rId3" Type="http://schemas.openxmlformats.org/officeDocument/2006/relationships/tags" Target="../tags/tag5.xml"/><Relationship Id="rId21" Type="http://schemas.openxmlformats.org/officeDocument/2006/relationships/image" Target="../media/image25.png"/><Relationship Id="rId7" Type="http://schemas.openxmlformats.org/officeDocument/2006/relationships/tags" Target="../tags/tag9.xml"/><Relationship Id="rId12" Type="http://schemas.openxmlformats.org/officeDocument/2006/relationships/notesSlide" Target="../notesSlides/notesSlide8.xml"/><Relationship Id="rId17" Type="http://schemas.openxmlformats.org/officeDocument/2006/relationships/image" Target="../media/image21.png"/><Relationship Id="rId25" Type="http://schemas.openxmlformats.org/officeDocument/2006/relationships/diagramQuickStyle" Target="../diagrams/quickStyle10.xml"/><Relationship Id="rId2" Type="http://schemas.openxmlformats.org/officeDocument/2006/relationships/tags" Target="../tags/tag4.xml"/><Relationship Id="rId16" Type="http://schemas.openxmlformats.org/officeDocument/2006/relationships/oleObject" Target="../embeddings/oleObject2.bin"/><Relationship Id="rId20" Type="http://schemas.openxmlformats.org/officeDocument/2006/relationships/image" Target="../media/image24.png"/><Relationship Id="rId29" Type="http://schemas.openxmlformats.org/officeDocument/2006/relationships/diagramQuickStyle" Target="../diagrams/quickStyle11.xml"/><Relationship Id="rId1" Type="http://schemas.openxmlformats.org/officeDocument/2006/relationships/vmlDrawing" Target="../drawings/vmlDrawing2.vml"/><Relationship Id="rId6" Type="http://schemas.openxmlformats.org/officeDocument/2006/relationships/tags" Target="../tags/tag8.xml"/><Relationship Id="rId11" Type="http://schemas.openxmlformats.org/officeDocument/2006/relationships/slideLayout" Target="../slideLayouts/slideLayout5.xml"/><Relationship Id="rId24" Type="http://schemas.openxmlformats.org/officeDocument/2006/relationships/diagramLayout" Target="../diagrams/layout10.xml"/><Relationship Id="rId5" Type="http://schemas.openxmlformats.org/officeDocument/2006/relationships/tags" Target="../tags/tag7.xml"/><Relationship Id="rId15" Type="http://schemas.openxmlformats.org/officeDocument/2006/relationships/image" Target="../media/image20.png"/><Relationship Id="rId23" Type="http://schemas.openxmlformats.org/officeDocument/2006/relationships/diagramData" Target="../diagrams/data10.xml"/><Relationship Id="rId28" Type="http://schemas.openxmlformats.org/officeDocument/2006/relationships/diagramLayout" Target="../diagrams/layout11.xml"/><Relationship Id="rId10" Type="http://schemas.openxmlformats.org/officeDocument/2006/relationships/tags" Target="../tags/tag12.xml"/><Relationship Id="rId19" Type="http://schemas.openxmlformats.org/officeDocument/2006/relationships/image" Target="../media/image23.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diagramData" Target="../diagrams/data11.xml"/><Relationship Id="rId30" Type="http://schemas.openxmlformats.org/officeDocument/2006/relationships/diagramColors" Target="../diagrams/colors1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QuickStyle" Target="../diagrams/quickStyle14.xml"/><Relationship Id="rId3" Type="http://schemas.openxmlformats.org/officeDocument/2006/relationships/diagramData" Target="../diagrams/data12.xml"/><Relationship Id="rId7" Type="http://schemas.openxmlformats.org/officeDocument/2006/relationships/diagramData" Target="../diagrams/data13.xml"/><Relationship Id="rId12" Type="http://schemas.openxmlformats.org/officeDocument/2006/relationships/diagramLayout" Target="../diagrams/layout1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2.xml"/><Relationship Id="rId11" Type="http://schemas.openxmlformats.org/officeDocument/2006/relationships/diagramData" Target="../diagrams/data14.xml"/><Relationship Id="rId5" Type="http://schemas.openxmlformats.org/officeDocument/2006/relationships/diagramQuickStyle" Target="../diagrams/quickStyle12.xml"/><Relationship Id="rId10" Type="http://schemas.openxmlformats.org/officeDocument/2006/relationships/diagramColors" Target="../diagrams/colors13.xml"/><Relationship Id="rId4" Type="http://schemas.openxmlformats.org/officeDocument/2006/relationships/diagramLayout" Target="../diagrams/layout12.xml"/><Relationship Id="rId9" Type="http://schemas.openxmlformats.org/officeDocument/2006/relationships/diagramQuickStyle" Target="../diagrams/quickStyle13.xml"/><Relationship Id="rId14" Type="http://schemas.openxmlformats.org/officeDocument/2006/relationships/diagramColors" Target="../diagrams/colors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0" descr="OD lowres.jpg"/>
          <p:cNvPicPr>
            <a:picLocks noChangeAspect="1"/>
          </p:cNvPicPr>
          <p:nvPr/>
        </p:nvPicPr>
        <p:blipFill>
          <a:blip r:embed="rId3"/>
          <a:srcRect t="36977" r="813" b="7222"/>
          <a:stretch>
            <a:fillRect/>
          </a:stretch>
        </p:blipFill>
        <p:spPr bwMode="auto">
          <a:xfrm>
            <a:off x="0" y="0"/>
            <a:ext cx="9144000" cy="6856413"/>
          </a:xfrm>
          <a:prstGeom prst="rect">
            <a:avLst/>
          </a:prstGeom>
          <a:noFill/>
          <a:ln w="9525">
            <a:noFill/>
            <a:miter lim="800000"/>
            <a:headEnd/>
            <a:tailEnd/>
          </a:ln>
        </p:spPr>
      </p:pic>
      <p:sp>
        <p:nvSpPr>
          <p:cNvPr id="13" name="Rectangle 12"/>
          <p:cNvSpPr/>
          <p:nvPr/>
        </p:nvSpPr>
        <p:spPr bwMode="auto">
          <a:xfrm>
            <a:off x="0" y="4857750"/>
            <a:ext cx="9144000" cy="2000250"/>
          </a:xfrm>
          <a:prstGeom prst="rect">
            <a:avLst/>
          </a:prstGeom>
          <a:solidFill>
            <a:schemeClr val="bg2">
              <a:lumMod val="85000"/>
              <a:lumOff val="15000"/>
              <a:alpha val="73000"/>
            </a:schemeClr>
          </a:solidFill>
          <a:ln w="9525" cap="flat" cmpd="sng" algn="ctr">
            <a:noFill/>
            <a:prstDash val="solid"/>
            <a:round/>
            <a:headEnd type="none" w="med" len="med"/>
            <a:tailEnd type="none" w="med" len="med"/>
          </a:ln>
          <a:effectLst/>
        </p:spPr>
        <p:txBody>
          <a:bodyPr/>
          <a:lstStyle/>
          <a:p>
            <a:pPr>
              <a:defRPr/>
            </a:pPr>
            <a:endParaRPr lang="en-US" dirty="0">
              <a:latin typeface="Arial" pitchFamily="34" charset="0"/>
            </a:endParaRPr>
          </a:p>
        </p:txBody>
      </p:sp>
      <p:sp>
        <p:nvSpPr>
          <p:cNvPr id="15" name="Rectangle 10"/>
          <p:cNvSpPr>
            <a:spLocks noChangeArrowheads="1"/>
          </p:cNvSpPr>
          <p:nvPr/>
        </p:nvSpPr>
        <p:spPr bwMode="auto">
          <a:xfrm>
            <a:off x="171450" y="4857760"/>
            <a:ext cx="3583032" cy="507831"/>
          </a:xfrm>
          <a:prstGeom prst="rect">
            <a:avLst/>
          </a:prstGeom>
          <a:noFill/>
          <a:ln w="9525">
            <a:noFill/>
            <a:miter lim="800000"/>
            <a:headEnd/>
            <a:tailEnd/>
          </a:ln>
        </p:spPr>
        <p:txBody>
          <a:bodyPr wrap="none">
            <a:spAutoFit/>
          </a:bodyPr>
          <a:lstStyle/>
          <a:p>
            <a:pPr marL="342900" indent="-342900" defTabSz="-13873163" fontAlgn="auto">
              <a:lnSpc>
                <a:spcPct val="90000"/>
              </a:lnSpc>
              <a:spcBef>
                <a:spcPts val="0"/>
              </a:spcBef>
              <a:spcAft>
                <a:spcPts val="0"/>
              </a:spcAft>
              <a:defRPr/>
            </a:pPr>
            <a:r>
              <a:rPr lang="nl-NL" sz="30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Partner </a:t>
            </a:r>
            <a:r>
              <a:rPr lang="nl-NL" sz="3000" b="1" dirty="0" err="1">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Roadshow</a:t>
            </a:r>
            <a:endParaRPr lang="nl-NL" sz="30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endParaRPr>
          </a:p>
        </p:txBody>
      </p:sp>
      <p:sp>
        <p:nvSpPr>
          <p:cNvPr id="19" name="Rectangle 14"/>
          <p:cNvSpPr>
            <a:spLocks noChangeArrowheads="1"/>
          </p:cNvSpPr>
          <p:nvPr/>
        </p:nvSpPr>
        <p:spPr bwMode="auto">
          <a:xfrm>
            <a:off x="171450" y="5357822"/>
            <a:ext cx="5123518" cy="424732"/>
          </a:xfrm>
          <a:prstGeom prst="rect">
            <a:avLst/>
          </a:prstGeom>
          <a:noFill/>
          <a:ln w="9525">
            <a:noFill/>
            <a:miter lim="800000"/>
            <a:headEnd/>
            <a:tailEnd/>
          </a:ln>
        </p:spPr>
        <p:txBody>
          <a:bodyPr wrap="none">
            <a:spAutoFit/>
          </a:bodyPr>
          <a:lstStyle/>
          <a:p>
            <a:pPr marL="342900" indent="-342900" defTabSz="-13873163" fontAlgn="auto">
              <a:lnSpc>
                <a:spcPct val="90000"/>
              </a:lnSpc>
              <a:spcBef>
                <a:spcPts val="0"/>
              </a:spcBef>
              <a:spcAft>
                <a:spcPts val="0"/>
              </a:spcAft>
              <a:defRPr/>
            </a:pPr>
            <a:r>
              <a:rPr lang="en-US" sz="24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rPr>
              <a:t>Optimizing desktop infrastructure</a:t>
            </a:r>
            <a:endParaRPr lang="en-US" sz="24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ndParaRPr>
          </a:p>
        </p:txBody>
      </p:sp>
      <p:pic>
        <p:nvPicPr>
          <p:cNvPr id="10" name="Picture 9" descr="1.png"/>
          <p:cNvPicPr>
            <a:picLocks noChangeAspect="1"/>
          </p:cNvPicPr>
          <p:nvPr/>
        </p:nvPicPr>
        <p:blipFill>
          <a:blip r:embed="rId4">
            <a:duotone>
              <a:schemeClr val="bg2">
                <a:shade val="45000"/>
                <a:satMod val="135000"/>
              </a:schemeClr>
              <a:prstClr val="white"/>
            </a:duotone>
            <a:lum bright="-5000"/>
          </a:blip>
          <a:srcRect r="2041" b="14726"/>
          <a:stretch>
            <a:fillRect/>
          </a:stretch>
        </p:blipFill>
        <p:spPr>
          <a:xfrm>
            <a:off x="0" y="6357958"/>
            <a:ext cx="9144000" cy="472017"/>
          </a:xfrm>
          <a:prstGeom prst="rect">
            <a:avLst/>
          </a:prstGeom>
        </p:spPr>
      </p:pic>
      <p:pic>
        <p:nvPicPr>
          <p:cNvPr id="13318" name="Picture 18" descr="Windows Vista Logo Horizontal W"/>
          <p:cNvPicPr>
            <a:picLocks noChangeAspect="1" noChangeArrowheads="1"/>
          </p:cNvPicPr>
          <p:nvPr/>
        </p:nvPicPr>
        <p:blipFill>
          <a:blip r:embed="rId5"/>
          <a:srcRect/>
          <a:stretch>
            <a:fillRect/>
          </a:stretch>
        </p:blipFill>
        <p:spPr bwMode="invGray">
          <a:xfrm>
            <a:off x="604838" y="6375400"/>
            <a:ext cx="2038350" cy="411163"/>
          </a:xfrm>
          <a:prstGeom prst="rect">
            <a:avLst/>
          </a:prstGeom>
          <a:noFill/>
          <a:ln w="9525">
            <a:noFill/>
            <a:miter lim="800000"/>
            <a:headEnd/>
            <a:tailEnd/>
          </a:ln>
        </p:spPr>
      </p:pic>
      <p:pic>
        <p:nvPicPr>
          <p:cNvPr id="13319" name="Picture 2" descr="D:\Clip_Installer\DVD_ART\BoxShots_Logos\Office 2007\Office 2007 h reverse.png"/>
          <p:cNvPicPr>
            <a:picLocks noChangeAspect="1" noChangeArrowheads="1"/>
          </p:cNvPicPr>
          <p:nvPr/>
        </p:nvPicPr>
        <p:blipFill>
          <a:blip r:embed="rId6"/>
          <a:srcRect/>
          <a:stretch>
            <a:fillRect/>
          </a:stretch>
        </p:blipFill>
        <p:spPr bwMode="auto">
          <a:xfrm>
            <a:off x="7500938" y="6400800"/>
            <a:ext cx="1195387" cy="338138"/>
          </a:xfrm>
          <a:prstGeom prst="rect">
            <a:avLst/>
          </a:prstGeom>
          <a:noFill/>
          <a:ln w="9525">
            <a:noFill/>
            <a:miter lim="800000"/>
            <a:headEnd/>
            <a:tailEnd/>
          </a:ln>
        </p:spPr>
      </p:pic>
      <p:pic>
        <p:nvPicPr>
          <p:cNvPr id="18" name="Picture 6" descr="MS_ppt_footer.jpg"/>
          <p:cNvPicPr>
            <a:picLocks noChangeAspect="1"/>
          </p:cNvPicPr>
          <p:nvPr/>
        </p:nvPicPr>
        <p:blipFill>
          <a:blip r:embed="rId7"/>
          <a:srcRect l="71876" t="11166" r="781"/>
          <a:stretch>
            <a:fillRect/>
          </a:stretch>
        </p:blipFill>
        <p:spPr bwMode="auto">
          <a:xfrm>
            <a:off x="3500430" y="5932510"/>
            <a:ext cx="2500330" cy="5683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0" y="2130425"/>
            <a:ext cx="9144000" cy="1727203"/>
          </a:xfrm>
        </p:spPr>
        <p:txBody>
          <a:bodyPr>
            <a:normAutofit/>
          </a:bodyPr>
          <a:lstStyle/>
          <a:p>
            <a:pPr>
              <a:defRPr/>
            </a:pPr>
            <a:r>
              <a:rPr lang="en-GB" sz="5400" dirty="0" smtClean="0">
                <a:effectLst>
                  <a:outerShdw blurRad="38100" dist="38100" dir="2700000" algn="tl">
                    <a:srgbClr val="000000"/>
                  </a:outerShdw>
                </a:effectLst>
                <a:latin typeface="Trebuchet MS" pitchFamily="34" charset="0"/>
              </a:rPr>
              <a:t>		</a:t>
            </a:r>
            <a:endParaRPr lang="en-GB" sz="5400" i="1" dirty="0">
              <a:solidFill>
                <a:schemeClr val="bg1"/>
              </a:solidFill>
              <a:effectLst>
                <a:outerShdw blurRad="38100" dist="38100" dir="2700000" algn="tl">
                  <a:srgbClr val="000000"/>
                </a:outerShdw>
              </a:effectLst>
              <a:latin typeface="Trebuchet MS" pitchFamily="34" charset="0"/>
            </a:endParaRPr>
          </a:p>
        </p:txBody>
      </p:sp>
      <p:sp>
        <p:nvSpPr>
          <p:cNvPr id="33794" name="TextBox 6"/>
          <p:cNvSpPr txBox="1">
            <a:spLocks noChangeArrowheads="1"/>
          </p:cNvSpPr>
          <p:nvPr/>
        </p:nvSpPr>
        <p:spPr bwMode="auto">
          <a:xfrm>
            <a:off x="46038" y="6072188"/>
            <a:ext cx="2032000" cy="369887"/>
          </a:xfrm>
          <a:prstGeom prst="rect">
            <a:avLst/>
          </a:prstGeom>
          <a:noFill/>
          <a:ln w="9525">
            <a:noFill/>
            <a:miter lim="800000"/>
            <a:headEnd/>
            <a:tailEnd/>
          </a:ln>
        </p:spPr>
        <p:txBody>
          <a:bodyPr wrap="none">
            <a:spAutoFit/>
          </a:bodyPr>
          <a:lstStyle/>
          <a:p>
            <a:r>
              <a:rPr lang="en-GB">
                <a:latin typeface="Segoe Semibold"/>
              </a:rPr>
              <a:t>		</a:t>
            </a:r>
          </a:p>
        </p:txBody>
      </p:sp>
      <p:sp>
        <p:nvSpPr>
          <p:cNvPr id="9" name="Rectangle 8"/>
          <p:cNvSpPr/>
          <p:nvPr/>
        </p:nvSpPr>
        <p:spPr>
          <a:xfrm>
            <a:off x="500034" y="642918"/>
            <a:ext cx="7000924" cy="584775"/>
          </a:xfrm>
          <a:prstGeom prst="rect">
            <a:avLst/>
          </a:prstGeom>
        </p:spPr>
        <p:txBody>
          <a:bodyPr>
            <a:spAutoFit/>
          </a:bodyPr>
          <a:lstStyle/>
          <a:p>
            <a:pPr fontAlgn="auto">
              <a:spcBef>
                <a:spcPts val="0"/>
              </a:spcBef>
              <a:spcAft>
                <a:spcPts val="0"/>
              </a:spcAft>
              <a:defRPr/>
            </a:pPr>
            <a:r>
              <a:rPr lang="en-US" sz="32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MS Finance – </a:t>
            </a:r>
            <a:r>
              <a:rPr lang="en-US" sz="32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Klant</a:t>
            </a:r>
            <a:r>
              <a:rPr lang="en-US" sz="32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 </a:t>
            </a:r>
            <a:r>
              <a:rPr lang="en-US" sz="32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Voordelen</a:t>
            </a:r>
            <a:endParaRPr lang="nl-NL" sz="32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p:txBody>
      </p:sp>
      <p:graphicFrame>
        <p:nvGraphicFramePr>
          <p:cNvPr id="10" name="Diagram 9"/>
          <p:cNvGraphicFramePr/>
          <p:nvPr/>
        </p:nvGraphicFramePr>
        <p:xfrm>
          <a:off x="500034" y="857232"/>
          <a:ext cx="8215370"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3797" name="Group 7"/>
          <p:cNvGrpSpPr>
            <a:grpSpLocks/>
          </p:cNvGrpSpPr>
          <p:nvPr/>
        </p:nvGrpSpPr>
        <p:grpSpPr bwMode="auto">
          <a:xfrm>
            <a:off x="4429125" y="0"/>
            <a:ext cx="4714875" cy="357188"/>
            <a:chOff x="4429092" y="-24"/>
            <a:chExt cx="4714940" cy="357214"/>
          </a:xfrm>
        </p:grpSpPr>
        <p:graphicFrame>
          <p:nvGraphicFramePr>
            <p:cNvPr id="11" name="Diagram 10"/>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MS Finance samenvatting</a:t>
            </a:r>
            <a:endParaRPr/>
          </a:p>
        </p:txBody>
      </p:sp>
      <p:sp>
        <p:nvSpPr>
          <p:cNvPr id="3" name="Content Placeholder 2"/>
          <p:cNvSpPr>
            <a:spLocks noGrp="1"/>
          </p:cNvSpPr>
          <p:nvPr>
            <p:ph idx="1"/>
          </p:nvPr>
        </p:nvSpPr>
        <p:spPr/>
        <p:txBody>
          <a:bodyPr/>
          <a:lstStyle/>
          <a:p>
            <a:pPr>
              <a:buFontTx/>
              <a:buChar char="-"/>
              <a:defRPr/>
            </a:pPr>
            <a:r>
              <a:rPr lang="nl-NL" dirty="0" smtClean="0"/>
              <a:t>Financiering mogelijk vanaf € 5.000 </a:t>
            </a:r>
          </a:p>
          <a:p>
            <a:pPr>
              <a:buFontTx/>
              <a:buChar char="-"/>
              <a:defRPr/>
            </a:pPr>
            <a:r>
              <a:rPr lang="nl-NL" dirty="0" smtClean="0"/>
              <a:t>Betaling van uw factuur (na getekende overeenkomst) binnen enkele dagen</a:t>
            </a:r>
          </a:p>
          <a:p>
            <a:pPr>
              <a:buFontTx/>
              <a:buChar char="-"/>
              <a:defRPr/>
            </a:pPr>
            <a:r>
              <a:rPr lang="nl-NL" dirty="0" smtClean="0"/>
              <a:t>Financiering voor de totale oplossing inclusief uw additionele services </a:t>
            </a:r>
          </a:p>
          <a:p>
            <a:pPr>
              <a:buFontTx/>
              <a:buChar char="-"/>
              <a:defRPr/>
            </a:pPr>
            <a:r>
              <a:rPr lang="nl-NL" dirty="0" smtClean="0"/>
              <a:t>Financiering berekenen m.b.v. de calculator.. Zie… </a:t>
            </a:r>
            <a:r>
              <a:rPr lang="nl-NL" dirty="0" err="1" smtClean="0">
                <a:hlinkClick r:id="rId3"/>
              </a:rPr>
              <a:t>www.microsoftfinancing.com</a:t>
            </a:r>
            <a:endParaRPr lang="nl-NL" dirty="0" smtClean="0"/>
          </a:p>
          <a:p>
            <a:pPr>
              <a:buFont typeface="Wingdings 2" pitchFamily="18" charset="2"/>
              <a:buNone/>
              <a:defRPr/>
            </a:pPr>
            <a:endParaRPr lang="nl-NL" dirty="0" smtClean="0"/>
          </a:p>
          <a:p>
            <a:pPr>
              <a:buFontTx/>
              <a:buChar char="-"/>
              <a:defRPr/>
            </a:pPr>
            <a:endParaRPr lang="nl-NL" dirty="0" smtClean="0"/>
          </a:p>
          <a:p>
            <a:pPr>
              <a:buFontTx/>
              <a:buChar char="-"/>
              <a:defRPr/>
            </a:pPr>
            <a:endParaRPr lang="nl-NL" dirty="0" smtClean="0"/>
          </a:p>
          <a:p>
            <a:pPr>
              <a:buFont typeface="Wingdings 2" pitchFamily="18" charset="2"/>
              <a:buNone/>
              <a:defRPr/>
            </a:pPr>
            <a:endParaRPr lang="nl-NL" dirty="0"/>
          </a:p>
        </p:txBody>
      </p:sp>
      <p:grpSp>
        <p:nvGrpSpPr>
          <p:cNvPr id="35843" name="Group 3"/>
          <p:cNvGrpSpPr>
            <a:grpSpLocks/>
          </p:cNvGrpSpPr>
          <p:nvPr/>
        </p:nvGrpSpPr>
        <p:grpSpPr bwMode="auto">
          <a:xfrm>
            <a:off x="4429125" y="0"/>
            <a:ext cx="4714875" cy="357188"/>
            <a:chOff x="4429092" y="-24"/>
            <a:chExt cx="4714940" cy="357214"/>
          </a:xfrm>
        </p:grpSpPr>
        <p:graphicFrame>
          <p:nvGraphicFramePr>
            <p:cNvPr id="5" name="Diagram 4"/>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err="1" smtClean="0"/>
              <a:t>Mogelijkheden</a:t>
            </a:r>
            <a:r>
              <a:rPr lang="en-US" smtClean="0"/>
              <a:t> </a:t>
            </a:r>
            <a:r>
              <a:rPr lang="en-US" err="1" smtClean="0"/>
              <a:t>voor</a:t>
            </a:r>
            <a:r>
              <a:rPr lang="en-US" smtClean="0"/>
              <a:t> </a:t>
            </a:r>
            <a:r>
              <a:rPr lang="en-US" err="1" smtClean="0"/>
              <a:t>MidMarket</a:t>
            </a:r>
            <a:endParaRPr lang="en-US"/>
          </a:p>
        </p:txBody>
      </p:sp>
      <p:grpSp>
        <p:nvGrpSpPr>
          <p:cNvPr id="1028" name="Group 5"/>
          <p:cNvGrpSpPr>
            <a:grpSpLocks/>
          </p:cNvGrpSpPr>
          <p:nvPr/>
        </p:nvGrpSpPr>
        <p:grpSpPr bwMode="auto">
          <a:xfrm>
            <a:off x="4429125" y="0"/>
            <a:ext cx="4714875" cy="357188"/>
            <a:chOff x="4429092" y="-24"/>
            <a:chExt cx="4714940" cy="357214"/>
          </a:xfrm>
        </p:grpSpPr>
        <p:graphicFrame>
          <p:nvGraphicFramePr>
            <p:cNvPr id="7" name="Diagram 6"/>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 7"/>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graphicFrame>
        <p:nvGraphicFramePr>
          <p:cNvPr id="1026" name="Object 2"/>
          <p:cNvGraphicFramePr>
            <a:graphicFrameLocks/>
          </p:cNvGraphicFramePr>
          <p:nvPr/>
        </p:nvGraphicFramePr>
        <p:xfrm>
          <a:off x="722313" y="1703388"/>
          <a:ext cx="6573837" cy="4119562"/>
        </p:xfrm>
        <a:graphic>
          <a:graphicData uri="http://schemas.openxmlformats.org/presentationml/2006/ole">
            <p:oleObj spid="_x0000_s1026" name="Worksheet" r:id="rId21" imgW="6578154" imgH="4121253" progId="Excel.Sheet.8">
              <p:embed/>
            </p:oleObj>
          </a:graphicData>
        </a:graphic>
      </p:graphicFrame>
      <p:sp>
        <p:nvSpPr>
          <p:cNvPr id="1029" name="Text Placeholder 2"/>
          <p:cNvSpPr>
            <a:spLocks/>
          </p:cNvSpPr>
          <p:nvPr>
            <p:custDataLst>
              <p:tags r:id="rId2"/>
            </p:custDataLst>
          </p:nvPr>
        </p:nvSpPr>
        <p:spPr bwMode="auto">
          <a:xfrm>
            <a:off x="5003800" y="5667375"/>
            <a:ext cx="1905000" cy="488950"/>
          </a:xfrm>
          <a:prstGeom prst="rect">
            <a:avLst/>
          </a:prstGeom>
          <a:noFill/>
          <a:ln w="9525">
            <a:noFill/>
            <a:miter lim="800000"/>
            <a:headEnd/>
            <a:tailEnd/>
          </a:ln>
        </p:spPr>
        <p:txBody>
          <a:bodyPr lIns="0" tIns="0" rIns="0" bIns="0"/>
          <a:lstStyle/>
          <a:p>
            <a:pPr algn="ctr"/>
            <a:r>
              <a:rPr lang="en-US" sz="1600">
                <a:latin typeface="Segoe Semibold"/>
              </a:rPr>
              <a:t>Mid-sized business</a:t>
            </a:r>
          </a:p>
          <a:p>
            <a:pPr algn="ctr"/>
            <a:endParaRPr lang="en-US" sz="1600">
              <a:latin typeface="Segoe Semibold"/>
            </a:endParaRPr>
          </a:p>
        </p:txBody>
      </p:sp>
      <p:sp>
        <p:nvSpPr>
          <p:cNvPr id="1030" name="Text Placeholder 2"/>
          <p:cNvSpPr>
            <a:spLocks/>
          </p:cNvSpPr>
          <p:nvPr>
            <p:custDataLst>
              <p:tags r:id="rId3"/>
            </p:custDataLst>
          </p:nvPr>
        </p:nvSpPr>
        <p:spPr bwMode="auto">
          <a:xfrm>
            <a:off x="3213100" y="5518150"/>
            <a:ext cx="1895475" cy="488950"/>
          </a:xfrm>
          <a:prstGeom prst="rect">
            <a:avLst/>
          </a:prstGeom>
          <a:noFill/>
          <a:ln w="9525">
            <a:noFill/>
            <a:miter lim="800000"/>
            <a:headEnd/>
            <a:tailEnd/>
          </a:ln>
        </p:spPr>
        <p:txBody>
          <a:bodyPr lIns="0" tIns="0" rIns="0" bIns="0"/>
          <a:lstStyle/>
          <a:p>
            <a:pPr algn="ctr"/>
            <a:r>
              <a:rPr lang="en-US" sz="1600">
                <a:latin typeface="Segoe Semibold"/>
              </a:rPr>
              <a:t>Enterprise</a:t>
            </a:r>
          </a:p>
        </p:txBody>
      </p:sp>
      <p:sp>
        <p:nvSpPr>
          <p:cNvPr id="1031" name="Text Placeholder 2"/>
          <p:cNvSpPr>
            <a:spLocks/>
          </p:cNvSpPr>
          <p:nvPr>
            <p:custDataLst>
              <p:tags r:id="rId4"/>
            </p:custDataLst>
          </p:nvPr>
        </p:nvSpPr>
        <p:spPr bwMode="auto">
          <a:xfrm>
            <a:off x="1236663" y="5273675"/>
            <a:ext cx="1905000" cy="488950"/>
          </a:xfrm>
          <a:prstGeom prst="rect">
            <a:avLst/>
          </a:prstGeom>
          <a:noFill/>
          <a:ln w="9525">
            <a:noFill/>
            <a:miter lim="800000"/>
            <a:headEnd/>
            <a:tailEnd/>
          </a:ln>
        </p:spPr>
        <p:txBody>
          <a:bodyPr lIns="0" tIns="0" rIns="0" bIns="0"/>
          <a:lstStyle/>
          <a:p>
            <a:pPr algn="ctr"/>
            <a:r>
              <a:rPr lang="en-US" sz="1600">
                <a:latin typeface="Segoe Semibold"/>
              </a:rPr>
              <a:t>Large enterprise</a:t>
            </a:r>
          </a:p>
        </p:txBody>
      </p:sp>
      <p:grpSp>
        <p:nvGrpSpPr>
          <p:cNvPr id="13" name="Group 20"/>
          <p:cNvGrpSpPr>
            <a:grpSpLocks/>
          </p:cNvGrpSpPr>
          <p:nvPr/>
        </p:nvGrpSpPr>
        <p:grpSpPr bwMode="auto">
          <a:xfrm>
            <a:off x="5357813" y="1042988"/>
            <a:ext cx="3533775" cy="2655887"/>
            <a:chOff x="4940300" y="1209675"/>
            <a:chExt cx="3462338" cy="2601913"/>
          </a:xfrm>
        </p:grpSpPr>
        <p:pic>
          <p:nvPicPr>
            <p:cNvPr id="1045" name="Picture 23" descr="C:\Program Files\Microsoft Resource DVD Artwork\DVD_ART\Artwork_Imagery\Shapes and Graphics\Starburst\green blue starburst.png"/>
            <p:cNvPicPr>
              <a:picLocks noChangeAspect="1" noChangeArrowheads="1"/>
            </p:cNvPicPr>
            <p:nvPr/>
          </p:nvPicPr>
          <p:blipFill>
            <a:blip r:embed="rId22"/>
            <a:srcRect/>
            <a:stretch>
              <a:fillRect/>
            </a:stretch>
          </p:blipFill>
          <p:spPr bwMode="auto">
            <a:xfrm>
              <a:off x="4940300" y="1209675"/>
              <a:ext cx="3462338" cy="2601913"/>
            </a:xfrm>
            <a:prstGeom prst="rect">
              <a:avLst/>
            </a:prstGeom>
            <a:noFill/>
            <a:ln w="9525">
              <a:noFill/>
              <a:miter lim="800000"/>
              <a:headEnd/>
              <a:tailEnd/>
            </a:ln>
          </p:spPr>
        </p:pic>
        <p:grpSp>
          <p:nvGrpSpPr>
            <p:cNvPr id="1046" name="Text Placeholder 2"/>
            <p:cNvGrpSpPr>
              <a:grpSpLocks/>
            </p:cNvGrpSpPr>
            <p:nvPr/>
          </p:nvGrpSpPr>
          <p:grpSpPr bwMode="auto">
            <a:xfrm>
              <a:off x="5334000" y="1267968"/>
              <a:ext cx="2584704" cy="2401824"/>
              <a:chOff x="5334000" y="1267968"/>
              <a:chExt cx="2584704" cy="2401824"/>
            </a:xfrm>
          </p:grpSpPr>
          <p:pic>
            <p:nvPicPr>
              <p:cNvPr id="1047" name="Text Placeholder 2"/>
              <p:cNvPicPr>
                <a:picLocks noChangeArrowheads="1"/>
              </p:cNvPicPr>
              <p:nvPr/>
            </p:nvPicPr>
            <p:blipFill>
              <a:blip r:embed="rId23"/>
              <a:srcRect/>
              <a:stretch>
                <a:fillRect/>
              </a:stretch>
            </p:blipFill>
            <p:spPr bwMode="gray">
              <a:xfrm>
                <a:off x="5334000" y="1267968"/>
                <a:ext cx="2584704" cy="2401824"/>
              </a:xfrm>
              <a:prstGeom prst="rect">
                <a:avLst/>
              </a:prstGeom>
              <a:noFill/>
              <a:ln w="9525">
                <a:noFill/>
                <a:miter lim="800000"/>
                <a:headEnd/>
                <a:tailEnd/>
              </a:ln>
            </p:spPr>
          </p:pic>
          <p:sp>
            <p:nvSpPr>
              <p:cNvPr id="17" name="Text Box 11"/>
              <p:cNvSpPr txBox="1">
                <a:spLocks noChangeArrowheads="1"/>
              </p:cNvSpPr>
              <p:nvPr/>
            </p:nvSpPr>
            <p:spPr bwMode="auto">
              <a:xfrm>
                <a:off x="5946649" y="1817773"/>
                <a:ext cx="1368759" cy="1269075"/>
              </a:xfrm>
              <a:prstGeom prst="rect">
                <a:avLst/>
              </a:prstGeom>
              <a:noFill/>
              <a:ln w="9525">
                <a:noFill/>
                <a:miter lim="800000"/>
                <a:headEnd/>
                <a:tailEnd/>
              </a:ln>
            </p:spPr>
            <p:txBody>
              <a:bodyPr lIns="93292" tIns="46646" rIns="93292" bIns="46646" anchor="ctr"/>
              <a:lstStyle/>
              <a:p>
                <a:pPr algn="ctr" defTabSz="931863" fontAlgn="auto">
                  <a:spcBef>
                    <a:spcPts val="0"/>
                  </a:spcBef>
                  <a:spcAft>
                    <a:spcPts val="0"/>
                  </a:spcAft>
                  <a:defRPr/>
                </a:pPr>
                <a:r>
                  <a:rPr lang="en-US" sz="1600" b="1" dirty="0">
                    <a:solidFill>
                      <a:srgbClr val="FFFFFF"/>
                    </a:solidFill>
                    <a:effectLst>
                      <a:outerShdw blurRad="38100" dist="38100" dir="2700000" algn="tl">
                        <a:srgbClr val="4D4D4D"/>
                      </a:outerShdw>
                    </a:effectLst>
                    <a:latin typeface="Segoe" pitchFamily="34" charset="0"/>
                  </a:rPr>
                  <a:t>Partners unlock the </a:t>
                </a:r>
                <a:r>
                  <a:rPr lang="en-US" sz="4500" b="1" dirty="0">
                    <a:solidFill>
                      <a:srgbClr val="FFFFFF"/>
                    </a:solidFill>
                    <a:effectLst>
                      <a:outerShdw blurRad="38100" dist="38100" dir="2700000" algn="tl">
                        <a:srgbClr val="4D4D4D"/>
                      </a:outerShdw>
                    </a:effectLst>
                    <a:latin typeface="Segoe" pitchFamily="34" charset="0"/>
                  </a:rPr>
                  <a:t>$5B </a:t>
                </a:r>
                <a:r>
                  <a:rPr lang="en-US" sz="1600" b="1" dirty="0">
                    <a:solidFill>
                      <a:srgbClr val="FFFFFF"/>
                    </a:solidFill>
                    <a:effectLst>
                      <a:outerShdw blurRad="38100" dist="38100" dir="2700000" algn="tl">
                        <a:srgbClr val="4D4D4D"/>
                      </a:outerShdw>
                    </a:effectLst>
                    <a:latin typeface="Segoe" pitchFamily="34" charset="0"/>
                  </a:rPr>
                  <a:t>potential of SMB!</a:t>
                </a:r>
              </a:p>
            </p:txBody>
          </p:sp>
        </p:grpSp>
      </p:grpSp>
      <p:sp>
        <p:nvSpPr>
          <p:cNvPr id="18" name="Text Placeholder 2"/>
          <p:cNvSpPr>
            <a:spLocks/>
          </p:cNvSpPr>
          <p:nvPr>
            <p:custDataLst>
              <p:tags r:id="rId5"/>
            </p:custDataLst>
          </p:nvPr>
        </p:nvSpPr>
        <p:spPr bwMode="gray">
          <a:xfrm>
            <a:off x="2581275" y="2736850"/>
            <a:ext cx="276225" cy="244475"/>
          </a:xfrm>
          <a:prstGeom prst="rect">
            <a:avLst/>
          </a:prstGeom>
          <a:noFill/>
          <a:ln w="9525">
            <a:noFill/>
            <a:miter lim="800000"/>
            <a:headEnd/>
            <a:tailEnd/>
          </a:ln>
        </p:spPr>
        <p:txBody>
          <a:bodyPr wrap="none" lIns="25394" tIns="0" rIns="25394" bIns="0" anchor="ctr"/>
          <a:lstStyle/>
          <a:p>
            <a:pPr algn="ctr"/>
            <a:r>
              <a:rPr lang="en-US" sz="1600">
                <a:latin typeface="Segoe Semibold"/>
              </a:rPr>
              <a:t>40</a:t>
            </a:r>
          </a:p>
        </p:txBody>
      </p:sp>
      <p:sp>
        <p:nvSpPr>
          <p:cNvPr id="19" name="Text Placeholder 2"/>
          <p:cNvSpPr>
            <a:spLocks/>
          </p:cNvSpPr>
          <p:nvPr>
            <p:custDataLst>
              <p:tags r:id="rId6"/>
            </p:custDataLst>
          </p:nvPr>
        </p:nvSpPr>
        <p:spPr bwMode="gray">
          <a:xfrm>
            <a:off x="4006850" y="3971925"/>
            <a:ext cx="277813" cy="244475"/>
          </a:xfrm>
          <a:prstGeom prst="rect">
            <a:avLst/>
          </a:prstGeom>
          <a:noFill/>
          <a:ln w="9525">
            <a:noFill/>
            <a:miter lim="800000"/>
            <a:headEnd/>
            <a:tailEnd/>
          </a:ln>
        </p:spPr>
        <p:txBody>
          <a:bodyPr wrap="none" lIns="25394" tIns="0" rIns="25394" bIns="0" anchor="ctr"/>
          <a:lstStyle/>
          <a:p>
            <a:pPr algn="ctr"/>
            <a:r>
              <a:rPr lang="en-US" sz="1600">
                <a:latin typeface="Segoe Semibold"/>
              </a:rPr>
              <a:t>20</a:t>
            </a:r>
          </a:p>
        </p:txBody>
      </p:sp>
      <p:grpSp>
        <p:nvGrpSpPr>
          <p:cNvPr id="20" name="Group 18"/>
          <p:cNvGrpSpPr>
            <a:grpSpLocks/>
          </p:cNvGrpSpPr>
          <p:nvPr/>
        </p:nvGrpSpPr>
        <p:grpSpPr bwMode="auto">
          <a:xfrm>
            <a:off x="5316538" y="3602038"/>
            <a:ext cx="612775" cy="1954212"/>
            <a:chOff x="5209441" y="3530492"/>
            <a:chExt cx="600075" cy="1914592"/>
          </a:xfrm>
        </p:grpSpPr>
        <p:sp>
          <p:nvSpPr>
            <p:cNvPr id="1042" name="Text Placeholder 2"/>
            <p:cNvSpPr>
              <a:spLocks/>
            </p:cNvSpPr>
            <p:nvPr>
              <p:custDataLst>
                <p:tags r:id="rId8"/>
              </p:custDataLst>
            </p:nvPr>
          </p:nvSpPr>
          <p:spPr bwMode="gray">
            <a:xfrm>
              <a:off x="5209441" y="4236605"/>
              <a:ext cx="600075" cy="405937"/>
            </a:xfrm>
            <a:prstGeom prst="rect">
              <a:avLst/>
            </a:prstGeom>
            <a:noFill/>
            <a:ln w="9525">
              <a:noFill/>
              <a:miter lim="800000"/>
              <a:headEnd/>
              <a:tailEnd/>
            </a:ln>
          </p:spPr>
          <p:txBody>
            <a:bodyPr wrap="none" lIns="25394" tIns="0" rIns="25394" bIns="0" anchor="ctr"/>
            <a:lstStyle/>
            <a:p>
              <a:pPr algn="ctr"/>
              <a:fld id="{D862591D-47E9-463E-8803-5EEB6ED93B5D}" type="datetime'1''''''''''''''''''''''''''''''''''''''9'''">
                <a:rPr lang="en-US" sz="1600">
                  <a:latin typeface="Segoe Semibold"/>
                </a:rPr>
                <a:pPr algn="ctr"/>
                <a:t>19</a:t>
              </a:fld>
              <a:endParaRPr lang="en-US" sz="1600">
                <a:latin typeface="Segoe Semibold"/>
              </a:endParaRPr>
            </a:p>
          </p:txBody>
        </p:sp>
        <p:sp>
          <p:nvSpPr>
            <p:cNvPr id="1043" name="Text Placeholder 2"/>
            <p:cNvSpPr>
              <a:spLocks/>
            </p:cNvSpPr>
            <p:nvPr>
              <p:custDataLst>
                <p:tags r:id="rId9"/>
              </p:custDataLst>
            </p:nvPr>
          </p:nvSpPr>
          <p:spPr bwMode="auto">
            <a:xfrm>
              <a:off x="5209441" y="3530492"/>
              <a:ext cx="600075" cy="404382"/>
            </a:xfrm>
            <a:prstGeom prst="rect">
              <a:avLst/>
            </a:prstGeom>
            <a:noFill/>
            <a:ln w="9525">
              <a:noFill/>
              <a:miter lim="800000"/>
              <a:headEnd/>
              <a:tailEnd/>
            </a:ln>
          </p:spPr>
          <p:txBody>
            <a:bodyPr wrap="none" lIns="25394" tIns="0" rIns="25394" bIns="0" anchor="b"/>
            <a:lstStyle/>
            <a:p>
              <a:pPr algn="ctr"/>
              <a:fld id="{5ED1E0EC-276D-4F8D-8DA3-965833F4CF21}" type="datetime'''''''''20'''''''''''''''''''''''''''''''''''''">
                <a:rPr lang="en-US" sz="1600">
                  <a:latin typeface="Segoe Semibold"/>
                </a:rPr>
                <a:pPr algn="ctr"/>
                <a:t>20</a:t>
              </a:fld>
              <a:endParaRPr lang="en-US" sz="1600">
                <a:latin typeface="Segoe Semibold"/>
              </a:endParaRPr>
            </a:p>
          </p:txBody>
        </p:sp>
        <p:sp>
          <p:nvSpPr>
            <p:cNvPr id="1044" name="Text Placeholder 2"/>
            <p:cNvSpPr>
              <a:spLocks/>
            </p:cNvSpPr>
            <p:nvPr>
              <p:custDataLst>
                <p:tags r:id="rId10"/>
              </p:custDataLst>
            </p:nvPr>
          </p:nvSpPr>
          <p:spPr bwMode="gray">
            <a:xfrm>
              <a:off x="5209441" y="5042258"/>
              <a:ext cx="600075" cy="402826"/>
            </a:xfrm>
            <a:prstGeom prst="rect">
              <a:avLst/>
            </a:prstGeom>
            <a:noFill/>
            <a:ln w="9525">
              <a:noFill/>
              <a:miter lim="800000"/>
              <a:headEnd/>
              <a:tailEnd/>
            </a:ln>
          </p:spPr>
          <p:txBody>
            <a:bodyPr wrap="none" lIns="25394" tIns="0" rIns="25394" bIns="0" anchor="ctr"/>
            <a:lstStyle/>
            <a:p>
              <a:pPr algn="ctr"/>
              <a:r>
                <a:rPr lang="en-US" sz="1600">
                  <a:latin typeface="Segoe Semibold"/>
                </a:rPr>
                <a:t>1</a:t>
              </a:r>
            </a:p>
          </p:txBody>
        </p:sp>
      </p:grpSp>
      <p:sp>
        <p:nvSpPr>
          <p:cNvPr id="1036" name="Text Placeholder 2"/>
          <p:cNvSpPr>
            <a:spLocks/>
          </p:cNvSpPr>
          <p:nvPr>
            <p:custDataLst>
              <p:tags r:id="rId7"/>
            </p:custDataLst>
          </p:nvPr>
        </p:nvSpPr>
        <p:spPr bwMode="gray">
          <a:xfrm>
            <a:off x="2649538" y="1681163"/>
            <a:ext cx="2462212" cy="488950"/>
          </a:xfrm>
          <a:prstGeom prst="rect">
            <a:avLst/>
          </a:prstGeom>
          <a:noFill/>
          <a:ln w="9525">
            <a:noFill/>
            <a:miter lim="800000"/>
            <a:headEnd/>
            <a:tailEnd/>
          </a:ln>
        </p:spPr>
        <p:txBody>
          <a:bodyPr lIns="0" tIns="0" rIns="0" bIns="0">
            <a:spAutoFit/>
          </a:bodyPr>
          <a:lstStyle/>
          <a:p>
            <a:pPr algn="ctr"/>
            <a:r>
              <a:rPr lang="en-US" sz="1600">
                <a:latin typeface="Segoe Semibold"/>
              </a:rPr>
              <a:t>Percent penetration by customer size</a:t>
            </a:r>
          </a:p>
        </p:txBody>
      </p:sp>
      <p:pic>
        <p:nvPicPr>
          <p:cNvPr id="25" name="Picture 26" descr="C:\Program Files\Microsoft Resource DVD Artwork\DVD_ART\Artwork_Imagery\Shapes and Graphics\Arrows - arrow\Curved\arrow 1 Blue Curved Arrow Large.png"/>
          <p:cNvPicPr>
            <a:picLocks noChangeAspect="1" noChangeArrowheads="1"/>
          </p:cNvPicPr>
          <p:nvPr/>
        </p:nvPicPr>
        <p:blipFill>
          <a:blip r:embed="rId24"/>
          <a:srcRect/>
          <a:stretch>
            <a:fillRect/>
          </a:stretch>
        </p:blipFill>
        <p:spPr bwMode="auto">
          <a:xfrm rot="7140698" flipV="1">
            <a:off x="5670550" y="3676650"/>
            <a:ext cx="1782763" cy="1033463"/>
          </a:xfrm>
          <a:prstGeom prst="rect">
            <a:avLst/>
          </a:prstGeom>
          <a:noFill/>
          <a:ln w="9525">
            <a:noFill/>
            <a:miter lim="800000"/>
            <a:headEnd/>
            <a:tailEnd/>
          </a:ln>
        </p:spPr>
      </p:pic>
      <p:sp>
        <p:nvSpPr>
          <p:cNvPr id="26" name="Rectangle 25"/>
          <p:cNvSpPr/>
          <p:nvPr/>
        </p:nvSpPr>
        <p:spPr bwMode="invGray">
          <a:xfrm>
            <a:off x="7048500" y="4343400"/>
            <a:ext cx="1981200" cy="1711325"/>
          </a:xfrm>
          <a:prstGeom prst="rect">
            <a:avLst/>
          </a:prstGeom>
          <a:noFill/>
          <a:ln w="9525">
            <a:solidFill>
              <a:schemeClr val="tx1"/>
            </a:solidFill>
            <a:miter lim="800000"/>
            <a:headEnd/>
            <a:tailEnd/>
          </a:ln>
        </p:spPr>
        <p:txBody>
          <a:bodyPr lIns="0" tIns="0" rIns="0" bIns="0" anchor="ctr">
            <a:spAutoFit/>
          </a:bodyPr>
          <a:lstStyle/>
          <a:p>
            <a:pPr defTabSz="912813" fontAlgn="auto">
              <a:lnSpc>
                <a:spcPct val="90000"/>
              </a:lnSpc>
              <a:spcBef>
                <a:spcPts val="0"/>
              </a:spcBef>
              <a:spcAft>
                <a:spcPts val="0"/>
              </a:spcAft>
              <a:defRPr/>
            </a:pPr>
            <a:r>
              <a:rPr lang="en-US" sz="1600">
                <a:solidFill>
                  <a:srgbClr val="3C8C93"/>
                </a:solidFill>
                <a:effectLst>
                  <a:outerShdw blurRad="38100" dist="38100" dir="2700000" algn="tl">
                    <a:srgbClr val="C0C0C0"/>
                  </a:outerShdw>
                </a:effectLst>
                <a:latin typeface="Segoe Semibold"/>
                <a:ea typeface="ＭＳ Ｐゴシック"/>
                <a:cs typeface="ＭＳ Ｐゴシック"/>
              </a:rPr>
              <a:t>          Legend</a:t>
            </a:r>
          </a:p>
          <a:p>
            <a:pPr algn="ctr" defTabSz="912813" fontAlgn="auto">
              <a:lnSpc>
                <a:spcPct val="90000"/>
              </a:lnSpc>
              <a:spcBef>
                <a:spcPts val="0"/>
              </a:spcBef>
              <a:spcAft>
                <a:spcPts val="0"/>
              </a:spcAft>
              <a:defRPr/>
            </a:pPr>
            <a:endParaRPr lang="en-US" sz="3600">
              <a:solidFill>
                <a:srgbClr val="3C8C93"/>
              </a:solidFill>
              <a:effectLst>
                <a:outerShdw blurRad="38100" dist="38100" dir="2700000" algn="tl">
                  <a:srgbClr val="C0C0C0"/>
                </a:outerShdw>
              </a:effectLst>
              <a:latin typeface="Segoe Semibold"/>
              <a:ea typeface="ＭＳ Ｐゴシック"/>
              <a:cs typeface="ＭＳ Ｐゴシック"/>
            </a:endParaRPr>
          </a:p>
          <a:p>
            <a:pPr algn="ctr" defTabSz="912813" fontAlgn="auto">
              <a:lnSpc>
                <a:spcPct val="90000"/>
              </a:lnSpc>
              <a:spcBef>
                <a:spcPts val="0"/>
              </a:spcBef>
              <a:spcAft>
                <a:spcPts val="0"/>
              </a:spcAft>
              <a:defRPr/>
            </a:pPr>
            <a:endParaRPr lang="en-US" sz="3600">
              <a:solidFill>
                <a:srgbClr val="3C8C93"/>
              </a:solidFill>
              <a:effectLst>
                <a:outerShdw blurRad="38100" dist="38100" dir="2700000" algn="tl">
                  <a:srgbClr val="C0C0C0"/>
                </a:outerShdw>
              </a:effectLst>
              <a:latin typeface="Segoe Semibold"/>
              <a:ea typeface="ＭＳ Ｐゴシック"/>
              <a:cs typeface="ＭＳ Ｐゴシック"/>
            </a:endParaRPr>
          </a:p>
          <a:p>
            <a:pPr algn="ctr" defTabSz="912813" fontAlgn="auto">
              <a:lnSpc>
                <a:spcPct val="90000"/>
              </a:lnSpc>
              <a:spcBef>
                <a:spcPts val="0"/>
              </a:spcBef>
              <a:spcAft>
                <a:spcPts val="0"/>
              </a:spcAft>
              <a:defRPr/>
            </a:pPr>
            <a:endParaRPr lang="en-US" sz="3600">
              <a:solidFill>
                <a:srgbClr val="3C8C93"/>
              </a:solidFill>
              <a:effectLst>
                <a:outerShdw blurRad="38100" dist="38100" dir="2700000" algn="tl">
                  <a:srgbClr val="C0C0C0"/>
                </a:outerShdw>
              </a:effectLst>
              <a:latin typeface="Segoe Semibold"/>
              <a:ea typeface="ＭＳ Ｐゴシック"/>
              <a:cs typeface="ＭＳ Ｐゴシック"/>
            </a:endParaRPr>
          </a:p>
        </p:txBody>
      </p:sp>
      <p:sp>
        <p:nvSpPr>
          <p:cNvPr id="27" name="Rectangle 26"/>
          <p:cNvSpPr/>
          <p:nvPr/>
        </p:nvSpPr>
        <p:spPr bwMode="invGray">
          <a:xfrm>
            <a:off x="7124700" y="4954588"/>
            <a:ext cx="228600" cy="109537"/>
          </a:xfrm>
          <a:prstGeom prst="rect">
            <a:avLst/>
          </a:prstGeom>
          <a:solidFill>
            <a:srgbClr val="F7CA25"/>
          </a:solidFill>
          <a:ln w="9525">
            <a:noFill/>
            <a:miter lim="800000"/>
            <a:headEnd/>
            <a:tailEnd/>
          </a:ln>
        </p:spPr>
        <p:txBody>
          <a:bodyPr lIns="0" tIns="0" rIns="0" bIns="0" anchor="ctr">
            <a:spAutoFit/>
          </a:bodyPr>
          <a:lstStyle/>
          <a:p>
            <a:pPr algn="ctr" defTabSz="914363" fontAlgn="auto">
              <a:lnSpc>
                <a:spcPct val="90000"/>
              </a:lnSpc>
              <a:spcBef>
                <a:spcPts val="0"/>
              </a:spcBef>
              <a:spcAft>
                <a:spcPts val="0"/>
              </a:spcAft>
              <a:defRPr/>
            </a:pPr>
            <a:endParaRPr lang="en-US" sz="800" spc="-150" dirty="0">
              <a:ln w="3175">
                <a:noFill/>
              </a:ln>
              <a:solidFill>
                <a:schemeClr val="accent1">
                  <a:lumMod val="50000"/>
                </a:schemeClr>
              </a:solidFill>
              <a:effectLst>
                <a:outerShdw blurRad="50800" dist="38100" dir="2700000" algn="tl" rotWithShape="0">
                  <a:prstClr val="black">
                    <a:alpha val="40000"/>
                  </a:prstClr>
                </a:outerShdw>
              </a:effectLst>
              <a:latin typeface="Segoe Semibold" pitchFamily="34" charset="0"/>
              <a:ea typeface="+mj-ea"/>
              <a:cs typeface="+mj-cs"/>
            </a:endParaRPr>
          </a:p>
        </p:txBody>
      </p:sp>
      <p:sp>
        <p:nvSpPr>
          <p:cNvPr id="28" name="Rectangle 27"/>
          <p:cNvSpPr/>
          <p:nvPr/>
        </p:nvSpPr>
        <p:spPr bwMode="invGray">
          <a:xfrm>
            <a:off x="7124700" y="5564188"/>
            <a:ext cx="228600" cy="109537"/>
          </a:xfrm>
          <a:prstGeom prst="rect">
            <a:avLst/>
          </a:prstGeom>
          <a:solidFill>
            <a:srgbClr val="00B0F0"/>
          </a:solidFill>
          <a:ln w="9525">
            <a:noFill/>
            <a:miter lim="800000"/>
            <a:headEnd/>
            <a:tailEnd/>
          </a:ln>
        </p:spPr>
        <p:txBody>
          <a:bodyPr lIns="0" tIns="0" rIns="0" bIns="0" anchor="ctr">
            <a:spAutoFit/>
          </a:bodyPr>
          <a:lstStyle/>
          <a:p>
            <a:pPr algn="ctr" defTabSz="914363" fontAlgn="auto">
              <a:lnSpc>
                <a:spcPct val="90000"/>
              </a:lnSpc>
              <a:spcBef>
                <a:spcPts val="0"/>
              </a:spcBef>
              <a:spcAft>
                <a:spcPts val="0"/>
              </a:spcAft>
              <a:defRPr/>
            </a:pPr>
            <a:endParaRPr lang="en-US" sz="800" spc="-150" dirty="0">
              <a:ln w="3175">
                <a:noFill/>
              </a:ln>
              <a:solidFill>
                <a:schemeClr val="accent1">
                  <a:lumMod val="50000"/>
                </a:schemeClr>
              </a:solidFill>
              <a:effectLst>
                <a:outerShdw blurRad="50800" dist="38100" dir="2700000" algn="tl" rotWithShape="0">
                  <a:prstClr val="black">
                    <a:alpha val="40000"/>
                  </a:prstClr>
                </a:outerShdw>
              </a:effectLst>
              <a:latin typeface="Segoe Semibold" pitchFamily="34" charset="0"/>
              <a:ea typeface="+mj-ea"/>
              <a:cs typeface="+mj-cs"/>
            </a:endParaRPr>
          </a:p>
        </p:txBody>
      </p:sp>
      <p:sp>
        <p:nvSpPr>
          <p:cNvPr id="1041" name="Text Box 23"/>
          <p:cNvSpPr txBox="1">
            <a:spLocks noChangeArrowheads="1"/>
          </p:cNvSpPr>
          <p:nvPr/>
        </p:nvSpPr>
        <p:spPr bwMode="auto">
          <a:xfrm>
            <a:off x="7505700" y="4654550"/>
            <a:ext cx="1524000" cy="1412875"/>
          </a:xfrm>
          <a:prstGeom prst="rect">
            <a:avLst/>
          </a:prstGeom>
          <a:noFill/>
          <a:ln w="9525">
            <a:noFill/>
            <a:miter lim="800000"/>
            <a:headEnd/>
            <a:tailEnd/>
          </a:ln>
        </p:spPr>
        <p:txBody>
          <a:bodyPr>
            <a:spAutoFit/>
          </a:bodyPr>
          <a:lstStyle/>
          <a:p>
            <a:pPr>
              <a:lnSpc>
                <a:spcPct val="90000"/>
              </a:lnSpc>
            </a:pPr>
            <a:r>
              <a:rPr lang="en-US" sz="1200">
                <a:solidFill>
                  <a:srgbClr val="FFFF66"/>
                </a:solidFill>
                <a:latin typeface="Segoe Semibold"/>
                <a:ea typeface="ＭＳ Ｐゴシック"/>
                <a:cs typeface="ＭＳ Ｐゴシック"/>
              </a:rPr>
              <a:t>Current Windows</a:t>
            </a:r>
            <a:r>
              <a:rPr lang="en-US" sz="600">
                <a:solidFill>
                  <a:srgbClr val="FFFF66"/>
                </a:solidFill>
                <a:latin typeface="Segoe Semibold"/>
                <a:ea typeface="ＭＳ Ｐゴシック"/>
                <a:cs typeface="ＭＳ Ｐゴシック"/>
              </a:rPr>
              <a:t>® </a:t>
            </a:r>
            <a:r>
              <a:rPr lang="en-US" sz="1200">
                <a:solidFill>
                  <a:srgbClr val="FFFF66"/>
                </a:solidFill>
                <a:latin typeface="Segoe Semibold"/>
                <a:ea typeface="ＭＳ Ｐゴシック"/>
                <a:cs typeface="ＭＳ Ｐゴシック"/>
              </a:rPr>
              <a:t>Volume Licensing Penetration</a:t>
            </a:r>
          </a:p>
          <a:p>
            <a:pPr>
              <a:lnSpc>
                <a:spcPct val="90000"/>
              </a:lnSpc>
            </a:pPr>
            <a:endParaRPr lang="en-US" sz="1200">
              <a:solidFill>
                <a:srgbClr val="FFFF66"/>
              </a:solidFill>
              <a:latin typeface="Segoe Semibold"/>
              <a:ea typeface="ＭＳ Ｐゴシック"/>
              <a:cs typeface="ＭＳ Ｐゴシック"/>
            </a:endParaRPr>
          </a:p>
          <a:p>
            <a:pPr>
              <a:lnSpc>
                <a:spcPct val="90000"/>
              </a:lnSpc>
            </a:pPr>
            <a:r>
              <a:rPr lang="en-US" sz="1200">
                <a:solidFill>
                  <a:srgbClr val="FFFF66"/>
                </a:solidFill>
                <a:latin typeface="Segoe Semibold"/>
                <a:ea typeface="ＭＳ Ｐゴシック"/>
                <a:cs typeface="ＭＳ Ｐゴシック"/>
              </a:rPr>
              <a:t>Potential Windows</a:t>
            </a:r>
            <a:r>
              <a:rPr lang="en-US" sz="600">
                <a:solidFill>
                  <a:srgbClr val="FFFF66"/>
                </a:solidFill>
                <a:latin typeface="Segoe Semibold"/>
                <a:ea typeface="ＭＳ Ｐゴシック"/>
                <a:cs typeface="ＭＳ Ｐゴシック"/>
              </a:rPr>
              <a:t>® </a:t>
            </a:r>
            <a:r>
              <a:rPr lang="en-US" sz="1200">
                <a:solidFill>
                  <a:srgbClr val="FFFF66"/>
                </a:solidFill>
                <a:latin typeface="Segoe Semibold"/>
                <a:ea typeface="ＭＳ Ｐゴシック"/>
                <a:cs typeface="ＭＳ Ｐゴシック"/>
              </a:rPr>
              <a:t>Volume Licensing growth over the next 3 years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2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childTnLst>
                          </p:cTn>
                        </p:par>
                        <p:par>
                          <p:cTn id="17" fill="hold">
                            <p:stCondLst>
                              <p:cond delay="500"/>
                            </p:stCondLst>
                            <p:childTnLst>
                              <p:par>
                                <p:cTn id="18" presetID="53"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sz="3200" smtClean="0"/>
              <a:t>Windows </a:t>
            </a:r>
            <a:r>
              <a:rPr sz="3200" err="1" smtClean="0"/>
              <a:t>Client</a:t>
            </a:r>
            <a:r>
              <a:rPr sz="3200" smtClean="0"/>
              <a:t> groei mogelijkheden</a:t>
            </a:r>
            <a:endParaRPr sz="3200"/>
          </a:p>
        </p:txBody>
      </p:sp>
      <p:sp>
        <p:nvSpPr>
          <p:cNvPr id="40962" name="TextBox 8"/>
          <p:cNvSpPr txBox="1">
            <a:spLocks noChangeArrowheads="1"/>
          </p:cNvSpPr>
          <p:nvPr/>
        </p:nvSpPr>
        <p:spPr bwMode="auto">
          <a:xfrm>
            <a:off x="214313" y="6386513"/>
            <a:ext cx="5214937" cy="400050"/>
          </a:xfrm>
          <a:prstGeom prst="rect">
            <a:avLst/>
          </a:prstGeom>
          <a:noFill/>
          <a:ln w="9525">
            <a:noFill/>
            <a:miter lim="800000"/>
            <a:headEnd/>
            <a:tailEnd/>
          </a:ln>
        </p:spPr>
        <p:txBody>
          <a:bodyPr>
            <a:spAutoFit/>
          </a:bodyPr>
          <a:lstStyle/>
          <a:p>
            <a:r>
              <a:rPr lang="nl-NL" sz="1000">
                <a:solidFill>
                  <a:schemeClr val="bg1"/>
                </a:solidFill>
                <a:latin typeface="Segoe Semibold"/>
              </a:rPr>
              <a:t>Source: MS Sales (05-08)</a:t>
            </a:r>
            <a:br>
              <a:rPr lang="nl-NL" sz="1000">
                <a:solidFill>
                  <a:schemeClr val="bg1"/>
                </a:solidFill>
                <a:latin typeface="Segoe Semibold"/>
              </a:rPr>
            </a:br>
            <a:r>
              <a:rPr lang="nl-NL" sz="1000">
                <a:solidFill>
                  <a:schemeClr val="bg1"/>
                </a:solidFill>
                <a:latin typeface="Segoe Semibold"/>
              </a:rPr>
              <a:t>3R Analysis, Reseller Analysis</a:t>
            </a:r>
          </a:p>
        </p:txBody>
      </p:sp>
      <p:sp>
        <p:nvSpPr>
          <p:cNvPr id="11" name="TextBox 10"/>
          <p:cNvSpPr txBox="1"/>
          <p:nvPr/>
        </p:nvSpPr>
        <p:spPr>
          <a:xfrm>
            <a:off x="357158" y="1142984"/>
            <a:ext cx="8643998" cy="4857784"/>
          </a:xfrm>
          <a:prstGeom prst="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a:lstStyle/>
          <a:p>
            <a:pPr algn="ctr" fontAlgn="auto">
              <a:spcBef>
                <a:spcPts val="0"/>
              </a:spcBef>
              <a:spcAft>
                <a:spcPts val="0"/>
              </a:spcAft>
              <a:defRPr/>
            </a:pPr>
            <a:endParaRPr lang="nl-NL" sz="2000" dirty="0">
              <a:effectLst>
                <a:outerShdw blurRad="38100" dist="38100" dir="2700000" algn="tl">
                  <a:srgbClr val="000000">
                    <a:alpha val="43137"/>
                  </a:srgbClr>
                </a:outerShdw>
              </a:effectLst>
            </a:endParaRPr>
          </a:p>
          <a:p>
            <a:pPr algn="ctr" fontAlgn="auto">
              <a:spcBef>
                <a:spcPts val="0"/>
              </a:spcBef>
              <a:spcAft>
                <a:spcPts val="0"/>
              </a:spcAft>
              <a:defRPr/>
            </a:pPr>
            <a:endParaRPr lang="nl-NL" sz="2000" dirty="0">
              <a:effectLst>
                <a:outerShdw blurRad="38100" dist="38100" dir="2700000" algn="tl">
                  <a:srgbClr val="000000">
                    <a:alpha val="43137"/>
                  </a:srgbClr>
                </a:outerShdw>
              </a:effectLst>
            </a:endParaRPr>
          </a:p>
          <a:p>
            <a:pPr algn="ctr" fontAlgn="auto">
              <a:spcBef>
                <a:spcPts val="0"/>
              </a:spcBef>
              <a:spcAft>
                <a:spcPts val="0"/>
              </a:spcAft>
              <a:defRPr/>
            </a:pPr>
            <a:endParaRPr lang="nl-NL" sz="2000" dirty="0">
              <a:effectLst>
                <a:outerShdw blurRad="38100" dist="38100" dir="2700000" algn="tl">
                  <a:srgbClr val="000000">
                    <a:alpha val="43137"/>
                  </a:srgbClr>
                </a:outerShdw>
              </a:effectLst>
            </a:endParaRPr>
          </a:p>
          <a:p>
            <a:pPr algn="ctr" fontAlgn="auto">
              <a:spcBef>
                <a:spcPts val="0"/>
              </a:spcBef>
              <a:spcAft>
                <a:spcPts val="0"/>
              </a:spcAft>
              <a:defRPr/>
            </a:pPr>
            <a:endParaRPr lang="nl-NL" sz="2000" dirty="0">
              <a:effectLst>
                <a:outerShdw blurRad="38100" dist="38100" dir="2700000" algn="tl">
                  <a:srgbClr val="000000">
                    <a:alpha val="43137"/>
                  </a:srgbClr>
                </a:outerShdw>
              </a:effectLst>
            </a:endParaRPr>
          </a:p>
          <a:p>
            <a:pPr algn="ctr" fontAlgn="auto">
              <a:spcBef>
                <a:spcPts val="0"/>
              </a:spcBef>
              <a:spcAft>
                <a:spcPts val="0"/>
              </a:spcAft>
              <a:defRPr/>
            </a:pPr>
            <a:endParaRPr lang="nl-NL" sz="2000" dirty="0">
              <a:effectLst>
                <a:outerShdw blurRad="38100" dist="38100" dir="2700000" algn="tl">
                  <a:srgbClr val="000000">
                    <a:alpha val="43137"/>
                  </a:srgbClr>
                </a:outerShdw>
              </a:effectLst>
            </a:endParaRPr>
          </a:p>
          <a:p>
            <a:pPr algn="ctr" fontAlgn="auto">
              <a:spcBef>
                <a:spcPts val="0"/>
              </a:spcBef>
              <a:spcAft>
                <a:spcPts val="0"/>
              </a:spcAft>
              <a:defRPr/>
            </a:pPr>
            <a:r>
              <a:rPr lang="nl-NL" sz="2000" dirty="0">
                <a:effectLst>
                  <a:outerShdw blurRad="38100" dist="38100" dir="2700000" algn="tl">
                    <a:srgbClr val="000000">
                      <a:alpha val="43137"/>
                    </a:srgbClr>
                  </a:outerShdw>
                </a:effectLst>
              </a:rPr>
              <a:t>PCs &gt;250: 1 op de 8 klanten heeft Windows client licenties met SA</a:t>
            </a:r>
          </a:p>
          <a:p>
            <a:pPr algn="ctr" fontAlgn="auto">
              <a:spcBef>
                <a:spcPts val="0"/>
              </a:spcBef>
              <a:spcAft>
                <a:spcPts val="0"/>
              </a:spcAft>
              <a:defRPr/>
            </a:pPr>
            <a:endParaRPr lang="nl-NL" sz="2000" dirty="0">
              <a:effectLst>
                <a:outerShdw blurRad="38100" dist="38100" dir="2700000" algn="tl">
                  <a:srgbClr val="000000">
                    <a:alpha val="43137"/>
                  </a:srgbClr>
                </a:outerShdw>
              </a:effectLst>
            </a:endParaRPr>
          </a:p>
          <a:p>
            <a:pPr algn="ctr" fontAlgn="auto">
              <a:spcBef>
                <a:spcPts val="0"/>
              </a:spcBef>
              <a:spcAft>
                <a:spcPts val="0"/>
              </a:spcAft>
              <a:defRPr/>
            </a:pPr>
            <a:r>
              <a:rPr lang="nl-NL" sz="2000" dirty="0">
                <a:effectLst>
                  <a:outerShdw blurRad="38100" dist="38100" dir="2700000" algn="tl">
                    <a:srgbClr val="000000">
                      <a:alpha val="43137"/>
                    </a:srgbClr>
                  </a:outerShdw>
                </a:effectLst>
              </a:rPr>
              <a:t>PCs &lt;250: 1 op de 12 klanten heeft Windows client licenties met SA</a:t>
            </a:r>
          </a:p>
          <a:p>
            <a:pPr algn="ctr" fontAlgn="auto">
              <a:spcBef>
                <a:spcPts val="0"/>
              </a:spcBef>
              <a:spcAft>
                <a:spcPts val="0"/>
              </a:spcAft>
              <a:defRPr/>
            </a:pPr>
            <a:endParaRPr lang="nl-NL" sz="2000" dirty="0">
              <a:effectLst>
                <a:outerShdw blurRad="38100" dist="38100" dir="2700000" algn="tl">
                  <a:srgbClr val="000000">
                    <a:alpha val="43137"/>
                  </a:srgbClr>
                </a:outerShdw>
              </a:effectLst>
            </a:endParaRPr>
          </a:p>
          <a:p>
            <a:pPr algn="ctr" fontAlgn="auto">
              <a:spcBef>
                <a:spcPts val="0"/>
              </a:spcBef>
              <a:spcAft>
                <a:spcPts val="0"/>
              </a:spcAft>
              <a:defRPr/>
            </a:pPr>
            <a:r>
              <a:rPr lang="nl-NL" sz="2000" dirty="0">
                <a:effectLst>
                  <a:outerShdw blurRad="38100" dist="38100" dir="2700000" algn="tl">
                    <a:srgbClr val="000000">
                      <a:alpha val="43137"/>
                    </a:srgbClr>
                  </a:outerShdw>
                </a:effectLst>
              </a:rPr>
              <a:t>“Bijna” Niemand heeft </a:t>
            </a:r>
            <a:r>
              <a:rPr lang="nl-NL" sz="2000" dirty="0" err="1">
                <a:effectLst>
                  <a:outerShdw blurRad="38100" dist="38100" dir="2700000" algn="tl">
                    <a:srgbClr val="000000">
                      <a:alpha val="43137"/>
                    </a:srgbClr>
                  </a:outerShdw>
                </a:effectLst>
              </a:rPr>
              <a:t>MDOP</a:t>
            </a:r>
            <a:r>
              <a:rPr lang="nl-NL" sz="2000" dirty="0">
                <a:effectLst>
                  <a:outerShdw blurRad="38100" dist="38100" dir="2700000" algn="tl">
                    <a:srgbClr val="000000">
                      <a:alpha val="43137"/>
                    </a:srgbClr>
                  </a:outerShdw>
                </a:effectLst>
              </a:rPr>
              <a:t>!</a:t>
            </a:r>
            <a:endParaRPr lang="nl-NL" sz="2000" dirty="0">
              <a:effectLst>
                <a:outerShdw blurRad="38100" dist="38100" dir="2700000" algn="tl">
                  <a:srgbClr val="000000">
                    <a:alpha val="43137"/>
                  </a:srgbClr>
                </a:outerShdw>
              </a:effectLst>
            </a:endParaRPr>
          </a:p>
        </p:txBody>
      </p:sp>
      <p:grpSp>
        <p:nvGrpSpPr>
          <p:cNvPr id="40966" name="Group 9"/>
          <p:cNvGrpSpPr>
            <a:grpSpLocks/>
          </p:cNvGrpSpPr>
          <p:nvPr/>
        </p:nvGrpSpPr>
        <p:grpSpPr bwMode="auto">
          <a:xfrm>
            <a:off x="4429125" y="0"/>
            <a:ext cx="4714875" cy="357188"/>
            <a:chOff x="4429092" y="-24"/>
            <a:chExt cx="4714940" cy="357214"/>
          </a:xfrm>
        </p:grpSpPr>
        <p:graphicFrame>
          <p:nvGraphicFramePr>
            <p:cNvPr id="12" name="Diagram 11"/>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14" name="Content Placeholder 13"/>
          <p:cNvSpPr>
            <a:spLocks noGrp="1"/>
          </p:cNvSpPr>
          <p:nvPr>
            <p:ph idx="1"/>
          </p:nvPr>
        </p:nvSpPr>
        <p:spPr/>
        <p:txBody>
          <a:bodyPr/>
          <a:lstStyle/>
          <a:p>
            <a:pPr>
              <a:defRPr/>
            </a:pPr>
            <a:endParaRPr lang="nl-NL"/>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600"/>
            <a:ext cx="9144000" cy="535531"/>
          </a:xfrm>
        </p:spPr>
        <p:txBody>
          <a:bodyPr/>
          <a:lstStyle/>
          <a:p>
            <a:pPr>
              <a:defRPr/>
            </a:pPr>
            <a:r>
              <a:rPr sz="3200" smtClean="0"/>
              <a:t>Onderdelen van Windows Partner Solutions</a:t>
            </a:r>
            <a:endParaRPr sz="3200"/>
          </a:p>
        </p:txBody>
      </p:sp>
      <p:sp>
        <p:nvSpPr>
          <p:cNvPr id="4" name="Rounded Rectangle 3"/>
          <p:cNvSpPr/>
          <p:nvPr/>
        </p:nvSpPr>
        <p:spPr bwMode="auto">
          <a:xfrm>
            <a:off x="4551420" y="1560786"/>
            <a:ext cx="2185756" cy="3972911"/>
          </a:xfrm>
          <a:prstGeom prst="roundRect">
            <a:avLst>
              <a:gd name="adj" fmla="val 5039"/>
            </a:avLst>
          </a:prstGeom>
          <a:solidFill>
            <a:schemeClr val="bg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dirty="0">
              <a:latin typeface="Arial" charset="0"/>
            </a:endParaRPr>
          </a:p>
        </p:txBody>
      </p:sp>
      <p:sp>
        <p:nvSpPr>
          <p:cNvPr id="5" name="Rounded Rectangle 4"/>
          <p:cNvSpPr/>
          <p:nvPr/>
        </p:nvSpPr>
        <p:spPr bwMode="auto">
          <a:xfrm>
            <a:off x="6204060" y="1557470"/>
            <a:ext cx="2734988" cy="3979544"/>
          </a:xfrm>
          <a:prstGeom prst="roundRect">
            <a:avLst>
              <a:gd name="adj" fmla="val 426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b="1" dirty="0">
              <a:solidFill>
                <a:srgbClr val="FFFFFF"/>
              </a:solidFill>
              <a:effectLst>
                <a:outerShdw blurRad="38100" dist="38100" dir="2700000" algn="tl">
                  <a:srgbClr val="000000">
                    <a:alpha val="43137"/>
                  </a:srgbClr>
                </a:outerShdw>
              </a:effectLst>
            </a:endParaRPr>
          </a:p>
        </p:txBody>
      </p:sp>
      <p:sp>
        <p:nvSpPr>
          <p:cNvPr id="6" name="Text Placeholder 2"/>
          <p:cNvSpPr>
            <a:spLocks/>
          </p:cNvSpPr>
          <p:nvPr>
            <p:custDataLst>
              <p:tags r:id="rId1"/>
            </p:custDataLst>
          </p:nvPr>
        </p:nvSpPr>
        <p:spPr bwMode="gray">
          <a:xfrm>
            <a:off x="4621213" y="3040063"/>
            <a:ext cx="1146175" cy="619125"/>
          </a:xfrm>
          <a:prstGeom prst="rect">
            <a:avLst/>
          </a:prstGeom>
          <a:noFill/>
          <a:ln w="9525">
            <a:noFill/>
            <a:miter lim="800000"/>
            <a:headEnd/>
            <a:tailEnd/>
          </a:ln>
        </p:spPr>
        <p:txBody>
          <a:bodyPr lIns="0" tIns="0" rIns="0" bIns="0">
            <a:spAutoFit/>
          </a:bodyPr>
          <a:lstStyle/>
          <a:p>
            <a:pPr algn="ctr" eaLnBrk="0" fontAlgn="auto" hangingPunct="0">
              <a:lnSpc>
                <a:spcPct val="90000"/>
              </a:lnSpc>
              <a:spcBef>
                <a:spcPct val="20000"/>
              </a:spcBef>
              <a:spcAft>
                <a:spcPts val="0"/>
              </a:spcAft>
              <a:defRPr/>
            </a:pPr>
            <a:r>
              <a:rPr lang="en-US" sz="1500" dirty="0">
                <a:effectLst>
                  <a:outerShdw blurRad="38100" dist="38100" dir="2700000" algn="tl">
                    <a:srgbClr val="000000">
                      <a:alpha val="43137"/>
                    </a:srgbClr>
                  </a:outerShdw>
                </a:effectLst>
                <a:latin typeface="Segoe Semibold"/>
              </a:rPr>
              <a:t>Outsourced desktop management</a:t>
            </a:r>
          </a:p>
        </p:txBody>
      </p:sp>
      <p:sp>
        <p:nvSpPr>
          <p:cNvPr id="7" name="Text Placeholder 2"/>
          <p:cNvSpPr>
            <a:spLocks/>
          </p:cNvSpPr>
          <p:nvPr>
            <p:custDataLst>
              <p:tags r:id="rId2"/>
            </p:custDataLst>
          </p:nvPr>
        </p:nvSpPr>
        <p:spPr bwMode="gray">
          <a:xfrm>
            <a:off x="5187950" y="1292225"/>
            <a:ext cx="3295650" cy="274638"/>
          </a:xfrm>
          <a:prstGeom prst="rect">
            <a:avLst/>
          </a:prstGeom>
          <a:noFill/>
          <a:ln w="9525">
            <a:noFill/>
            <a:miter lim="800000"/>
            <a:headEnd/>
            <a:tailEnd/>
          </a:ln>
        </p:spPr>
        <p:txBody>
          <a:bodyPr lIns="0" tIns="0" rIns="0" bIns="0" anchor="b">
            <a:spAutoFit/>
          </a:bodyPr>
          <a:lstStyle/>
          <a:p>
            <a:pPr fontAlgn="auto">
              <a:spcBef>
                <a:spcPts val="0"/>
              </a:spcBef>
              <a:spcAft>
                <a:spcPts val="0"/>
              </a:spcAft>
              <a:defRPr/>
            </a:pPr>
            <a:r>
              <a:rPr lang="en-US" b="1">
                <a:effectLst>
                  <a:outerShdw blurRad="38100" dist="38100" dir="2700000" algn="tl">
                    <a:srgbClr val="4D4D4D"/>
                  </a:outerShdw>
                </a:effectLst>
                <a:latin typeface="+mn-lt"/>
              </a:rPr>
              <a:t>Optimized Desktop Essentials</a:t>
            </a:r>
          </a:p>
        </p:txBody>
      </p:sp>
      <p:sp>
        <p:nvSpPr>
          <p:cNvPr id="8" name="Rounded Rectangle 7"/>
          <p:cNvSpPr/>
          <p:nvPr/>
        </p:nvSpPr>
        <p:spPr bwMode="auto">
          <a:xfrm>
            <a:off x="4519535" y="1182412"/>
            <a:ext cx="4415715" cy="520263"/>
          </a:xfrm>
          <a:prstGeom prst="roundRect">
            <a:avLst>
              <a:gd name="adj" fmla="val 9033"/>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dirty="0">
              <a:latin typeface="Arial" charset="0"/>
            </a:endParaRPr>
          </a:p>
        </p:txBody>
      </p:sp>
      <p:sp>
        <p:nvSpPr>
          <p:cNvPr id="9" name="Rounded Rectangle 8"/>
          <p:cNvSpPr/>
          <p:nvPr/>
        </p:nvSpPr>
        <p:spPr bwMode="auto">
          <a:xfrm>
            <a:off x="215461" y="1560786"/>
            <a:ext cx="1973661" cy="3972911"/>
          </a:xfrm>
          <a:prstGeom prst="roundRect">
            <a:avLst>
              <a:gd name="adj" fmla="val 5039"/>
            </a:avLst>
          </a:prstGeom>
          <a:solidFill>
            <a:schemeClr val="bg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dirty="0">
              <a:latin typeface="Arial" charset="0"/>
            </a:endParaRPr>
          </a:p>
        </p:txBody>
      </p:sp>
      <p:sp>
        <p:nvSpPr>
          <p:cNvPr id="10" name="Oval 32"/>
          <p:cNvSpPr>
            <a:spLocks noChangeArrowheads="1"/>
          </p:cNvSpPr>
          <p:nvPr/>
        </p:nvSpPr>
        <p:spPr bwMode="gray">
          <a:xfrm>
            <a:off x="1223963" y="3167063"/>
            <a:ext cx="303212" cy="30321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b="1" dirty="0">
              <a:solidFill>
                <a:srgbClr val="FFFFFF"/>
              </a:solidFill>
              <a:effectLst>
                <a:outerShdw blurRad="38100" dist="38100" dir="2700000" algn="tl">
                  <a:srgbClr val="000000">
                    <a:alpha val="43137"/>
                  </a:srgbClr>
                </a:outerShdw>
              </a:effectLst>
            </a:endParaRPr>
          </a:p>
        </p:txBody>
      </p:sp>
      <p:sp>
        <p:nvSpPr>
          <p:cNvPr id="11" name="Rectangle 50"/>
          <p:cNvSpPr>
            <a:spLocks noChangeArrowheads="1"/>
          </p:cNvSpPr>
          <p:nvPr/>
        </p:nvSpPr>
        <p:spPr bwMode="auto">
          <a:xfrm>
            <a:off x="1192213" y="3103563"/>
            <a:ext cx="363537" cy="396875"/>
          </a:xfrm>
          <a:prstGeom prst="rect">
            <a:avLst/>
          </a:prstGeom>
          <a:noFill/>
          <a:ln w="9525">
            <a:noFill/>
            <a:miter lim="800000"/>
            <a:headEnd/>
            <a:tailEnd/>
          </a:ln>
        </p:spPr>
        <p:txBody>
          <a:bodyPr wrap="none" lIns="91392" tIns="45696" rIns="91392" bIns="45696">
            <a:spAutoFit/>
          </a:bodyPr>
          <a:lstStyle/>
          <a:p>
            <a:pPr algn="ctr" eaLnBrk="0" fontAlgn="auto" hangingPunct="0">
              <a:spcBef>
                <a:spcPts val="0"/>
              </a:spcBef>
              <a:spcAft>
                <a:spcPts val="0"/>
              </a:spcAft>
              <a:defRPr/>
            </a:pPr>
            <a:r>
              <a:rPr lang="en-US" b="1">
                <a:solidFill>
                  <a:srgbClr val="FFFFFF"/>
                </a:solidFill>
                <a:effectLst>
                  <a:outerShdw blurRad="38100" dist="38100" dir="2700000" algn="tl">
                    <a:srgbClr val="4D4D4D"/>
                  </a:outerShdw>
                </a:effectLst>
                <a:latin typeface="+mn-lt"/>
              </a:rPr>
              <a:t>+</a:t>
            </a:r>
          </a:p>
        </p:txBody>
      </p:sp>
      <p:sp>
        <p:nvSpPr>
          <p:cNvPr id="12" name="Rounded Rectangle 11"/>
          <p:cNvSpPr/>
          <p:nvPr/>
        </p:nvSpPr>
        <p:spPr bwMode="auto">
          <a:xfrm>
            <a:off x="1642576" y="1557470"/>
            <a:ext cx="2557664" cy="3979544"/>
          </a:xfrm>
          <a:prstGeom prst="roundRect">
            <a:avLst>
              <a:gd name="adj" fmla="val 426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b="1" dirty="0">
              <a:solidFill>
                <a:srgbClr val="FFFFFF"/>
              </a:solidFill>
              <a:effectLst>
                <a:outerShdw blurRad="38100" dist="38100" dir="2700000" algn="tl">
                  <a:srgbClr val="000000">
                    <a:alpha val="43137"/>
                  </a:srgbClr>
                </a:outerShdw>
              </a:effectLst>
            </a:endParaRPr>
          </a:p>
        </p:txBody>
      </p:sp>
      <p:pic>
        <p:nvPicPr>
          <p:cNvPr id="43031" name="Picture 12" descr="C:\Program Files\Microsoft Resource DVD Artwork\DVD_ART\BoxShots_Logos\Windows Vista Enterprise\Windows Vista Enterprise logo h w.png"/>
          <p:cNvPicPr>
            <a:picLocks noChangeAspect="1" noChangeArrowheads="1"/>
          </p:cNvPicPr>
          <p:nvPr/>
        </p:nvPicPr>
        <p:blipFill>
          <a:blip r:embed="rId13"/>
          <a:srcRect/>
          <a:stretch>
            <a:fillRect/>
          </a:stretch>
        </p:blipFill>
        <p:spPr bwMode="auto">
          <a:xfrm>
            <a:off x="1968500" y="1820863"/>
            <a:ext cx="2082800" cy="622300"/>
          </a:xfrm>
          <a:prstGeom prst="rect">
            <a:avLst/>
          </a:prstGeom>
          <a:noFill/>
          <a:ln w="9525">
            <a:noFill/>
            <a:miter lim="800000"/>
            <a:headEnd/>
            <a:tailEnd/>
          </a:ln>
        </p:spPr>
      </p:pic>
      <p:pic>
        <p:nvPicPr>
          <p:cNvPr id="14" name="Picture 5" descr="DTP-OptPack-SA_wh.png"/>
          <p:cNvPicPr>
            <a:picLocks noChangeAspect="1"/>
          </p:cNvPicPr>
          <p:nvPr>
            <p:custDataLst>
              <p:tags r:id="rId3"/>
            </p:custDataLst>
          </p:nvPr>
        </p:nvPicPr>
        <p:blipFill>
          <a:blip r:embed="rId14"/>
          <a:srcRect/>
          <a:stretch>
            <a:fillRect/>
          </a:stretch>
        </p:blipFill>
        <p:spPr bwMode="auto">
          <a:xfrm>
            <a:off x="1905000" y="2552700"/>
            <a:ext cx="2068513" cy="346075"/>
          </a:xfrm>
          <a:prstGeom prst="rect">
            <a:avLst/>
          </a:prstGeom>
          <a:noFill/>
          <a:ln w="9525">
            <a:noFill/>
            <a:miter lim="800000"/>
            <a:headEnd/>
            <a:tailEnd/>
          </a:ln>
          <a:effectLst>
            <a:outerShdw blurRad="25400" dist="12700" dir="2700000" algn="tl" rotWithShape="0">
              <a:prstClr val="black">
                <a:alpha val="40000"/>
              </a:prstClr>
            </a:outerShdw>
          </a:effectLst>
        </p:spPr>
      </p:pic>
      <p:pic>
        <p:nvPicPr>
          <p:cNvPr id="15" name="Picture 23" descr="\\10.1.1.1\shared\Artitudes_Other\Logos\Microsoft Logos\Office_h_rgb_white.png"/>
          <p:cNvPicPr>
            <a:picLocks noChangeAspect="1" noChangeArrowheads="1"/>
          </p:cNvPicPr>
          <p:nvPr/>
        </p:nvPicPr>
        <p:blipFill>
          <a:blip r:embed="rId15"/>
          <a:srcRect/>
          <a:stretch>
            <a:fillRect/>
          </a:stretch>
        </p:blipFill>
        <p:spPr bwMode="auto">
          <a:xfrm>
            <a:off x="2082800" y="3233738"/>
            <a:ext cx="1731963" cy="627062"/>
          </a:xfrm>
          <a:prstGeom prst="rect">
            <a:avLst/>
          </a:prstGeom>
          <a:noFill/>
          <a:ln w="9525">
            <a:noFill/>
            <a:miter lim="800000"/>
            <a:headEnd/>
            <a:tailEnd/>
          </a:ln>
          <a:effectLst>
            <a:outerShdw blurRad="25400" dist="12700" dir="2700000" algn="tl" rotWithShape="0">
              <a:prstClr val="black">
                <a:alpha val="40000"/>
              </a:prstClr>
            </a:outerShdw>
          </a:effectLst>
        </p:spPr>
      </p:pic>
      <p:sp>
        <p:nvSpPr>
          <p:cNvPr id="16" name="Rounded Rectangle 15"/>
          <p:cNvSpPr/>
          <p:nvPr/>
        </p:nvSpPr>
        <p:spPr bwMode="auto">
          <a:xfrm>
            <a:off x="2680138" y="4666593"/>
            <a:ext cx="1403132" cy="646387"/>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b="1" dirty="0">
              <a:solidFill>
                <a:srgbClr val="FFFFFF"/>
              </a:solidFill>
              <a:effectLst>
                <a:outerShdw blurRad="38100" dist="38100" dir="2700000" algn="tl">
                  <a:srgbClr val="000000">
                    <a:alpha val="43137"/>
                  </a:srgbClr>
                </a:outerShdw>
              </a:effectLst>
            </a:endParaRPr>
          </a:p>
        </p:txBody>
      </p:sp>
      <p:sp>
        <p:nvSpPr>
          <p:cNvPr id="17" name="Text Placeholder 2"/>
          <p:cNvSpPr>
            <a:spLocks/>
          </p:cNvSpPr>
          <p:nvPr>
            <p:custDataLst>
              <p:tags r:id="rId4"/>
            </p:custDataLst>
          </p:nvPr>
        </p:nvSpPr>
        <p:spPr bwMode="gray">
          <a:xfrm>
            <a:off x="2530475" y="4154488"/>
            <a:ext cx="1397000" cy="333375"/>
          </a:xfrm>
          <a:prstGeom prst="rect">
            <a:avLst/>
          </a:prstGeom>
          <a:noFill/>
          <a:ln w="9525">
            <a:noFill/>
            <a:miter lim="800000"/>
            <a:headEnd/>
            <a:tailEnd/>
          </a:ln>
        </p:spPr>
        <p:txBody>
          <a:bodyPr lIns="0" tIns="0" rIns="0" bIns="0">
            <a:spAutoFit/>
          </a:bodyPr>
          <a:lstStyle/>
          <a:p>
            <a:pPr algn="ctr" eaLnBrk="0" fontAlgn="auto" hangingPunct="0">
              <a:lnSpc>
                <a:spcPct val="70000"/>
              </a:lnSpc>
              <a:spcBef>
                <a:spcPct val="20000"/>
              </a:spcBef>
              <a:spcAft>
                <a:spcPts val="0"/>
              </a:spcAft>
              <a:defRPr/>
            </a:pPr>
            <a:r>
              <a:rPr lang="en-US" sz="1500" b="1" dirty="0">
                <a:effectLst>
                  <a:outerShdw blurRad="38100" dist="38100" dir="2700000" algn="tl">
                    <a:srgbClr val="4D4D4D"/>
                  </a:outerShdw>
                </a:effectLst>
                <a:latin typeface="+mn-lt"/>
              </a:rPr>
              <a:t>Windows Vista Certified</a:t>
            </a:r>
          </a:p>
        </p:txBody>
      </p:sp>
      <p:sp>
        <p:nvSpPr>
          <p:cNvPr id="18" name="Rectangle 17"/>
          <p:cNvSpPr>
            <a:spLocks noChangeArrowheads="1"/>
          </p:cNvSpPr>
          <p:nvPr/>
        </p:nvSpPr>
        <p:spPr bwMode="auto">
          <a:xfrm>
            <a:off x="2763838" y="4710113"/>
            <a:ext cx="1239837" cy="533400"/>
          </a:xfrm>
          <a:prstGeom prst="rect">
            <a:avLst/>
          </a:prstGeom>
          <a:noFill/>
          <a:ln w="9525">
            <a:noFill/>
            <a:miter lim="800000"/>
            <a:headEnd/>
            <a:tailEnd/>
          </a:ln>
        </p:spPr>
        <p:txBody>
          <a:bodyPr lIns="91392" tIns="45696" rIns="91392" bIns="45696">
            <a:spAutoFit/>
          </a:bodyPr>
          <a:lstStyle/>
          <a:p>
            <a:pPr algn="ctr" fontAlgn="auto">
              <a:lnSpc>
                <a:spcPct val="90000"/>
              </a:lnSpc>
              <a:spcBef>
                <a:spcPct val="20000"/>
              </a:spcBef>
              <a:spcAft>
                <a:spcPts val="0"/>
              </a:spcAft>
              <a:defRPr/>
            </a:pPr>
            <a:r>
              <a:rPr lang="en-US" sz="1600" b="1" dirty="0">
                <a:effectLst>
                  <a:outerShdw blurRad="38100" dist="38100" dir="2700000" algn="tl">
                    <a:srgbClr val="4D4D4D"/>
                  </a:outerShdw>
                </a:effectLst>
                <a:latin typeface="+mn-lt"/>
              </a:rPr>
              <a:t>Partner services</a:t>
            </a:r>
          </a:p>
        </p:txBody>
      </p:sp>
      <p:sp>
        <p:nvSpPr>
          <p:cNvPr id="19" name="Text Placeholder 2"/>
          <p:cNvSpPr>
            <a:spLocks/>
          </p:cNvSpPr>
          <p:nvPr>
            <p:custDataLst>
              <p:tags r:id="rId5"/>
            </p:custDataLst>
          </p:nvPr>
        </p:nvSpPr>
        <p:spPr bwMode="gray">
          <a:xfrm>
            <a:off x="4411663" y="1323975"/>
            <a:ext cx="4433887" cy="249238"/>
          </a:xfrm>
          <a:prstGeom prst="rect">
            <a:avLst/>
          </a:prstGeom>
          <a:noFill/>
          <a:ln w="9525">
            <a:noFill/>
            <a:miter lim="800000"/>
            <a:headEnd/>
            <a:tailEnd/>
          </a:ln>
        </p:spPr>
        <p:txBody>
          <a:bodyPr lIns="0" tIns="0" rIns="0" bIns="0" anchor="b">
            <a:spAutoFit/>
          </a:bodyPr>
          <a:lstStyle/>
          <a:p>
            <a:pPr algn="ctr" eaLnBrk="0" fontAlgn="auto" hangingPunct="0">
              <a:lnSpc>
                <a:spcPct val="90000"/>
              </a:lnSpc>
              <a:spcBef>
                <a:spcPts val="0"/>
              </a:spcBef>
              <a:spcAft>
                <a:spcPts val="0"/>
              </a:spcAft>
              <a:defRPr/>
            </a:pPr>
            <a:r>
              <a:rPr lang="en-US" b="1" dirty="0">
                <a:effectLst>
                  <a:outerShdw blurRad="38100" dist="38100" dir="2700000" algn="tl">
                    <a:srgbClr val="000000">
                      <a:alpha val="43137"/>
                    </a:srgbClr>
                  </a:outerShdw>
                </a:effectLst>
                <a:latin typeface="+mn-lt"/>
              </a:rPr>
              <a:t>Outsourcers</a:t>
            </a:r>
            <a:endParaRPr lang="en-US" b="1" dirty="0">
              <a:effectLst>
                <a:outerShdw blurRad="38100" dist="38100" dir="2700000" algn="tl">
                  <a:srgbClr val="000000">
                    <a:alpha val="43137"/>
                  </a:srgbClr>
                </a:outerShdw>
              </a:effectLst>
              <a:latin typeface="+mn-lt"/>
            </a:endParaRPr>
          </a:p>
        </p:txBody>
      </p:sp>
      <p:grpSp>
        <p:nvGrpSpPr>
          <p:cNvPr id="43040" name="Group 15"/>
          <p:cNvGrpSpPr>
            <a:grpSpLocks/>
          </p:cNvGrpSpPr>
          <p:nvPr>
            <p:custDataLst>
              <p:tags r:id="rId6"/>
            </p:custDataLst>
          </p:nvPr>
        </p:nvGrpSpPr>
        <p:grpSpPr bwMode="auto">
          <a:xfrm>
            <a:off x="368300" y="3124200"/>
            <a:ext cx="850900" cy="971550"/>
            <a:chOff x="384" y="2352"/>
            <a:chExt cx="609" cy="696"/>
          </a:xfrm>
        </p:grpSpPr>
        <p:pic>
          <p:nvPicPr>
            <p:cNvPr id="43059" name="Picture 3" descr="C:\Clients\MS_artwork\Windows_Vista_Icons_ for_Marketing_use\Laptop.png"/>
            <p:cNvPicPr>
              <a:picLocks noChangeAspect="1" noChangeArrowheads="1"/>
            </p:cNvPicPr>
            <p:nvPr/>
          </p:nvPicPr>
          <p:blipFill>
            <a:blip r:embed="rId16"/>
            <a:srcRect/>
            <a:stretch>
              <a:fillRect/>
            </a:stretch>
          </p:blipFill>
          <p:spPr bwMode="auto">
            <a:xfrm rot="457243" flipH="1">
              <a:off x="384" y="2352"/>
              <a:ext cx="609" cy="696"/>
            </a:xfrm>
            <a:prstGeom prst="rect">
              <a:avLst/>
            </a:prstGeom>
            <a:noFill/>
            <a:ln w="9525">
              <a:noFill/>
              <a:miter lim="800000"/>
              <a:headEnd/>
              <a:tailEnd/>
            </a:ln>
          </p:spPr>
        </p:pic>
        <p:pic>
          <p:nvPicPr>
            <p:cNvPr id="43060" name="Picture 7" descr="\\eventsql\dvd27\Clip_Installer\DVD_ART\BoxShots_Logos\Windows Vista Enterprise\Windows Vista Enterprise logo v w.png"/>
            <p:cNvPicPr>
              <a:picLocks noChangeAspect="1" noChangeArrowheads="1"/>
            </p:cNvPicPr>
            <p:nvPr/>
          </p:nvPicPr>
          <p:blipFill>
            <a:blip r:embed="rId17"/>
            <a:srcRect/>
            <a:stretch>
              <a:fillRect/>
            </a:stretch>
          </p:blipFill>
          <p:spPr bwMode="auto">
            <a:xfrm rot="-302217">
              <a:off x="441" y="2505"/>
              <a:ext cx="340" cy="248"/>
            </a:xfrm>
            <a:prstGeom prst="rect">
              <a:avLst/>
            </a:prstGeom>
            <a:noFill/>
            <a:ln w="9525">
              <a:noFill/>
              <a:miter lim="800000"/>
              <a:headEnd/>
              <a:tailEnd/>
            </a:ln>
          </p:spPr>
        </p:pic>
      </p:grpSp>
      <p:sp>
        <p:nvSpPr>
          <p:cNvPr id="23" name="Text Placeholder 2"/>
          <p:cNvSpPr>
            <a:spLocks/>
          </p:cNvSpPr>
          <p:nvPr>
            <p:custDataLst>
              <p:tags r:id="rId7"/>
            </p:custDataLst>
          </p:nvPr>
        </p:nvSpPr>
        <p:spPr bwMode="gray">
          <a:xfrm>
            <a:off x="6370638" y="3395663"/>
            <a:ext cx="2370137" cy="1587500"/>
          </a:xfrm>
          <a:prstGeom prst="rect">
            <a:avLst/>
          </a:prstGeom>
          <a:noFill/>
          <a:ln w="9525">
            <a:noFill/>
            <a:miter lim="800000"/>
            <a:headEnd/>
            <a:tailEnd/>
          </a:ln>
        </p:spPr>
        <p:txBody>
          <a:bodyPr lIns="0" tIns="0" rIns="0" bIns="0">
            <a:spAutoFit/>
          </a:bodyPr>
          <a:lstStyle/>
          <a:p>
            <a:pPr fontAlgn="auto">
              <a:lnSpc>
                <a:spcPct val="90000"/>
              </a:lnSpc>
              <a:spcBef>
                <a:spcPct val="20000"/>
              </a:spcBef>
              <a:spcAft>
                <a:spcPts val="0"/>
              </a:spcAft>
              <a:defRPr/>
            </a:pPr>
            <a:r>
              <a:rPr lang="en-US" sz="1500" b="1" dirty="0">
                <a:effectLst>
                  <a:outerShdw blurRad="38100" dist="38100" dir="2700000" algn="tl">
                    <a:srgbClr val="4D4D4D"/>
                  </a:outerShdw>
                </a:effectLst>
                <a:latin typeface="+mn-lt"/>
              </a:rPr>
              <a:t>Other Microsoft services including:</a:t>
            </a:r>
          </a:p>
          <a:p>
            <a:pPr fontAlgn="auto">
              <a:lnSpc>
                <a:spcPct val="90000"/>
              </a:lnSpc>
              <a:spcBef>
                <a:spcPct val="20000"/>
              </a:spcBef>
              <a:spcAft>
                <a:spcPts val="0"/>
              </a:spcAft>
              <a:buFontTx/>
              <a:buBlip>
                <a:blip r:embed="rId18"/>
              </a:buBlip>
              <a:defRPr/>
            </a:pPr>
            <a:r>
              <a:rPr lang="en-US" sz="1400" dirty="0">
                <a:effectLst>
                  <a:outerShdw blurRad="38100" dist="38100" dir="2700000" algn="tl">
                    <a:srgbClr val="4D4D4D"/>
                  </a:outerShdw>
                </a:effectLst>
                <a:latin typeface="+mn-lt"/>
              </a:rPr>
              <a:t>Helpdesk support</a:t>
            </a:r>
          </a:p>
          <a:p>
            <a:pPr fontAlgn="auto">
              <a:lnSpc>
                <a:spcPct val="90000"/>
              </a:lnSpc>
              <a:spcBef>
                <a:spcPct val="20000"/>
              </a:spcBef>
              <a:spcAft>
                <a:spcPts val="0"/>
              </a:spcAft>
              <a:buFontTx/>
              <a:buBlip>
                <a:blip r:embed="rId18"/>
              </a:buBlip>
              <a:defRPr/>
            </a:pPr>
            <a:r>
              <a:rPr lang="en-US" sz="1400" dirty="0">
                <a:effectLst>
                  <a:outerShdw blurRad="38100" dist="38100" dir="2700000" algn="tl">
                    <a:srgbClr val="4D4D4D"/>
                  </a:outerShdw>
                </a:effectLst>
                <a:latin typeface="+mn-lt"/>
              </a:rPr>
              <a:t>OS &amp; systems management</a:t>
            </a:r>
          </a:p>
          <a:p>
            <a:pPr fontAlgn="auto">
              <a:lnSpc>
                <a:spcPct val="90000"/>
              </a:lnSpc>
              <a:spcBef>
                <a:spcPct val="20000"/>
              </a:spcBef>
              <a:spcAft>
                <a:spcPts val="0"/>
              </a:spcAft>
              <a:buFontTx/>
              <a:buBlip>
                <a:blip r:embed="rId18"/>
              </a:buBlip>
              <a:defRPr/>
            </a:pPr>
            <a:r>
              <a:rPr lang="en-US" sz="1400" dirty="0">
                <a:effectLst>
                  <a:outerShdw blurRad="38100" dist="38100" dir="2700000" algn="tl">
                    <a:srgbClr val="4D4D4D"/>
                  </a:outerShdw>
                </a:effectLst>
                <a:latin typeface="+mn-lt"/>
              </a:rPr>
              <a:t>Security management</a:t>
            </a:r>
          </a:p>
          <a:p>
            <a:pPr fontAlgn="auto">
              <a:lnSpc>
                <a:spcPct val="90000"/>
              </a:lnSpc>
              <a:spcBef>
                <a:spcPct val="20000"/>
              </a:spcBef>
              <a:spcAft>
                <a:spcPts val="0"/>
              </a:spcAft>
              <a:buFontTx/>
              <a:buBlip>
                <a:blip r:embed="rId18"/>
              </a:buBlip>
              <a:defRPr/>
            </a:pPr>
            <a:r>
              <a:rPr lang="en-US" sz="1400" dirty="0">
                <a:effectLst>
                  <a:outerShdw blurRad="38100" dist="38100" dir="2700000" algn="tl">
                    <a:srgbClr val="4D4D4D"/>
                  </a:outerShdw>
                </a:effectLst>
                <a:latin typeface="+mn-lt"/>
              </a:rPr>
              <a:t>Capacity planning</a:t>
            </a:r>
          </a:p>
          <a:p>
            <a:pPr fontAlgn="auto">
              <a:lnSpc>
                <a:spcPct val="90000"/>
              </a:lnSpc>
              <a:spcBef>
                <a:spcPct val="20000"/>
              </a:spcBef>
              <a:spcAft>
                <a:spcPts val="0"/>
              </a:spcAft>
              <a:buFontTx/>
              <a:buBlip>
                <a:blip r:embed="rId18"/>
              </a:buBlip>
              <a:defRPr/>
            </a:pPr>
            <a:r>
              <a:rPr lang="en-US" sz="1400" dirty="0">
                <a:effectLst>
                  <a:outerShdw blurRad="38100" dist="38100" dir="2700000" algn="tl">
                    <a:srgbClr val="4D4D4D"/>
                  </a:outerShdw>
                </a:effectLst>
                <a:latin typeface="+mn-lt"/>
              </a:rPr>
              <a:t>Data application migration</a:t>
            </a:r>
          </a:p>
        </p:txBody>
      </p:sp>
      <p:sp>
        <p:nvSpPr>
          <p:cNvPr id="24" name="Text Placeholder 2"/>
          <p:cNvSpPr>
            <a:spLocks/>
          </p:cNvSpPr>
          <p:nvPr>
            <p:custDataLst>
              <p:tags r:id="rId8"/>
            </p:custDataLst>
          </p:nvPr>
        </p:nvSpPr>
        <p:spPr bwMode="gray">
          <a:xfrm>
            <a:off x="320675" y="2635250"/>
            <a:ext cx="920750" cy="412750"/>
          </a:xfrm>
          <a:prstGeom prst="rect">
            <a:avLst/>
          </a:prstGeom>
          <a:noFill/>
          <a:ln w="9525">
            <a:noFill/>
            <a:miter lim="800000"/>
            <a:headEnd/>
            <a:tailEnd/>
          </a:ln>
        </p:spPr>
        <p:txBody>
          <a:bodyPr lIns="0" tIns="0" rIns="0" bIns="0">
            <a:spAutoFit/>
          </a:bodyPr>
          <a:lstStyle/>
          <a:p>
            <a:pPr algn="ctr" eaLnBrk="0" fontAlgn="auto" hangingPunct="0">
              <a:lnSpc>
                <a:spcPct val="90000"/>
              </a:lnSpc>
              <a:spcBef>
                <a:spcPct val="20000"/>
              </a:spcBef>
              <a:spcAft>
                <a:spcPts val="0"/>
              </a:spcAft>
              <a:defRPr/>
            </a:pPr>
            <a:r>
              <a:rPr lang="en-US" sz="1500" dirty="0">
                <a:effectLst>
                  <a:outerShdw blurRad="38100" dist="38100" dir="2700000" algn="tl">
                    <a:srgbClr val="000000">
                      <a:alpha val="43137"/>
                    </a:srgbClr>
                  </a:outerShdw>
                </a:effectLst>
                <a:latin typeface="Segoe Semibold"/>
              </a:rPr>
              <a:t>Major PC purchase</a:t>
            </a:r>
          </a:p>
        </p:txBody>
      </p:sp>
      <p:sp>
        <p:nvSpPr>
          <p:cNvPr id="25" name="Rounded Rectangle 24"/>
          <p:cNvSpPr/>
          <p:nvPr/>
        </p:nvSpPr>
        <p:spPr bwMode="auto">
          <a:xfrm>
            <a:off x="185723" y="1182412"/>
            <a:ext cx="4011363" cy="520263"/>
          </a:xfrm>
          <a:prstGeom prst="roundRect">
            <a:avLst>
              <a:gd name="adj" fmla="val 9033"/>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dirty="0">
              <a:latin typeface="Arial" charset="0"/>
            </a:endParaRPr>
          </a:p>
        </p:txBody>
      </p:sp>
      <p:sp>
        <p:nvSpPr>
          <p:cNvPr id="26" name="Text Placeholder 2"/>
          <p:cNvSpPr>
            <a:spLocks/>
          </p:cNvSpPr>
          <p:nvPr>
            <p:custDataLst>
              <p:tags r:id="rId9"/>
            </p:custDataLst>
          </p:nvPr>
        </p:nvSpPr>
        <p:spPr bwMode="gray">
          <a:xfrm>
            <a:off x="631825" y="1292225"/>
            <a:ext cx="3295650" cy="274638"/>
          </a:xfrm>
          <a:prstGeom prst="rect">
            <a:avLst/>
          </a:prstGeom>
          <a:noFill/>
          <a:ln w="9525">
            <a:noFill/>
            <a:miter lim="800000"/>
            <a:headEnd/>
            <a:tailEnd/>
          </a:ln>
        </p:spPr>
        <p:txBody>
          <a:bodyPr lIns="0" tIns="0" rIns="0" bIns="0" anchor="b">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mn-lt"/>
              </a:rPr>
              <a:t>Optimized Desktop Essentials</a:t>
            </a:r>
          </a:p>
        </p:txBody>
      </p:sp>
      <p:pic>
        <p:nvPicPr>
          <p:cNvPr id="43047" name="Picture 12" descr="C:\Program Files\Microsoft Resource DVD Artwork\DVD_ART\BoxShots_Logos\Windows Vista Enterprise\Windows Vista Enterprise logo h w.png"/>
          <p:cNvPicPr>
            <a:picLocks noChangeAspect="1" noChangeArrowheads="1"/>
          </p:cNvPicPr>
          <p:nvPr/>
        </p:nvPicPr>
        <p:blipFill>
          <a:blip r:embed="rId13"/>
          <a:srcRect/>
          <a:stretch>
            <a:fillRect/>
          </a:stretch>
        </p:blipFill>
        <p:spPr bwMode="auto">
          <a:xfrm>
            <a:off x="6446838" y="1852613"/>
            <a:ext cx="2082800" cy="622300"/>
          </a:xfrm>
          <a:prstGeom prst="rect">
            <a:avLst/>
          </a:prstGeom>
          <a:noFill/>
          <a:ln w="9525">
            <a:noFill/>
            <a:miter lim="800000"/>
            <a:headEnd/>
            <a:tailEnd/>
          </a:ln>
        </p:spPr>
      </p:pic>
      <p:pic>
        <p:nvPicPr>
          <p:cNvPr id="28" name="Picture 5" descr="DTP-OptPack-SA_wh.png"/>
          <p:cNvPicPr>
            <a:picLocks noChangeAspect="1"/>
          </p:cNvPicPr>
          <p:nvPr>
            <p:custDataLst>
              <p:tags r:id="rId10"/>
            </p:custDataLst>
          </p:nvPr>
        </p:nvPicPr>
        <p:blipFill>
          <a:blip r:embed="rId14"/>
          <a:srcRect/>
          <a:stretch>
            <a:fillRect/>
          </a:stretch>
        </p:blipFill>
        <p:spPr bwMode="auto">
          <a:xfrm>
            <a:off x="6477000" y="2552700"/>
            <a:ext cx="2068513" cy="346075"/>
          </a:xfrm>
          <a:prstGeom prst="rect">
            <a:avLst/>
          </a:prstGeom>
          <a:noFill/>
          <a:ln w="9525">
            <a:noFill/>
            <a:miter lim="800000"/>
            <a:headEnd/>
            <a:tailEnd/>
          </a:ln>
          <a:effectLst>
            <a:outerShdw blurRad="25400" dist="12700" dir="2700000" algn="tl" rotWithShape="0">
              <a:prstClr val="black">
                <a:alpha val="40000"/>
              </a:prstClr>
            </a:outerShdw>
          </a:effectLst>
        </p:spPr>
      </p:pic>
      <p:pic>
        <p:nvPicPr>
          <p:cNvPr id="29" name="Picture 6" descr="vista-eco-CERT"/>
          <p:cNvPicPr>
            <a:picLocks noChangeArrowheads="1"/>
          </p:cNvPicPr>
          <p:nvPr/>
        </p:nvPicPr>
        <p:blipFill>
          <a:blip r:embed="rId19"/>
          <a:srcRect/>
          <a:stretch>
            <a:fillRect/>
          </a:stretch>
        </p:blipFill>
        <p:spPr bwMode="auto">
          <a:xfrm>
            <a:off x="1796529" y="4129251"/>
            <a:ext cx="712970" cy="1026073"/>
          </a:xfrm>
          <a:prstGeom prst="rect">
            <a:avLst/>
          </a:prstGeom>
          <a:noFill/>
          <a:effectLst>
            <a:reflection blurRad="6350" stA="52000" endA="300" endPos="35000" dir="5400000" sy="-100000" algn="bl" rotWithShape="0"/>
          </a:effectLst>
        </p:spPr>
      </p:pic>
      <p:sp>
        <p:nvSpPr>
          <p:cNvPr id="30" name="Oval 32"/>
          <p:cNvSpPr>
            <a:spLocks noChangeArrowheads="1"/>
          </p:cNvSpPr>
          <p:nvPr/>
        </p:nvSpPr>
        <p:spPr bwMode="gray">
          <a:xfrm>
            <a:off x="5768976" y="3167063"/>
            <a:ext cx="303212" cy="30321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b="1" dirty="0">
              <a:solidFill>
                <a:srgbClr val="FFFFFF"/>
              </a:solidFill>
              <a:effectLst>
                <a:outerShdw blurRad="38100" dist="38100" dir="2700000" algn="tl">
                  <a:srgbClr val="000000">
                    <a:alpha val="43137"/>
                  </a:srgbClr>
                </a:outerShdw>
              </a:effectLst>
            </a:endParaRPr>
          </a:p>
        </p:txBody>
      </p:sp>
      <p:sp>
        <p:nvSpPr>
          <p:cNvPr id="31" name="Rectangle 30"/>
          <p:cNvSpPr>
            <a:spLocks noChangeArrowheads="1"/>
          </p:cNvSpPr>
          <p:nvPr/>
        </p:nvSpPr>
        <p:spPr bwMode="auto">
          <a:xfrm>
            <a:off x="5737225" y="3103563"/>
            <a:ext cx="363538" cy="396875"/>
          </a:xfrm>
          <a:prstGeom prst="rect">
            <a:avLst/>
          </a:prstGeom>
          <a:noFill/>
          <a:ln w="9525">
            <a:noFill/>
            <a:miter lim="800000"/>
            <a:headEnd/>
            <a:tailEnd/>
          </a:ln>
        </p:spPr>
        <p:txBody>
          <a:bodyPr wrap="none" lIns="91392" tIns="45696" rIns="91392" bIns="45696">
            <a:spAutoFit/>
          </a:bodyPr>
          <a:lstStyle/>
          <a:p>
            <a:pPr algn="ctr" eaLnBrk="0" fontAlgn="auto" hangingPunct="0">
              <a:spcBef>
                <a:spcPts val="0"/>
              </a:spcBef>
              <a:spcAft>
                <a:spcPts val="0"/>
              </a:spcAft>
              <a:defRPr/>
            </a:pPr>
            <a:r>
              <a:rPr lang="en-US" b="1">
                <a:solidFill>
                  <a:srgbClr val="FFFFFF"/>
                </a:solidFill>
                <a:effectLst>
                  <a:outerShdw blurRad="38100" dist="38100" dir="2700000" algn="tl">
                    <a:srgbClr val="4D4D4D"/>
                  </a:outerShdw>
                </a:effectLst>
                <a:latin typeface="+mn-lt"/>
              </a:rPr>
              <a:t>+</a:t>
            </a:r>
          </a:p>
        </p:txBody>
      </p:sp>
      <p:sp>
        <p:nvSpPr>
          <p:cNvPr id="43054" name="Content Placeholder 2"/>
          <p:cNvSpPr txBox="1">
            <a:spLocks/>
          </p:cNvSpPr>
          <p:nvPr/>
        </p:nvSpPr>
        <p:spPr bwMode="auto">
          <a:xfrm>
            <a:off x="4572000" y="5600700"/>
            <a:ext cx="4267200" cy="838200"/>
          </a:xfrm>
          <a:prstGeom prst="rect">
            <a:avLst/>
          </a:prstGeom>
          <a:noFill/>
          <a:ln w="9525">
            <a:noFill/>
            <a:miter lim="800000"/>
            <a:headEnd/>
            <a:tailEnd/>
          </a:ln>
        </p:spPr>
        <p:txBody>
          <a:bodyPr/>
          <a:lstStyle/>
          <a:p>
            <a:pPr marL="233363" indent="-233363">
              <a:spcBef>
                <a:spcPct val="20000"/>
              </a:spcBef>
              <a:buFontTx/>
              <a:buChar char="•"/>
            </a:pPr>
            <a:r>
              <a:rPr lang="en-US" sz="1000">
                <a:latin typeface="Segoe Semibold"/>
                <a:ea typeface="ＭＳ Ｐゴシック"/>
                <a:cs typeface="ＭＳ Ｐゴシック"/>
              </a:rPr>
              <a:t>Premium offering for managed-service providers</a:t>
            </a:r>
          </a:p>
          <a:p>
            <a:pPr marL="233363" indent="-233363">
              <a:spcBef>
                <a:spcPct val="20000"/>
              </a:spcBef>
              <a:buFontTx/>
              <a:buChar char="•"/>
            </a:pPr>
            <a:r>
              <a:rPr lang="en-US" sz="1000">
                <a:latin typeface="Segoe Semibold"/>
                <a:ea typeface="ＭＳ Ｐゴシック"/>
                <a:cs typeface="ＭＳ Ｐゴシック"/>
              </a:rPr>
              <a:t>15% margin improvement for our partners– $130 a PC/year in cost savings</a:t>
            </a:r>
          </a:p>
          <a:p>
            <a:pPr marL="233363" indent="-233363">
              <a:spcBef>
                <a:spcPct val="20000"/>
              </a:spcBef>
              <a:buFontTx/>
              <a:buChar char="•"/>
            </a:pPr>
            <a:endParaRPr lang="en-US" sz="1000">
              <a:latin typeface="Segoe Semibold"/>
              <a:ea typeface="ＭＳ Ｐゴシック"/>
              <a:cs typeface="ＭＳ Ｐゴシック"/>
            </a:endParaRPr>
          </a:p>
        </p:txBody>
      </p:sp>
      <p:sp>
        <p:nvSpPr>
          <p:cNvPr id="43055" name="Content Placeholder 2"/>
          <p:cNvSpPr txBox="1">
            <a:spLocks/>
          </p:cNvSpPr>
          <p:nvPr/>
        </p:nvSpPr>
        <p:spPr bwMode="auto">
          <a:xfrm>
            <a:off x="152400" y="5588000"/>
            <a:ext cx="4267200" cy="990600"/>
          </a:xfrm>
          <a:prstGeom prst="rect">
            <a:avLst/>
          </a:prstGeom>
          <a:noFill/>
          <a:ln w="9525">
            <a:noFill/>
            <a:miter lim="800000"/>
            <a:headEnd/>
            <a:tailEnd/>
          </a:ln>
        </p:spPr>
        <p:txBody>
          <a:bodyPr/>
          <a:lstStyle/>
          <a:p>
            <a:pPr marL="233363" indent="-233363">
              <a:spcBef>
                <a:spcPct val="20000"/>
              </a:spcBef>
              <a:buFontTx/>
              <a:buChar char="•"/>
            </a:pPr>
            <a:r>
              <a:rPr lang="en-US" sz="1000">
                <a:latin typeface="Segoe Semibold"/>
                <a:ea typeface="ＭＳ Ｐゴシック"/>
                <a:cs typeface="ＭＳ Ｐゴシック"/>
              </a:rPr>
              <a:t>Ideal PC refresh option for a 50-500 PC company</a:t>
            </a:r>
          </a:p>
          <a:p>
            <a:pPr marL="233363" indent="-233363">
              <a:spcBef>
                <a:spcPct val="20000"/>
              </a:spcBef>
              <a:buFontTx/>
              <a:buChar char="•"/>
            </a:pPr>
            <a:r>
              <a:rPr lang="en-US" sz="1000">
                <a:latin typeface="Segoe Semibold"/>
                <a:ea typeface="ＭＳ Ｐゴシック"/>
                <a:cs typeface="ＭＳ Ｐゴシック"/>
              </a:rPr>
              <a:t>Worth 20% incremental margins for partners, $26/pc</a:t>
            </a:r>
          </a:p>
          <a:p>
            <a:pPr marL="233363" indent="-233363">
              <a:spcBef>
                <a:spcPct val="20000"/>
              </a:spcBef>
              <a:buFontTx/>
              <a:buChar char="•"/>
            </a:pPr>
            <a:endParaRPr lang="en-US" sz="1000">
              <a:latin typeface="Segoe Semibold"/>
              <a:ea typeface="ＭＳ Ｐゴシック"/>
              <a:cs typeface="ＭＳ Ｐゴシック"/>
            </a:endParaRPr>
          </a:p>
        </p:txBody>
      </p:sp>
      <p:grpSp>
        <p:nvGrpSpPr>
          <p:cNvPr id="43056" name="Group 33"/>
          <p:cNvGrpSpPr>
            <a:grpSpLocks/>
          </p:cNvGrpSpPr>
          <p:nvPr/>
        </p:nvGrpSpPr>
        <p:grpSpPr bwMode="auto">
          <a:xfrm>
            <a:off x="4429125" y="0"/>
            <a:ext cx="4714875" cy="357188"/>
            <a:chOff x="4429092" y="-24"/>
            <a:chExt cx="4714940" cy="357214"/>
          </a:xfrm>
        </p:grpSpPr>
        <p:graphicFrame>
          <p:nvGraphicFramePr>
            <p:cNvPr id="35" name="Diagram 34"/>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36" name="Diagram 35"/>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a:off x="171450" y="1806220"/>
            <a:ext cx="8410575" cy="3951398"/>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marL="860425" lvl="1" indent="-342900" algn="ctr" defTabSz="914099" eaLnBrk="0" fontAlgn="auto" hangingPunct="0">
              <a:lnSpc>
                <a:spcPct val="90000"/>
              </a:lnSpc>
              <a:spcBef>
                <a:spcPts val="0"/>
              </a:spcBef>
              <a:spcAft>
                <a:spcPts val="0"/>
              </a:spcAft>
              <a:buFontTx/>
              <a:buBlip>
                <a:blip r:embed="rId5"/>
              </a:buBlip>
              <a:defRPr/>
            </a:pPr>
            <a:endParaRPr lang="en-US" b="1" dirty="0">
              <a:solidFill>
                <a:srgbClr val="FFFFFF"/>
              </a:solidFill>
              <a:effectLst>
                <a:outerShdw blurRad="38100" dist="38100" dir="2700000" algn="tl">
                  <a:srgbClr val="000000">
                    <a:alpha val="43137"/>
                  </a:srgbClr>
                </a:outerShdw>
              </a:effectLst>
            </a:endParaRPr>
          </a:p>
        </p:txBody>
      </p:sp>
      <p:sp>
        <p:nvSpPr>
          <p:cNvPr id="32" name="Rounded Rectangle 31"/>
          <p:cNvSpPr/>
          <p:nvPr/>
        </p:nvSpPr>
        <p:spPr bwMode="auto">
          <a:xfrm>
            <a:off x="354013" y="1549399"/>
            <a:ext cx="1647824" cy="568326"/>
          </a:xfrm>
          <a:prstGeom prst="roundRect">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ts val="0"/>
              </a:spcBef>
              <a:spcAft>
                <a:spcPts val="0"/>
              </a:spcAft>
              <a:defRPr/>
            </a:pPr>
            <a:endParaRPr lang="en-US" sz="1600" b="1" dirty="0">
              <a:solidFill>
                <a:srgbClr val="FFFFFF"/>
              </a:solidFill>
              <a:effectLst>
                <a:outerShdw blurRad="38100" dist="38100" dir="2700000" algn="tl">
                  <a:srgbClr val="000000">
                    <a:alpha val="43137"/>
                  </a:srgbClr>
                </a:outerShdw>
              </a:effectLst>
            </a:endParaRPr>
          </a:p>
        </p:txBody>
      </p:sp>
      <p:grpSp>
        <p:nvGrpSpPr>
          <p:cNvPr id="5129" name="Group 36"/>
          <p:cNvGrpSpPr>
            <a:grpSpLocks/>
          </p:cNvGrpSpPr>
          <p:nvPr/>
        </p:nvGrpSpPr>
        <p:grpSpPr bwMode="auto">
          <a:xfrm>
            <a:off x="325438" y="1524000"/>
            <a:ext cx="1693862" cy="269875"/>
            <a:chOff x="287337" y="1193800"/>
            <a:chExt cx="1619251" cy="269875"/>
          </a:xfrm>
        </p:grpSpPr>
        <p:pic>
          <p:nvPicPr>
            <p:cNvPr id="5181" name="Picture 42" descr="C:\Program Files\Microsoft Resource DVD Artwork\DVD_ART\Artwork_Imagery\Shapes and Graphics\Clear glass shapes\small horizontal glass rectangle 3.png"/>
            <p:cNvPicPr>
              <a:picLocks noChangeAspect="1" noChangeArrowheads="1"/>
            </p:cNvPicPr>
            <p:nvPr/>
          </p:nvPicPr>
          <p:blipFill>
            <a:blip r:embed="rId6"/>
            <a:srcRect r="88838" b="80048"/>
            <a:stretch>
              <a:fillRect/>
            </a:stretch>
          </p:blipFill>
          <p:spPr bwMode="auto">
            <a:xfrm>
              <a:off x="287337" y="1193800"/>
              <a:ext cx="808038" cy="269875"/>
            </a:xfrm>
            <a:prstGeom prst="rect">
              <a:avLst/>
            </a:prstGeom>
            <a:noFill/>
            <a:ln w="9525">
              <a:noFill/>
              <a:miter lim="800000"/>
              <a:headEnd/>
              <a:tailEnd/>
            </a:ln>
          </p:spPr>
        </p:pic>
        <p:pic>
          <p:nvPicPr>
            <p:cNvPr id="5182" name="Picture 42" descr="C:\Program Files\Microsoft Resource DVD Artwork\DVD_ART\Artwork_Imagery\Shapes and Graphics\Clear glass shapes\small horizontal glass rectangle 3.png"/>
            <p:cNvPicPr>
              <a:picLocks noChangeAspect="1" noChangeArrowheads="1"/>
            </p:cNvPicPr>
            <p:nvPr/>
          </p:nvPicPr>
          <p:blipFill>
            <a:blip r:embed="rId6"/>
            <a:srcRect r="88838" b="80048"/>
            <a:stretch>
              <a:fillRect/>
            </a:stretch>
          </p:blipFill>
          <p:spPr bwMode="auto">
            <a:xfrm flipH="1">
              <a:off x="1098550" y="1193800"/>
              <a:ext cx="808038" cy="269875"/>
            </a:xfrm>
            <a:prstGeom prst="rect">
              <a:avLst/>
            </a:prstGeom>
            <a:noFill/>
            <a:ln w="9525">
              <a:noFill/>
              <a:miter lim="800000"/>
              <a:headEnd/>
              <a:tailEnd/>
            </a:ln>
          </p:spPr>
        </p:pic>
      </p:grpSp>
      <p:sp>
        <p:nvSpPr>
          <p:cNvPr id="40" name="Rounded Rectangle 39"/>
          <p:cNvSpPr/>
          <p:nvPr/>
        </p:nvSpPr>
        <p:spPr bwMode="auto">
          <a:xfrm>
            <a:off x="2690813" y="1549399"/>
            <a:ext cx="1647824" cy="568326"/>
          </a:xfrm>
          <a:prstGeom prst="roundRect">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ts val="0"/>
              </a:spcBef>
              <a:spcAft>
                <a:spcPts val="0"/>
              </a:spcAft>
              <a:defRPr/>
            </a:pPr>
            <a:endParaRPr lang="en-US" sz="1600" b="1" dirty="0">
              <a:solidFill>
                <a:srgbClr val="FFFFFF"/>
              </a:solidFill>
              <a:effectLst>
                <a:outerShdw blurRad="38100" dist="38100" dir="2700000" algn="tl">
                  <a:srgbClr val="000000">
                    <a:alpha val="43137"/>
                  </a:srgbClr>
                </a:outerShdw>
              </a:effectLst>
            </a:endParaRPr>
          </a:p>
        </p:txBody>
      </p:sp>
      <p:grpSp>
        <p:nvGrpSpPr>
          <p:cNvPr id="5133" name="Group 36"/>
          <p:cNvGrpSpPr>
            <a:grpSpLocks/>
          </p:cNvGrpSpPr>
          <p:nvPr/>
        </p:nvGrpSpPr>
        <p:grpSpPr bwMode="auto">
          <a:xfrm>
            <a:off x="2662238" y="1524000"/>
            <a:ext cx="1693862" cy="269875"/>
            <a:chOff x="287337" y="1193800"/>
            <a:chExt cx="1619251" cy="269875"/>
          </a:xfrm>
        </p:grpSpPr>
        <p:pic>
          <p:nvPicPr>
            <p:cNvPr id="5179" name="Picture 42" descr="C:\Program Files\Microsoft Resource DVD Artwork\DVD_ART\Artwork_Imagery\Shapes and Graphics\Clear glass shapes\small horizontal glass rectangle 3.png"/>
            <p:cNvPicPr>
              <a:picLocks noChangeAspect="1" noChangeArrowheads="1"/>
            </p:cNvPicPr>
            <p:nvPr/>
          </p:nvPicPr>
          <p:blipFill>
            <a:blip r:embed="rId6"/>
            <a:srcRect r="88838" b="80048"/>
            <a:stretch>
              <a:fillRect/>
            </a:stretch>
          </p:blipFill>
          <p:spPr bwMode="auto">
            <a:xfrm>
              <a:off x="287337" y="1193800"/>
              <a:ext cx="808038" cy="269875"/>
            </a:xfrm>
            <a:prstGeom prst="rect">
              <a:avLst/>
            </a:prstGeom>
            <a:noFill/>
            <a:ln w="9525">
              <a:noFill/>
              <a:miter lim="800000"/>
              <a:headEnd/>
              <a:tailEnd/>
            </a:ln>
          </p:spPr>
        </p:pic>
        <p:pic>
          <p:nvPicPr>
            <p:cNvPr id="5180" name="Picture 42" descr="C:\Program Files\Microsoft Resource DVD Artwork\DVD_ART\Artwork_Imagery\Shapes and Graphics\Clear glass shapes\small horizontal glass rectangle 3.png"/>
            <p:cNvPicPr>
              <a:picLocks noChangeAspect="1" noChangeArrowheads="1"/>
            </p:cNvPicPr>
            <p:nvPr/>
          </p:nvPicPr>
          <p:blipFill>
            <a:blip r:embed="rId6"/>
            <a:srcRect r="88838" b="80048"/>
            <a:stretch>
              <a:fillRect/>
            </a:stretch>
          </p:blipFill>
          <p:spPr bwMode="auto">
            <a:xfrm flipH="1">
              <a:off x="1098550" y="1193800"/>
              <a:ext cx="808038" cy="269875"/>
            </a:xfrm>
            <a:prstGeom prst="rect">
              <a:avLst/>
            </a:prstGeom>
            <a:noFill/>
            <a:ln w="9525">
              <a:noFill/>
              <a:miter lim="800000"/>
              <a:headEnd/>
              <a:tailEnd/>
            </a:ln>
          </p:spPr>
        </p:pic>
      </p:grpSp>
      <p:sp>
        <p:nvSpPr>
          <p:cNvPr id="45" name="Rounded Rectangle 44"/>
          <p:cNvSpPr/>
          <p:nvPr/>
        </p:nvSpPr>
        <p:spPr bwMode="auto">
          <a:xfrm>
            <a:off x="6575169" y="1549399"/>
            <a:ext cx="1816159" cy="568326"/>
          </a:xfrm>
          <a:prstGeom prst="roundRect">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ts val="0"/>
              </a:spcBef>
              <a:spcAft>
                <a:spcPts val="0"/>
              </a:spcAft>
              <a:defRPr/>
            </a:pPr>
            <a:endParaRPr lang="en-US" sz="1600" b="1" dirty="0">
              <a:solidFill>
                <a:srgbClr val="FFFFFF"/>
              </a:solidFill>
              <a:effectLst>
                <a:outerShdw blurRad="38100" dist="38100" dir="2700000" algn="tl">
                  <a:srgbClr val="000000">
                    <a:alpha val="43137"/>
                  </a:srgbClr>
                </a:outerShdw>
              </a:effectLst>
            </a:endParaRPr>
          </a:p>
        </p:txBody>
      </p:sp>
      <p:grpSp>
        <p:nvGrpSpPr>
          <p:cNvPr id="5137" name="Group 36"/>
          <p:cNvGrpSpPr>
            <a:grpSpLocks/>
          </p:cNvGrpSpPr>
          <p:nvPr/>
        </p:nvGrpSpPr>
        <p:grpSpPr bwMode="auto">
          <a:xfrm>
            <a:off x="6543675" y="1524000"/>
            <a:ext cx="1866900" cy="269875"/>
            <a:chOff x="287337" y="1193800"/>
            <a:chExt cx="1619251" cy="269875"/>
          </a:xfrm>
        </p:grpSpPr>
        <p:pic>
          <p:nvPicPr>
            <p:cNvPr id="5177" name="Picture 42" descr="C:\Program Files\Microsoft Resource DVD Artwork\DVD_ART\Artwork_Imagery\Shapes and Graphics\Clear glass shapes\small horizontal glass rectangle 3.png"/>
            <p:cNvPicPr>
              <a:picLocks noChangeAspect="1" noChangeArrowheads="1"/>
            </p:cNvPicPr>
            <p:nvPr/>
          </p:nvPicPr>
          <p:blipFill>
            <a:blip r:embed="rId6"/>
            <a:srcRect r="88838" b="80048"/>
            <a:stretch>
              <a:fillRect/>
            </a:stretch>
          </p:blipFill>
          <p:spPr bwMode="auto">
            <a:xfrm>
              <a:off x="287337" y="1193800"/>
              <a:ext cx="808038" cy="269875"/>
            </a:xfrm>
            <a:prstGeom prst="rect">
              <a:avLst/>
            </a:prstGeom>
            <a:noFill/>
            <a:ln w="9525">
              <a:noFill/>
              <a:miter lim="800000"/>
              <a:headEnd/>
              <a:tailEnd/>
            </a:ln>
          </p:spPr>
        </p:pic>
        <p:pic>
          <p:nvPicPr>
            <p:cNvPr id="5178" name="Picture 47" descr="C:\Program Files\Microsoft Resource DVD Artwork\DVD_ART\Artwork_Imagery\Shapes and Graphics\Clear glass shapes\small horizontal glass rectangle 3.png"/>
            <p:cNvPicPr>
              <a:picLocks noChangeAspect="1" noChangeArrowheads="1"/>
            </p:cNvPicPr>
            <p:nvPr/>
          </p:nvPicPr>
          <p:blipFill>
            <a:blip r:embed="rId6"/>
            <a:srcRect r="88838" b="80048"/>
            <a:stretch>
              <a:fillRect/>
            </a:stretch>
          </p:blipFill>
          <p:spPr bwMode="auto">
            <a:xfrm flipH="1">
              <a:off x="1098550" y="1193800"/>
              <a:ext cx="808038" cy="269875"/>
            </a:xfrm>
            <a:prstGeom prst="rect">
              <a:avLst/>
            </a:prstGeom>
            <a:noFill/>
            <a:ln w="9525">
              <a:noFill/>
              <a:miter lim="800000"/>
              <a:headEnd/>
              <a:tailEnd/>
            </a:ln>
          </p:spPr>
        </p:pic>
      </p:grpSp>
      <p:graphicFrame>
        <p:nvGraphicFramePr>
          <p:cNvPr id="5122" name="Rectangle 2" hidden="1"/>
          <p:cNvGraphicFramePr>
            <a:graphicFrameLocks/>
          </p:cNvGraphicFramePr>
          <p:nvPr/>
        </p:nvGraphicFramePr>
        <p:xfrm>
          <a:off x="0" y="0"/>
          <a:ext cx="158750" cy="158750"/>
        </p:xfrm>
        <a:graphic>
          <a:graphicData uri="http://schemas.openxmlformats.org/presentationml/2006/ole">
            <p:oleObj spid="_x0000_s5122" r:id="rId7" imgW="0" imgH="0" progId="">
              <p:embed/>
            </p:oleObj>
          </a:graphicData>
        </a:graphic>
      </p:graphicFrame>
      <p:sp>
        <p:nvSpPr>
          <p:cNvPr id="141368" name="Text Placeholder 2"/>
          <p:cNvSpPr>
            <a:spLocks/>
          </p:cNvSpPr>
          <p:nvPr/>
        </p:nvSpPr>
        <p:spPr bwMode="gray">
          <a:xfrm>
            <a:off x="423863" y="1555750"/>
            <a:ext cx="1558925" cy="495300"/>
          </a:xfrm>
          <a:prstGeom prst="rect">
            <a:avLst/>
          </a:prstGeom>
          <a:noFill/>
          <a:ln w="9525">
            <a:noFill/>
            <a:miter lim="800000"/>
            <a:headEnd/>
            <a:tailEnd/>
          </a:ln>
        </p:spPr>
        <p:txBody>
          <a:bodyPr lIns="27419" tIns="27419" rIns="27419" bIns="27419" anchor="b"/>
          <a:lstStyle/>
          <a:p>
            <a:pPr algn="ctr" eaLnBrk="0" fontAlgn="auto" hangingPunct="0">
              <a:lnSpc>
                <a:spcPct val="90000"/>
              </a:lnSpc>
              <a:spcBef>
                <a:spcPct val="20000"/>
              </a:spcBef>
              <a:spcAft>
                <a:spcPts val="0"/>
              </a:spcAft>
              <a:defRPr/>
            </a:pPr>
            <a:r>
              <a:rPr lang="en-US" sz="1600" b="1" dirty="0">
                <a:effectLst>
                  <a:outerShdw blurRad="38100" dist="38100" dir="2700000" algn="tl">
                    <a:srgbClr val="4D4D4D"/>
                  </a:outerShdw>
                </a:effectLst>
                <a:latin typeface="+mn-lt"/>
              </a:rPr>
              <a:t>Value of </a:t>
            </a:r>
            <a:br>
              <a:rPr lang="en-US" sz="1600" b="1" dirty="0">
                <a:effectLst>
                  <a:outerShdw blurRad="38100" dist="38100" dir="2700000" algn="tl">
                    <a:srgbClr val="4D4D4D"/>
                  </a:outerShdw>
                </a:effectLst>
                <a:latin typeface="+mn-lt"/>
              </a:rPr>
            </a:br>
            <a:r>
              <a:rPr lang="en-US" sz="1600" b="1" dirty="0">
                <a:effectLst>
                  <a:outerShdw blurRad="38100" dist="38100" dir="2700000" algn="tl">
                    <a:srgbClr val="4D4D4D"/>
                  </a:outerShdw>
                </a:effectLst>
                <a:latin typeface="+mn-lt"/>
              </a:rPr>
              <a:t>Features</a:t>
            </a:r>
          </a:p>
        </p:txBody>
      </p:sp>
      <p:sp>
        <p:nvSpPr>
          <p:cNvPr id="141369" name="Text Placeholder 2"/>
          <p:cNvSpPr>
            <a:spLocks/>
          </p:cNvSpPr>
          <p:nvPr/>
        </p:nvSpPr>
        <p:spPr bwMode="gray">
          <a:xfrm>
            <a:off x="2519363" y="1670050"/>
            <a:ext cx="2028825" cy="274638"/>
          </a:xfrm>
          <a:prstGeom prst="rect">
            <a:avLst/>
          </a:prstGeom>
          <a:noFill/>
          <a:ln w="9525">
            <a:noFill/>
            <a:miter lim="800000"/>
            <a:headEnd/>
            <a:tailEnd/>
          </a:ln>
        </p:spPr>
        <p:txBody>
          <a:bodyPr lIns="27419" tIns="27419" rIns="27419" bIns="27419" anchor="b"/>
          <a:lstStyle/>
          <a:p>
            <a:pPr algn="ctr" eaLnBrk="0" fontAlgn="auto" hangingPunct="0">
              <a:lnSpc>
                <a:spcPct val="90000"/>
              </a:lnSpc>
              <a:spcBef>
                <a:spcPct val="20000"/>
              </a:spcBef>
              <a:spcAft>
                <a:spcPts val="0"/>
              </a:spcAft>
              <a:defRPr/>
            </a:pPr>
            <a:r>
              <a:rPr lang="en-US" sz="1600" b="1" dirty="0">
                <a:effectLst>
                  <a:outerShdw blurRad="38100" dist="38100" dir="2700000" algn="tl">
                    <a:srgbClr val="4D4D4D"/>
                  </a:outerShdw>
                </a:effectLst>
                <a:latin typeface="+mn-lt"/>
              </a:rPr>
              <a:t>Benefit to You</a:t>
            </a:r>
          </a:p>
        </p:txBody>
      </p:sp>
      <p:sp>
        <p:nvSpPr>
          <p:cNvPr id="141372" name="Text Placeholder 2"/>
          <p:cNvSpPr>
            <a:spLocks/>
          </p:cNvSpPr>
          <p:nvPr/>
        </p:nvSpPr>
        <p:spPr bwMode="gray">
          <a:xfrm>
            <a:off x="6461125" y="1371600"/>
            <a:ext cx="2028825" cy="544513"/>
          </a:xfrm>
          <a:prstGeom prst="rect">
            <a:avLst/>
          </a:prstGeom>
          <a:noFill/>
          <a:ln w="9525">
            <a:noFill/>
            <a:miter lim="800000"/>
            <a:headEnd/>
            <a:tailEnd/>
          </a:ln>
        </p:spPr>
        <p:txBody>
          <a:bodyPr lIns="27419" tIns="27419" rIns="27419" bIns="27419" anchor="b"/>
          <a:lstStyle/>
          <a:p>
            <a:pPr algn="ctr" eaLnBrk="0" fontAlgn="auto" hangingPunct="0">
              <a:lnSpc>
                <a:spcPct val="90000"/>
              </a:lnSpc>
              <a:spcBef>
                <a:spcPct val="20000"/>
              </a:spcBef>
              <a:spcAft>
                <a:spcPts val="0"/>
              </a:spcAft>
              <a:defRPr/>
            </a:pPr>
            <a:r>
              <a:rPr lang="en-US" sz="1600" b="1" dirty="0">
                <a:effectLst>
                  <a:outerShdw blurRad="38100" dist="38100" dir="2700000" algn="tl">
                    <a:srgbClr val="4D4D4D"/>
                  </a:outerShdw>
                </a:effectLst>
                <a:latin typeface="+mn-lt"/>
              </a:rPr>
              <a:t>$ per PC</a:t>
            </a:r>
          </a:p>
        </p:txBody>
      </p:sp>
      <p:sp>
        <p:nvSpPr>
          <p:cNvPr id="141373" name="Oval 32"/>
          <p:cNvSpPr>
            <a:spLocks noChangeArrowheads="1"/>
          </p:cNvSpPr>
          <p:nvPr/>
        </p:nvSpPr>
        <p:spPr bwMode="gray">
          <a:xfrm>
            <a:off x="5967413" y="2341512"/>
            <a:ext cx="382587" cy="38258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r>
              <a:rPr lang="en-US" sz="2400" b="1" dirty="0">
                <a:solidFill>
                  <a:srgbClr val="FFFFFF"/>
                </a:solidFill>
                <a:effectLst>
                  <a:outerShdw blurRad="38100" dist="38100" dir="2700000" algn="tl">
                    <a:srgbClr val="000000">
                      <a:alpha val="43137"/>
                    </a:srgbClr>
                  </a:outerShdw>
                </a:effectLst>
              </a:rPr>
              <a:t>=</a:t>
            </a:r>
          </a:p>
        </p:txBody>
      </p:sp>
      <p:sp>
        <p:nvSpPr>
          <p:cNvPr id="141374" name="AutoShape 28"/>
          <p:cNvSpPr>
            <a:spLocks noChangeArrowheads="1"/>
          </p:cNvSpPr>
          <p:nvPr/>
        </p:nvSpPr>
        <p:spPr bwMode="gray">
          <a:xfrm>
            <a:off x="2089804" y="2193874"/>
            <a:ext cx="417513" cy="679450"/>
          </a:xfrm>
          <a:prstGeom prst="rightArrow">
            <a:avLst>
              <a:gd name="adj1" fmla="val 63185"/>
              <a:gd name="adj2" fmla="val 5627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endParaRPr lang="en-US" sz="1600" b="1">
              <a:solidFill>
                <a:srgbClr val="FFFFFF"/>
              </a:solidFill>
              <a:effectLst>
                <a:outerShdw blurRad="38100" dist="38100" dir="2700000" algn="tl">
                  <a:srgbClr val="000000">
                    <a:alpha val="43137"/>
                  </a:srgbClr>
                </a:outerShdw>
              </a:effectLst>
            </a:endParaRPr>
          </a:p>
        </p:txBody>
      </p:sp>
      <p:sp>
        <p:nvSpPr>
          <p:cNvPr id="141375" name="Text Placeholder 2"/>
          <p:cNvSpPr>
            <a:spLocks/>
          </p:cNvSpPr>
          <p:nvPr/>
        </p:nvSpPr>
        <p:spPr bwMode="gray">
          <a:xfrm>
            <a:off x="469900" y="2203450"/>
            <a:ext cx="1558925" cy="74295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8"/>
              </a:buBlip>
              <a:defRPr/>
            </a:pPr>
            <a:r>
              <a:rPr lang="en-US">
                <a:effectLst>
                  <a:outerShdw blurRad="38100" dist="38100" dir="2700000" algn="tl">
                    <a:srgbClr val="4D4D4D"/>
                  </a:outerShdw>
                </a:effectLst>
                <a:latin typeface="+mn-lt"/>
              </a:rPr>
              <a:t>Reduced deployment costs</a:t>
            </a:r>
          </a:p>
        </p:txBody>
      </p:sp>
      <p:sp>
        <p:nvSpPr>
          <p:cNvPr id="141376" name="Text Placeholder 2"/>
          <p:cNvSpPr>
            <a:spLocks/>
          </p:cNvSpPr>
          <p:nvPr/>
        </p:nvSpPr>
        <p:spPr bwMode="gray">
          <a:xfrm>
            <a:off x="2601913" y="2235200"/>
            <a:ext cx="3208337" cy="74295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8"/>
              </a:buBlip>
              <a:defRPr/>
            </a:pPr>
            <a:r>
              <a:rPr lang="en-GB">
                <a:effectLst>
                  <a:outerShdw blurRad="38100" dist="38100" dir="2700000" algn="tl">
                    <a:srgbClr val="C0C0C0"/>
                  </a:outerShdw>
                </a:effectLst>
                <a:latin typeface="Calibri" pitchFamily="34" charset="0"/>
              </a:rPr>
              <a:t>Standardize images and keep fewer on hand (SoftGrid Application Virtualization)</a:t>
            </a:r>
          </a:p>
        </p:txBody>
      </p:sp>
      <p:sp>
        <p:nvSpPr>
          <p:cNvPr id="141377" name="Text Placeholder 2"/>
          <p:cNvSpPr>
            <a:spLocks/>
          </p:cNvSpPr>
          <p:nvPr/>
        </p:nvSpPr>
        <p:spPr bwMode="gray">
          <a:xfrm>
            <a:off x="7440613" y="2397125"/>
            <a:ext cx="254000" cy="247650"/>
          </a:xfrm>
          <a:prstGeom prst="rect">
            <a:avLst/>
          </a:prstGeom>
          <a:noFill/>
          <a:ln w="9525">
            <a:noFill/>
            <a:miter lim="800000"/>
            <a:headEnd/>
            <a:tailEnd/>
          </a:ln>
        </p:spPr>
        <p:txBody>
          <a:bodyPr lIns="0" tIns="0" rIns="0" bIns="0" anchorCtr="1">
            <a:spAutoFit/>
          </a:bodyPr>
          <a:lstStyle/>
          <a:p>
            <a:pPr marL="231775" indent="-231775" eaLnBrk="0" fontAlgn="auto" hangingPunct="0">
              <a:lnSpc>
                <a:spcPct val="90000"/>
              </a:lnSpc>
              <a:spcBef>
                <a:spcPct val="20000"/>
              </a:spcBef>
              <a:spcAft>
                <a:spcPts val="0"/>
              </a:spcAft>
              <a:defRPr/>
            </a:pPr>
            <a:r>
              <a:rPr lang="en-US">
                <a:effectLst>
                  <a:outerShdw blurRad="38100" dist="38100" dir="2700000" algn="tl">
                    <a:srgbClr val="4D4D4D"/>
                  </a:outerShdw>
                </a:effectLst>
                <a:latin typeface="+mn-lt"/>
              </a:rPr>
              <a:t>$2</a:t>
            </a:r>
          </a:p>
        </p:txBody>
      </p:sp>
      <p:sp>
        <p:nvSpPr>
          <p:cNvPr id="141378" name="Text Placeholder 2"/>
          <p:cNvSpPr>
            <a:spLocks/>
          </p:cNvSpPr>
          <p:nvPr/>
        </p:nvSpPr>
        <p:spPr bwMode="gray">
          <a:xfrm>
            <a:off x="469900" y="3198813"/>
            <a:ext cx="1558925" cy="74295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8"/>
              </a:buBlip>
              <a:defRPr/>
            </a:pPr>
            <a:r>
              <a:rPr lang="en-GB">
                <a:effectLst>
                  <a:outerShdw blurRad="38100" dist="38100" dir="2700000" algn="tl">
                    <a:srgbClr val="4D4D4D"/>
                  </a:outerShdw>
                </a:effectLst>
                <a:latin typeface="+mn-lt"/>
              </a:rPr>
              <a:t>Increased sale of new services</a:t>
            </a:r>
          </a:p>
        </p:txBody>
      </p:sp>
      <p:sp>
        <p:nvSpPr>
          <p:cNvPr id="141379" name="Text Placeholder 2"/>
          <p:cNvSpPr>
            <a:spLocks/>
          </p:cNvSpPr>
          <p:nvPr/>
        </p:nvSpPr>
        <p:spPr bwMode="gray">
          <a:xfrm>
            <a:off x="2601913" y="3182938"/>
            <a:ext cx="3208337" cy="123825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8"/>
              </a:buBlip>
              <a:defRPr/>
            </a:pPr>
            <a:r>
              <a:rPr lang="en-GB" dirty="0">
                <a:effectLst>
                  <a:outerShdw blurRad="38100" dist="38100" dir="2700000" algn="tl">
                    <a:srgbClr val="C0C0C0"/>
                  </a:outerShdw>
                </a:effectLst>
                <a:latin typeface="Calibri" pitchFamily="34" charset="0"/>
              </a:rPr>
              <a:t>Sell sequencing and </a:t>
            </a:r>
            <a:br>
              <a:rPr lang="en-GB" dirty="0">
                <a:effectLst>
                  <a:outerShdw blurRad="38100" dist="38100" dir="2700000" algn="tl">
                    <a:srgbClr val="C0C0C0"/>
                  </a:outerShdw>
                </a:effectLst>
                <a:latin typeface="Calibri" pitchFamily="34" charset="0"/>
              </a:rPr>
            </a:br>
            <a:r>
              <a:rPr lang="en-GB" dirty="0">
                <a:effectLst>
                  <a:outerShdw blurRad="38100" dist="38100" dir="2700000" algn="tl">
                    <a:srgbClr val="C0C0C0"/>
                  </a:outerShdw>
                </a:effectLst>
                <a:latin typeface="Calibri" pitchFamily="34" charset="0"/>
              </a:rPr>
              <a:t>deployment services each time a MDOP user installs a new application (</a:t>
            </a:r>
            <a:r>
              <a:rPr lang="en-GB" dirty="0" err="1">
                <a:effectLst>
                  <a:outerShdw blurRad="38100" dist="38100" dir="2700000" algn="tl">
                    <a:srgbClr val="C0C0C0"/>
                  </a:outerShdw>
                </a:effectLst>
                <a:latin typeface="Calibri" pitchFamily="34" charset="0"/>
              </a:rPr>
              <a:t>SoftGrid</a:t>
            </a:r>
            <a:r>
              <a:rPr lang="en-GB" dirty="0">
                <a:effectLst>
                  <a:outerShdw blurRad="38100" dist="38100" dir="2700000" algn="tl">
                    <a:srgbClr val="C0C0C0"/>
                  </a:outerShdw>
                </a:effectLst>
                <a:latin typeface="Calibri" pitchFamily="34" charset="0"/>
              </a:rPr>
              <a:t> Application Virtualization)</a:t>
            </a:r>
          </a:p>
        </p:txBody>
      </p:sp>
      <p:sp>
        <p:nvSpPr>
          <p:cNvPr id="141380" name="Text Placeholder 2"/>
          <p:cNvSpPr>
            <a:spLocks/>
          </p:cNvSpPr>
          <p:nvPr/>
        </p:nvSpPr>
        <p:spPr bwMode="gray">
          <a:xfrm>
            <a:off x="7440613" y="3516313"/>
            <a:ext cx="385762" cy="247650"/>
          </a:xfrm>
          <a:prstGeom prst="rect">
            <a:avLst/>
          </a:prstGeom>
          <a:noFill/>
          <a:ln w="9525">
            <a:noFill/>
            <a:miter lim="800000"/>
            <a:headEnd/>
            <a:tailEnd/>
          </a:ln>
        </p:spPr>
        <p:txBody>
          <a:bodyPr lIns="0" tIns="0" rIns="0" bIns="0" anchorCtr="1">
            <a:spAutoFit/>
          </a:bodyPr>
          <a:lstStyle/>
          <a:p>
            <a:pPr marL="231775" indent="-231775" eaLnBrk="0" fontAlgn="auto" hangingPunct="0">
              <a:lnSpc>
                <a:spcPct val="90000"/>
              </a:lnSpc>
              <a:spcBef>
                <a:spcPct val="20000"/>
              </a:spcBef>
              <a:spcAft>
                <a:spcPts val="0"/>
              </a:spcAft>
              <a:defRPr/>
            </a:pPr>
            <a:r>
              <a:rPr lang="en-US">
                <a:effectLst>
                  <a:outerShdw blurRad="38100" dist="38100" dir="2700000" algn="tl">
                    <a:srgbClr val="4D4D4D"/>
                  </a:outerShdw>
                </a:effectLst>
                <a:latin typeface="+mn-lt"/>
              </a:rPr>
              <a:t>$15</a:t>
            </a:r>
          </a:p>
        </p:txBody>
      </p:sp>
      <p:sp>
        <p:nvSpPr>
          <p:cNvPr id="141381" name="Oval 32"/>
          <p:cNvSpPr>
            <a:spLocks noChangeArrowheads="1"/>
          </p:cNvSpPr>
          <p:nvPr/>
        </p:nvSpPr>
        <p:spPr bwMode="gray">
          <a:xfrm>
            <a:off x="5967413" y="3447999"/>
            <a:ext cx="382587" cy="3825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r>
              <a:rPr lang="en-US" sz="2400" b="1" dirty="0">
                <a:solidFill>
                  <a:srgbClr val="FFFFFF"/>
                </a:solidFill>
                <a:effectLst>
                  <a:outerShdw blurRad="38100" dist="38100" dir="2700000" algn="tl">
                    <a:srgbClr val="000000">
                      <a:alpha val="43137"/>
                    </a:srgbClr>
                  </a:outerShdw>
                </a:effectLst>
              </a:rPr>
              <a:t>=</a:t>
            </a:r>
          </a:p>
        </p:txBody>
      </p:sp>
      <p:sp>
        <p:nvSpPr>
          <p:cNvPr id="141382" name="AutoShape 28"/>
          <p:cNvSpPr>
            <a:spLocks noChangeArrowheads="1"/>
          </p:cNvSpPr>
          <p:nvPr/>
        </p:nvSpPr>
        <p:spPr bwMode="gray">
          <a:xfrm>
            <a:off x="2089804" y="3300362"/>
            <a:ext cx="417513" cy="679450"/>
          </a:xfrm>
          <a:prstGeom prst="rightArrow">
            <a:avLst>
              <a:gd name="adj1" fmla="val 63185"/>
              <a:gd name="adj2" fmla="val 5627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endParaRPr lang="en-US" sz="1600" b="1">
              <a:solidFill>
                <a:srgbClr val="FFFFFF"/>
              </a:solidFill>
              <a:effectLst>
                <a:outerShdw blurRad="38100" dist="38100" dir="2700000" algn="tl">
                  <a:srgbClr val="000000">
                    <a:alpha val="43137"/>
                  </a:srgbClr>
                </a:outerShdw>
              </a:effectLst>
            </a:endParaRPr>
          </a:p>
        </p:txBody>
      </p:sp>
      <p:sp>
        <p:nvSpPr>
          <p:cNvPr id="141383" name="Text Placeholder 2"/>
          <p:cNvSpPr>
            <a:spLocks/>
          </p:cNvSpPr>
          <p:nvPr/>
        </p:nvSpPr>
        <p:spPr bwMode="gray">
          <a:xfrm>
            <a:off x="469900" y="4416425"/>
            <a:ext cx="1558925" cy="99060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8"/>
              </a:buBlip>
              <a:defRPr/>
            </a:pPr>
            <a:r>
              <a:rPr lang="en-GB">
                <a:effectLst>
                  <a:outerShdw blurRad="38100" dist="38100" dir="2700000" algn="tl">
                    <a:srgbClr val="4D4D4D"/>
                  </a:outerShdw>
                </a:effectLst>
                <a:latin typeface="+mn-lt"/>
              </a:rPr>
              <a:t>Increased sale of additional products</a:t>
            </a:r>
          </a:p>
        </p:txBody>
      </p:sp>
      <p:sp>
        <p:nvSpPr>
          <p:cNvPr id="141384" name="Text Placeholder 2"/>
          <p:cNvSpPr>
            <a:spLocks/>
          </p:cNvSpPr>
          <p:nvPr/>
        </p:nvSpPr>
        <p:spPr bwMode="gray">
          <a:xfrm>
            <a:off x="2601913" y="4541838"/>
            <a:ext cx="3208337" cy="99060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8"/>
              </a:buBlip>
              <a:defRPr/>
            </a:pPr>
            <a:r>
              <a:rPr lang="en-GB" dirty="0">
                <a:effectLst>
                  <a:outerShdw blurRad="38100" dist="38100" dir="2700000" algn="tl">
                    <a:srgbClr val="C0C0C0"/>
                  </a:outerShdw>
                </a:effectLst>
                <a:latin typeface="Calibri" pitchFamily="34" charset="0"/>
              </a:rPr>
              <a:t>New features will drive increased customer adoption (Software Assurance and MDOP)</a:t>
            </a:r>
          </a:p>
        </p:txBody>
      </p:sp>
      <p:sp>
        <p:nvSpPr>
          <p:cNvPr id="141385" name="Text Placeholder 2"/>
          <p:cNvSpPr>
            <a:spLocks/>
          </p:cNvSpPr>
          <p:nvPr/>
        </p:nvSpPr>
        <p:spPr bwMode="gray">
          <a:xfrm>
            <a:off x="7440613" y="4733925"/>
            <a:ext cx="254000" cy="247650"/>
          </a:xfrm>
          <a:prstGeom prst="rect">
            <a:avLst/>
          </a:prstGeom>
          <a:noFill/>
          <a:ln w="9525">
            <a:noFill/>
            <a:miter lim="800000"/>
            <a:headEnd/>
            <a:tailEnd/>
          </a:ln>
        </p:spPr>
        <p:txBody>
          <a:bodyPr lIns="0" tIns="0" rIns="0" bIns="0" anchorCtr="1">
            <a:spAutoFit/>
          </a:bodyPr>
          <a:lstStyle/>
          <a:p>
            <a:pPr marL="231775" indent="-231775" eaLnBrk="0" fontAlgn="auto" hangingPunct="0">
              <a:lnSpc>
                <a:spcPct val="90000"/>
              </a:lnSpc>
              <a:spcBef>
                <a:spcPct val="20000"/>
              </a:spcBef>
              <a:spcAft>
                <a:spcPts val="0"/>
              </a:spcAft>
              <a:defRPr/>
            </a:pPr>
            <a:r>
              <a:rPr lang="en-US">
                <a:effectLst>
                  <a:outerShdw blurRad="38100" dist="38100" dir="2700000" algn="tl">
                    <a:srgbClr val="4D4D4D"/>
                  </a:outerShdw>
                </a:effectLst>
                <a:latin typeface="+mn-lt"/>
              </a:rPr>
              <a:t>$9</a:t>
            </a:r>
          </a:p>
        </p:txBody>
      </p:sp>
      <p:sp>
        <p:nvSpPr>
          <p:cNvPr id="141386" name="Oval 32"/>
          <p:cNvSpPr>
            <a:spLocks noChangeArrowheads="1"/>
          </p:cNvSpPr>
          <p:nvPr/>
        </p:nvSpPr>
        <p:spPr bwMode="gray">
          <a:xfrm>
            <a:off x="5967413" y="4665612"/>
            <a:ext cx="382587" cy="38258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r>
              <a:rPr lang="en-US" sz="2400" b="1" dirty="0">
                <a:solidFill>
                  <a:srgbClr val="FFFFFF"/>
                </a:solidFill>
                <a:effectLst>
                  <a:outerShdw blurRad="38100" dist="38100" dir="2700000" algn="tl">
                    <a:srgbClr val="000000">
                      <a:alpha val="43137"/>
                    </a:srgbClr>
                  </a:outerShdw>
                </a:effectLst>
              </a:rPr>
              <a:t>=</a:t>
            </a:r>
          </a:p>
        </p:txBody>
      </p:sp>
      <p:sp>
        <p:nvSpPr>
          <p:cNvPr id="141387" name="AutoShape 28"/>
          <p:cNvSpPr>
            <a:spLocks noChangeArrowheads="1"/>
          </p:cNvSpPr>
          <p:nvPr/>
        </p:nvSpPr>
        <p:spPr bwMode="gray">
          <a:xfrm>
            <a:off x="2089804" y="4517974"/>
            <a:ext cx="417513" cy="679450"/>
          </a:xfrm>
          <a:prstGeom prst="rightArrow">
            <a:avLst>
              <a:gd name="adj1" fmla="val 63185"/>
              <a:gd name="adj2" fmla="val 5627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endParaRPr lang="en-US" sz="1600" b="1">
              <a:solidFill>
                <a:srgbClr val="FFFFFF"/>
              </a:solidFill>
              <a:effectLst>
                <a:outerShdw blurRad="38100" dist="38100" dir="2700000" algn="tl">
                  <a:srgbClr val="000000">
                    <a:alpha val="43137"/>
                  </a:srgbClr>
                </a:outerShdw>
              </a:effectLst>
            </a:endParaRPr>
          </a:p>
        </p:txBody>
      </p:sp>
      <p:grpSp>
        <p:nvGrpSpPr>
          <p:cNvPr id="5" name="Group 40"/>
          <p:cNvGrpSpPr>
            <a:grpSpLocks/>
          </p:cNvGrpSpPr>
          <p:nvPr/>
        </p:nvGrpSpPr>
        <p:grpSpPr bwMode="auto">
          <a:xfrm>
            <a:off x="5562600" y="4551363"/>
            <a:ext cx="2590800" cy="1946275"/>
            <a:chOff x="6089650" y="4551363"/>
            <a:chExt cx="2952750" cy="2217737"/>
          </a:xfrm>
        </p:grpSpPr>
        <p:pic>
          <p:nvPicPr>
            <p:cNvPr id="5173" name="Picture 23" descr="C:\Program Files\Microsoft Resource DVD Artwork\DVD_ART\Artwork_Imagery\Shapes and Graphics\Starburst\green blue starburst.png"/>
            <p:cNvPicPr>
              <a:picLocks noChangeAspect="1" noChangeArrowheads="1"/>
            </p:cNvPicPr>
            <p:nvPr/>
          </p:nvPicPr>
          <p:blipFill>
            <a:blip r:embed="rId9"/>
            <a:srcRect/>
            <a:stretch>
              <a:fillRect/>
            </a:stretch>
          </p:blipFill>
          <p:spPr bwMode="auto">
            <a:xfrm>
              <a:off x="6089650" y="4551363"/>
              <a:ext cx="2952750" cy="2217737"/>
            </a:xfrm>
            <a:prstGeom prst="rect">
              <a:avLst/>
            </a:prstGeom>
            <a:noFill/>
            <a:ln w="9525">
              <a:noFill/>
              <a:miter lim="800000"/>
              <a:headEnd/>
              <a:tailEnd/>
            </a:ln>
          </p:spPr>
        </p:pic>
        <p:sp>
          <p:nvSpPr>
            <p:cNvPr id="141371" name="Text Placeholder 2"/>
            <p:cNvSpPr>
              <a:spLocks/>
            </p:cNvSpPr>
            <p:nvPr/>
          </p:nvSpPr>
          <p:spPr bwMode="gray">
            <a:xfrm>
              <a:off x="6783388" y="4822825"/>
              <a:ext cx="1751013" cy="1682750"/>
            </a:xfrm>
            <a:prstGeom prst="star16">
              <a:avLst>
                <a:gd name="adj" fmla="val 39162"/>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eaLnBrk="0" fontAlgn="auto" hangingPunct="0">
                <a:lnSpc>
                  <a:spcPts val="2800"/>
                </a:lnSpc>
                <a:spcBef>
                  <a:spcPct val="20000"/>
                </a:spcBef>
                <a:spcAft>
                  <a:spcPts val="0"/>
                </a:spcAft>
                <a:defRPr/>
              </a:pPr>
              <a:r>
                <a:rPr lang="en-US" sz="2400" b="1" dirty="0">
                  <a:solidFill>
                    <a:srgbClr val="FFFFFF"/>
                  </a:solidFill>
                  <a:effectLst>
                    <a:outerShdw blurRad="38100" dist="38100" dir="2700000" algn="tl">
                      <a:srgbClr val="000000">
                        <a:alpha val="43137"/>
                      </a:srgbClr>
                    </a:outerShdw>
                  </a:effectLst>
                  <a:latin typeface="Segoe" pitchFamily="34" charset="0"/>
                </a:rPr>
                <a:t>$26 per PC!</a:t>
              </a:r>
            </a:p>
          </p:txBody>
        </p:sp>
      </p:grpSp>
      <p:sp>
        <p:nvSpPr>
          <p:cNvPr id="7194" name="Rectangle 59"/>
          <p:cNvSpPr>
            <a:spLocks/>
          </p:cNvSpPr>
          <p:nvPr>
            <p:custDataLst>
              <p:tags r:id="rId2"/>
            </p:custDataLst>
          </p:nvPr>
        </p:nvSpPr>
        <p:spPr bwMode="invGray">
          <a:xfrm>
            <a:off x="457200" y="457200"/>
            <a:ext cx="8042275" cy="443198"/>
          </a:xfrm>
          <a:prstGeom prst="rect">
            <a:avLst/>
          </a:prstGeom>
          <a:noFill/>
          <a:ln w="9525">
            <a:noFill/>
            <a:miter lim="800000"/>
            <a:headEnd/>
            <a:tailEnd/>
          </a:ln>
        </p:spPr>
        <p:txBody>
          <a:bodyPr lIns="0" tIns="0" rIns="0" bIns="0">
            <a:spAutoFit/>
          </a:bodyPr>
          <a:lstStyle/>
          <a:p>
            <a:pPr eaLnBrk="0" fontAlgn="auto" hangingPunct="0">
              <a:lnSpc>
                <a:spcPct val="90000"/>
              </a:lnSpc>
              <a:spcBef>
                <a:spcPts val="0"/>
              </a:spcBef>
              <a:spcAft>
                <a:spcPts val="0"/>
              </a:spcAft>
              <a:defRPr/>
            </a:pPr>
            <a:r>
              <a:rPr lang="en-US" sz="32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mj-lt"/>
                <a:ea typeface="+mj-ea"/>
                <a:cs typeface="+mj-cs"/>
              </a:rPr>
              <a:t>Optimized Desktop </a:t>
            </a:r>
            <a:r>
              <a:rPr lang="en-US" sz="32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mj-lt"/>
                <a:ea typeface="+mj-ea"/>
                <a:cs typeface="+mj-cs"/>
              </a:rPr>
              <a:t>Essentials</a:t>
            </a:r>
            <a:endParaRPr lang="en-US" sz="32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mj-lt"/>
              <a:ea typeface="+mj-ea"/>
              <a:cs typeface="+mj-cs"/>
            </a:endParaRPr>
          </a:p>
        </p:txBody>
      </p:sp>
      <p:grpSp>
        <p:nvGrpSpPr>
          <p:cNvPr id="5170" name="Group 37"/>
          <p:cNvGrpSpPr>
            <a:grpSpLocks/>
          </p:cNvGrpSpPr>
          <p:nvPr/>
        </p:nvGrpSpPr>
        <p:grpSpPr bwMode="auto">
          <a:xfrm>
            <a:off x="4429125" y="0"/>
            <a:ext cx="4714875" cy="357188"/>
            <a:chOff x="4429092" y="-24"/>
            <a:chExt cx="4714940" cy="357214"/>
          </a:xfrm>
        </p:grpSpPr>
        <p:graphicFrame>
          <p:nvGraphicFramePr>
            <p:cNvPr id="39" name="Diagram 38"/>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41" name="Diagram 40"/>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bwMode="auto">
          <a:xfrm>
            <a:off x="171450" y="1839802"/>
            <a:ext cx="8410575" cy="3951398"/>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marL="860425" lvl="1" indent="-342900" algn="ctr" defTabSz="914099" eaLnBrk="0" fontAlgn="auto" hangingPunct="0">
              <a:lnSpc>
                <a:spcPct val="90000"/>
              </a:lnSpc>
              <a:spcBef>
                <a:spcPts val="0"/>
              </a:spcBef>
              <a:spcAft>
                <a:spcPts val="0"/>
              </a:spcAft>
              <a:buFontTx/>
              <a:buBlip>
                <a:blip r:embed="rId5"/>
              </a:buBlip>
              <a:defRPr/>
            </a:pPr>
            <a:endParaRPr lang="en-US" sz="1600" b="1" dirty="0">
              <a:solidFill>
                <a:srgbClr val="FFFFFF"/>
              </a:solidFill>
              <a:effectLst>
                <a:outerShdw blurRad="38100" dist="38100" dir="2700000" algn="tl">
                  <a:srgbClr val="000000">
                    <a:alpha val="43137"/>
                  </a:srgbClr>
                </a:outerShdw>
              </a:effectLst>
            </a:endParaRPr>
          </a:p>
        </p:txBody>
      </p:sp>
      <p:graphicFrame>
        <p:nvGraphicFramePr>
          <p:cNvPr id="6146" name="Rectangle 2" hidden="1"/>
          <p:cNvGraphicFramePr>
            <a:graphicFrameLocks/>
          </p:cNvGraphicFramePr>
          <p:nvPr/>
        </p:nvGraphicFramePr>
        <p:xfrm>
          <a:off x="0" y="0"/>
          <a:ext cx="158750" cy="158750"/>
        </p:xfrm>
        <a:graphic>
          <a:graphicData uri="http://schemas.openxmlformats.org/presentationml/2006/ole">
            <p:oleObj spid="_x0000_s6146" r:id="rId6" imgW="0" imgH="0" progId="">
              <p:embed/>
            </p:oleObj>
          </a:graphicData>
        </a:graphic>
      </p:graphicFrame>
      <p:sp>
        <p:nvSpPr>
          <p:cNvPr id="152585" name="Oval 32"/>
          <p:cNvSpPr>
            <a:spLocks noChangeArrowheads="1"/>
          </p:cNvSpPr>
          <p:nvPr/>
        </p:nvSpPr>
        <p:spPr bwMode="gray">
          <a:xfrm>
            <a:off x="5967413" y="2420089"/>
            <a:ext cx="382587" cy="38258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r>
              <a:rPr lang="en-US" b="1">
                <a:solidFill>
                  <a:srgbClr val="FFFFFF"/>
                </a:solidFill>
                <a:effectLst>
                  <a:outerShdw blurRad="38100" dist="38100" dir="2700000" algn="tl">
                    <a:srgbClr val="000000">
                      <a:alpha val="43137"/>
                    </a:srgbClr>
                  </a:outerShdw>
                </a:effectLst>
              </a:rPr>
              <a:t>=</a:t>
            </a:r>
          </a:p>
        </p:txBody>
      </p:sp>
      <p:sp>
        <p:nvSpPr>
          <p:cNvPr id="152586" name="AutoShape 28"/>
          <p:cNvSpPr>
            <a:spLocks noChangeArrowheads="1"/>
          </p:cNvSpPr>
          <p:nvPr/>
        </p:nvSpPr>
        <p:spPr bwMode="gray">
          <a:xfrm>
            <a:off x="2184400" y="2272451"/>
            <a:ext cx="417513" cy="679450"/>
          </a:xfrm>
          <a:prstGeom prst="rightArrow">
            <a:avLst>
              <a:gd name="adj1" fmla="val 63185"/>
              <a:gd name="adj2" fmla="val 5627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endParaRPr lang="en-US" sz="1600" b="1">
              <a:solidFill>
                <a:srgbClr val="FFFFFF"/>
              </a:solidFill>
              <a:effectLst>
                <a:outerShdw blurRad="38100" dist="38100" dir="2700000" algn="tl">
                  <a:srgbClr val="000000">
                    <a:alpha val="43137"/>
                  </a:srgbClr>
                </a:outerShdw>
              </a:effectLst>
            </a:endParaRPr>
          </a:p>
        </p:txBody>
      </p:sp>
      <p:sp>
        <p:nvSpPr>
          <p:cNvPr id="152587" name="Text Placeholder 2"/>
          <p:cNvSpPr>
            <a:spLocks/>
          </p:cNvSpPr>
          <p:nvPr/>
        </p:nvSpPr>
        <p:spPr bwMode="gray">
          <a:xfrm>
            <a:off x="423863" y="2281238"/>
            <a:ext cx="1558925" cy="744537"/>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7"/>
              </a:buBlip>
              <a:defRPr/>
            </a:pPr>
            <a:r>
              <a:rPr lang="en-US">
                <a:effectLst>
                  <a:outerShdw blurRad="38100" dist="38100" dir="2700000" algn="tl">
                    <a:srgbClr val="4D4D4D"/>
                  </a:outerShdw>
                </a:effectLst>
                <a:latin typeface="+mn-lt"/>
              </a:rPr>
              <a:t>Reduce deployment costs</a:t>
            </a:r>
          </a:p>
        </p:txBody>
      </p:sp>
      <p:sp>
        <p:nvSpPr>
          <p:cNvPr id="152588" name="Text Placeholder 2"/>
          <p:cNvSpPr>
            <a:spLocks/>
          </p:cNvSpPr>
          <p:nvPr/>
        </p:nvSpPr>
        <p:spPr bwMode="gray">
          <a:xfrm>
            <a:off x="2805113" y="2281238"/>
            <a:ext cx="2960687" cy="74295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7"/>
              </a:buBlip>
              <a:defRPr/>
            </a:pPr>
            <a:r>
              <a:rPr lang="en-US">
                <a:effectLst>
                  <a:outerShdw blurRad="38100" dist="38100" dir="2700000" algn="tl">
                    <a:srgbClr val="C0C0C0"/>
                  </a:outerShdw>
                </a:effectLst>
                <a:latin typeface="Calibri" pitchFamily="34" charset="0"/>
              </a:rPr>
              <a:t>Standardize images and keep fewer on hand (SoftGrid Application Virtualization)</a:t>
            </a:r>
          </a:p>
        </p:txBody>
      </p:sp>
      <p:sp>
        <p:nvSpPr>
          <p:cNvPr id="152589" name="Text Placeholder 2"/>
          <p:cNvSpPr>
            <a:spLocks/>
          </p:cNvSpPr>
          <p:nvPr/>
        </p:nvSpPr>
        <p:spPr bwMode="gray">
          <a:xfrm>
            <a:off x="7440613" y="2487613"/>
            <a:ext cx="619125" cy="249237"/>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defRPr/>
            </a:pPr>
            <a:r>
              <a:rPr lang="en-US">
                <a:effectLst>
                  <a:outerShdw blurRad="38100" dist="38100" dir="2700000" algn="tl">
                    <a:srgbClr val="4D4D4D"/>
                  </a:outerShdw>
                </a:effectLst>
                <a:latin typeface="+mn-lt"/>
              </a:rPr>
              <a:t>$45</a:t>
            </a:r>
          </a:p>
        </p:txBody>
      </p:sp>
      <p:sp>
        <p:nvSpPr>
          <p:cNvPr id="152590" name="Text Placeholder 2"/>
          <p:cNvSpPr>
            <a:spLocks/>
          </p:cNvSpPr>
          <p:nvPr/>
        </p:nvSpPr>
        <p:spPr bwMode="gray">
          <a:xfrm>
            <a:off x="423863" y="3387725"/>
            <a:ext cx="1558925" cy="74295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7"/>
              </a:buBlip>
              <a:defRPr/>
            </a:pPr>
            <a:r>
              <a:rPr lang="en-US">
                <a:effectLst>
                  <a:outerShdw blurRad="38100" dist="38100" dir="2700000" algn="tl">
                    <a:srgbClr val="4D4D4D"/>
                  </a:outerShdw>
                </a:effectLst>
                <a:latin typeface="+mn-lt"/>
              </a:rPr>
              <a:t>Reduce support costs</a:t>
            </a:r>
          </a:p>
        </p:txBody>
      </p:sp>
      <p:sp>
        <p:nvSpPr>
          <p:cNvPr id="152591" name="Text Placeholder 2"/>
          <p:cNvSpPr>
            <a:spLocks/>
          </p:cNvSpPr>
          <p:nvPr/>
        </p:nvSpPr>
        <p:spPr bwMode="gray">
          <a:xfrm>
            <a:off x="2805113" y="3387725"/>
            <a:ext cx="2960687" cy="99060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7"/>
              </a:buBlip>
              <a:defRPr/>
            </a:pPr>
            <a:r>
              <a:rPr lang="en-US" dirty="0">
                <a:effectLst>
                  <a:outerShdw blurRad="38100" dist="38100" dir="2700000" algn="tl">
                    <a:srgbClr val="C0C0C0"/>
                  </a:outerShdw>
                </a:effectLst>
                <a:latin typeface="Calibri" pitchFamily="34" charset="0"/>
              </a:rPr>
              <a:t>Centralize application support and eliminate app. to app. conflicts (</a:t>
            </a:r>
            <a:r>
              <a:rPr lang="en-US" dirty="0" err="1">
                <a:effectLst>
                  <a:outerShdw blurRad="38100" dist="38100" dir="2700000" algn="tl">
                    <a:srgbClr val="C0C0C0"/>
                  </a:outerShdw>
                </a:effectLst>
                <a:latin typeface="Calibri" pitchFamily="34" charset="0"/>
              </a:rPr>
              <a:t>SoftGrid</a:t>
            </a:r>
            <a:r>
              <a:rPr lang="en-US" dirty="0">
                <a:effectLst>
                  <a:outerShdw blurRad="38100" dist="38100" dir="2700000" algn="tl">
                    <a:srgbClr val="C0C0C0"/>
                  </a:outerShdw>
                </a:effectLst>
                <a:latin typeface="Calibri" pitchFamily="34" charset="0"/>
              </a:rPr>
              <a:t> Application Virtualization)</a:t>
            </a:r>
          </a:p>
        </p:txBody>
      </p:sp>
      <p:sp>
        <p:nvSpPr>
          <p:cNvPr id="152592" name="Text Placeholder 2"/>
          <p:cNvSpPr>
            <a:spLocks/>
          </p:cNvSpPr>
          <p:nvPr/>
        </p:nvSpPr>
        <p:spPr bwMode="gray">
          <a:xfrm>
            <a:off x="7440613" y="3594100"/>
            <a:ext cx="619125" cy="249238"/>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defRPr/>
            </a:pPr>
            <a:r>
              <a:rPr lang="en-US">
                <a:effectLst>
                  <a:outerShdw blurRad="38100" dist="38100" dir="2700000" algn="tl">
                    <a:srgbClr val="4D4D4D"/>
                  </a:outerShdw>
                </a:effectLst>
                <a:latin typeface="+mn-lt"/>
              </a:rPr>
              <a:t>$60</a:t>
            </a:r>
          </a:p>
        </p:txBody>
      </p:sp>
      <p:sp>
        <p:nvSpPr>
          <p:cNvPr id="152600" name="Oval 32"/>
          <p:cNvSpPr>
            <a:spLocks noChangeArrowheads="1"/>
          </p:cNvSpPr>
          <p:nvPr/>
        </p:nvSpPr>
        <p:spPr bwMode="gray">
          <a:xfrm>
            <a:off x="5967413" y="3526577"/>
            <a:ext cx="382588" cy="3825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r>
              <a:rPr lang="en-US" b="1" dirty="0">
                <a:solidFill>
                  <a:srgbClr val="FFFFFF"/>
                </a:solidFill>
                <a:effectLst>
                  <a:outerShdw blurRad="38100" dist="38100" dir="2700000" algn="tl">
                    <a:srgbClr val="000000">
                      <a:alpha val="43137"/>
                    </a:srgbClr>
                  </a:outerShdw>
                </a:effectLst>
              </a:rPr>
              <a:t>=</a:t>
            </a:r>
          </a:p>
        </p:txBody>
      </p:sp>
      <p:sp>
        <p:nvSpPr>
          <p:cNvPr id="152601" name="AutoShape 28"/>
          <p:cNvSpPr>
            <a:spLocks noChangeArrowheads="1"/>
          </p:cNvSpPr>
          <p:nvPr/>
        </p:nvSpPr>
        <p:spPr bwMode="gray">
          <a:xfrm>
            <a:off x="2184400" y="3378939"/>
            <a:ext cx="417513" cy="679450"/>
          </a:xfrm>
          <a:prstGeom prst="rightArrow">
            <a:avLst>
              <a:gd name="adj1" fmla="val 63185"/>
              <a:gd name="adj2" fmla="val 5627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endParaRPr lang="en-US" sz="1600" b="1">
              <a:solidFill>
                <a:srgbClr val="FFFFFF"/>
              </a:solidFill>
              <a:effectLst>
                <a:outerShdw blurRad="38100" dist="38100" dir="2700000" algn="tl">
                  <a:srgbClr val="000000">
                    <a:alpha val="43137"/>
                  </a:srgbClr>
                </a:outerShdw>
              </a:effectLst>
            </a:endParaRPr>
          </a:p>
        </p:txBody>
      </p:sp>
      <p:sp>
        <p:nvSpPr>
          <p:cNvPr id="152594" name="Text Placeholder 2"/>
          <p:cNvSpPr>
            <a:spLocks/>
          </p:cNvSpPr>
          <p:nvPr/>
        </p:nvSpPr>
        <p:spPr bwMode="gray">
          <a:xfrm>
            <a:off x="423863" y="4494213"/>
            <a:ext cx="1558925" cy="74295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7"/>
              </a:buBlip>
              <a:defRPr/>
            </a:pPr>
            <a:r>
              <a:rPr lang="en-US">
                <a:effectLst>
                  <a:outerShdw blurRad="38100" dist="38100" dir="2700000" algn="tl">
                    <a:srgbClr val="4D4D4D"/>
                  </a:outerShdw>
                </a:effectLst>
                <a:latin typeface="+mn-lt"/>
              </a:rPr>
              <a:t>Speed support resolution</a:t>
            </a:r>
          </a:p>
        </p:txBody>
      </p:sp>
      <p:sp>
        <p:nvSpPr>
          <p:cNvPr id="152595" name="Text Placeholder 2"/>
          <p:cNvSpPr>
            <a:spLocks/>
          </p:cNvSpPr>
          <p:nvPr/>
        </p:nvSpPr>
        <p:spPr bwMode="gray">
          <a:xfrm>
            <a:off x="2805113" y="4494213"/>
            <a:ext cx="2960687" cy="99060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7"/>
              </a:buBlip>
              <a:defRPr/>
            </a:pPr>
            <a:r>
              <a:rPr lang="en-US" dirty="0">
                <a:effectLst>
                  <a:outerShdw blurRad="38100" dist="38100" dir="2700000" algn="tl">
                    <a:srgbClr val="C0C0C0"/>
                  </a:outerShdw>
                </a:effectLst>
                <a:latin typeface="Calibri" pitchFamily="34" charset="0"/>
              </a:rPr>
              <a:t>Monitor errors to prevent potential crashes from ever occurring (DEM </a:t>
            </a:r>
            <a:br>
              <a:rPr lang="en-US" dirty="0">
                <a:effectLst>
                  <a:outerShdw blurRad="38100" dist="38100" dir="2700000" algn="tl">
                    <a:srgbClr val="C0C0C0"/>
                  </a:outerShdw>
                </a:effectLst>
                <a:latin typeface="Calibri" pitchFamily="34" charset="0"/>
              </a:rPr>
            </a:br>
            <a:r>
              <a:rPr lang="en-US" dirty="0">
                <a:effectLst>
                  <a:outerShdw blurRad="38100" dist="38100" dir="2700000" algn="tl">
                    <a:srgbClr val="C0C0C0"/>
                  </a:outerShdw>
                </a:effectLst>
                <a:latin typeface="Calibri" pitchFamily="34" charset="0"/>
              </a:rPr>
              <a:t>and DART)</a:t>
            </a:r>
          </a:p>
        </p:txBody>
      </p:sp>
      <p:sp>
        <p:nvSpPr>
          <p:cNvPr id="152596" name="Text Placeholder 2"/>
          <p:cNvSpPr>
            <a:spLocks/>
          </p:cNvSpPr>
          <p:nvPr/>
        </p:nvSpPr>
        <p:spPr bwMode="gray">
          <a:xfrm>
            <a:off x="7440613" y="4686300"/>
            <a:ext cx="619125" cy="249238"/>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defRPr/>
            </a:pPr>
            <a:r>
              <a:rPr lang="en-US">
                <a:effectLst>
                  <a:outerShdw blurRad="38100" dist="38100" dir="2700000" algn="tl">
                    <a:srgbClr val="4D4D4D"/>
                  </a:outerShdw>
                </a:effectLst>
                <a:latin typeface="+mn-lt"/>
              </a:rPr>
              <a:t>$25</a:t>
            </a:r>
          </a:p>
        </p:txBody>
      </p:sp>
      <p:sp>
        <p:nvSpPr>
          <p:cNvPr id="152597" name="Oval 32"/>
          <p:cNvSpPr>
            <a:spLocks noChangeArrowheads="1"/>
          </p:cNvSpPr>
          <p:nvPr/>
        </p:nvSpPr>
        <p:spPr bwMode="gray">
          <a:xfrm>
            <a:off x="5967413" y="4620364"/>
            <a:ext cx="382587" cy="38258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r>
              <a:rPr lang="en-US" b="1" dirty="0">
                <a:solidFill>
                  <a:srgbClr val="FFFFFF"/>
                </a:solidFill>
                <a:effectLst>
                  <a:outerShdw blurRad="38100" dist="38100" dir="2700000" algn="tl">
                    <a:srgbClr val="000000">
                      <a:alpha val="43137"/>
                    </a:srgbClr>
                  </a:outerShdw>
                </a:effectLst>
              </a:rPr>
              <a:t>=</a:t>
            </a:r>
          </a:p>
        </p:txBody>
      </p:sp>
      <p:sp>
        <p:nvSpPr>
          <p:cNvPr id="152598" name="AutoShape 28"/>
          <p:cNvSpPr>
            <a:spLocks noChangeArrowheads="1"/>
          </p:cNvSpPr>
          <p:nvPr/>
        </p:nvSpPr>
        <p:spPr bwMode="gray">
          <a:xfrm>
            <a:off x="2184400" y="4595069"/>
            <a:ext cx="417513" cy="680732"/>
          </a:xfrm>
          <a:prstGeom prst="rightArrow">
            <a:avLst>
              <a:gd name="adj1" fmla="val 63185"/>
              <a:gd name="adj2" fmla="val 5627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endParaRPr lang="en-US" sz="1600" b="1">
              <a:solidFill>
                <a:srgbClr val="FFFFFF"/>
              </a:solidFill>
              <a:effectLst>
                <a:outerShdw blurRad="38100" dist="38100" dir="2700000" algn="tl">
                  <a:srgbClr val="000000">
                    <a:alpha val="43137"/>
                  </a:srgbClr>
                </a:outerShdw>
              </a:effectLst>
            </a:endParaRPr>
          </a:p>
        </p:txBody>
      </p:sp>
      <p:grpSp>
        <p:nvGrpSpPr>
          <p:cNvPr id="2" name="Group 39"/>
          <p:cNvGrpSpPr>
            <a:grpSpLocks/>
          </p:cNvGrpSpPr>
          <p:nvPr/>
        </p:nvGrpSpPr>
        <p:grpSpPr bwMode="auto">
          <a:xfrm>
            <a:off x="5486400" y="4572000"/>
            <a:ext cx="2667000" cy="2005013"/>
            <a:chOff x="6062663" y="4572000"/>
            <a:chExt cx="2952750" cy="2219325"/>
          </a:xfrm>
        </p:grpSpPr>
        <p:pic>
          <p:nvPicPr>
            <p:cNvPr id="6203" name="Picture 23" descr="C:\Program Files\Microsoft Resource DVD Artwork\DVD_ART\Artwork_Imagery\Shapes and Graphics\Starburst\green blue starburst.png"/>
            <p:cNvPicPr>
              <a:picLocks noChangeAspect="1" noChangeArrowheads="1"/>
            </p:cNvPicPr>
            <p:nvPr/>
          </p:nvPicPr>
          <p:blipFill>
            <a:blip r:embed="rId8"/>
            <a:srcRect/>
            <a:stretch>
              <a:fillRect/>
            </a:stretch>
          </p:blipFill>
          <p:spPr bwMode="auto">
            <a:xfrm>
              <a:off x="6062663" y="4572000"/>
              <a:ext cx="2952750" cy="2219325"/>
            </a:xfrm>
            <a:prstGeom prst="rect">
              <a:avLst/>
            </a:prstGeom>
            <a:noFill/>
            <a:ln w="9525">
              <a:noFill/>
              <a:miter lim="800000"/>
              <a:headEnd/>
              <a:tailEnd/>
            </a:ln>
          </p:spPr>
        </p:pic>
        <p:sp>
          <p:nvSpPr>
            <p:cNvPr id="49" name="Text Placeholder 2"/>
            <p:cNvSpPr>
              <a:spLocks/>
            </p:cNvSpPr>
            <p:nvPr/>
          </p:nvSpPr>
          <p:spPr bwMode="gray">
            <a:xfrm>
              <a:off x="6745288" y="4857836"/>
              <a:ext cx="1751012" cy="1682603"/>
            </a:xfrm>
            <a:prstGeom prst="star16">
              <a:avLst>
                <a:gd name="adj" fmla="val 39162"/>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lIns="91436" tIns="45718" rIns="91436" bIns="45718" anchor="ctr"/>
            <a:lstStyle/>
            <a:p>
              <a:pPr algn="ctr" defTabSz="914099" eaLnBrk="0" fontAlgn="auto" hangingPunct="0">
                <a:lnSpc>
                  <a:spcPts val="2800"/>
                </a:lnSpc>
                <a:spcBef>
                  <a:spcPct val="20000"/>
                </a:spcBef>
                <a:spcAft>
                  <a:spcPts val="0"/>
                </a:spcAft>
                <a:defRPr/>
              </a:pPr>
              <a:r>
                <a:rPr lang="en-US" sz="2800" b="1" dirty="0">
                  <a:solidFill>
                    <a:srgbClr val="FFFFFF"/>
                  </a:solidFill>
                  <a:effectLst>
                    <a:outerShdw blurRad="38100" dist="38100" dir="2700000" algn="tl">
                      <a:srgbClr val="000000">
                        <a:alpha val="43137"/>
                      </a:srgbClr>
                    </a:outerShdw>
                  </a:effectLst>
                  <a:latin typeface="Segoe" pitchFamily="34" charset="0"/>
                </a:rPr>
                <a:t>$130 </a:t>
              </a:r>
              <a:br>
                <a:rPr lang="en-US" sz="2800" b="1" dirty="0">
                  <a:solidFill>
                    <a:srgbClr val="FFFFFF"/>
                  </a:solidFill>
                  <a:effectLst>
                    <a:outerShdw blurRad="38100" dist="38100" dir="2700000" algn="tl">
                      <a:srgbClr val="000000">
                        <a:alpha val="43137"/>
                      </a:srgbClr>
                    </a:outerShdw>
                  </a:effectLst>
                  <a:latin typeface="Segoe" pitchFamily="34" charset="0"/>
                </a:rPr>
              </a:br>
              <a:r>
                <a:rPr lang="en-US" sz="2800" b="1" dirty="0">
                  <a:solidFill>
                    <a:srgbClr val="FFFFFF"/>
                  </a:solidFill>
                  <a:effectLst>
                    <a:outerShdw blurRad="38100" dist="38100" dir="2700000" algn="tl">
                      <a:srgbClr val="000000">
                        <a:alpha val="43137"/>
                      </a:srgbClr>
                    </a:outerShdw>
                  </a:effectLst>
                  <a:latin typeface="Segoe" pitchFamily="34" charset="0"/>
                </a:rPr>
                <a:t>per PC!</a:t>
              </a:r>
            </a:p>
          </p:txBody>
        </p:sp>
      </p:grpSp>
      <p:sp>
        <p:nvSpPr>
          <p:cNvPr id="69" name="Rounded Rectangle 68"/>
          <p:cNvSpPr/>
          <p:nvPr/>
        </p:nvSpPr>
        <p:spPr bwMode="auto">
          <a:xfrm>
            <a:off x="354013" y="1584977"/>
            <a:ext cx="1647824" cy="568326"/>
          </a:xfrm>
          <a:prstGeom prst="roundRect">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ts val="0"/>
              </a:spcBef>
              <a:spcAft>
                <a:spcPts val="0"/>
              </a:spcAft>
              <a:defRPr/>
            </a:pPr>
            <a:endParaRPr lang="en-US" sz="1600" b="1" dirty="0">
              <a:solidFill>
                <a:srgbClr val="FFFFFF"/>
              </a:solidFill>
              <a:effectLst>
                <a:outerShdw blurRad="38100" dist="38100" dir="2700000" algn="tl">
                  <a:srgbClr val="000000">
                    <a:alpha val="43137"/>
                  </a:srgbClr>
                </a:outerShdw>
              </a:effectLst>
            </a:endParaRPr>
          </a:p>
        </p:txBody>
      </p:sp>
      <p:grpSp>
        <p:nvGrpSpPr>
          <p:cNvPr id="6181" name="Group 36"/>
          <p:cNvGrpSpPr>
            <a:grpSpLocks/>
          </p:cNvGrpSpPr>
          <p:nvPr/>
        </p:nvGrpSpPr>
        <p:grpSpPr bwMode="auto">
          <a:xfrm>
            <a:off x="325438" y="1558925"/>
            <a:ext cx="1693862" cy="269875"/>
            <a:chOff x="287337" y="1193800"/>
            <a:chExt cx="1619251" cy="269875"/>
          </a:xfrm>
        </p:grpSpPr>
        <p:pic>
          <p:nvPicPr>
            <p:cNvPr id="6201" name="Picture 42" descr="C:\Program Files\Microsoft Resource DVD Artwork\DVD_ART\Artwork_Imagery\Shapes and Graphics\Clear glass shapes\small horizontal glass rectangle 3.png"/>
            <p:cNvPicPr>
              <a:picLocks noChangeAspect="1" noChangeArrowheads="1"/>
            </p:cNvPicPr>
            <p:nvPr/>
          </p:nvPicPr>
          <p:blipFill>
            <a:blip r:embed="rId9"/>
            <a:srcRect r="88838" b="80048"/>
            <a:stretch>
              <a:fillRect/>
            </a:stretch>
          </p:blipFill>
          <p:spPr bwMode="auto">
            <a:xfrm>
              <a:off x="287337" y="1193800"/>
              <a:ext cx="808038" cy="269875"/>
            </a:xfrm>
            <a:prstGeom prst="rect">
              <a:avLst/>
            </a:prstGeom>
            <a:noFill/>
            <a:ln w="9525">
              <a:noFill/>
              <a:miter lim="800000"/>
              <a:headEnd/>
              <a:tailEnd/>
            </a:ln>
          </p:spPr>
        </p:pic>
        <p:pic>
          <p:nvPicPr>
            <p:cNvPr id="6202" name="Picture 42" descr="C:\Program Files\Microsoft Resource DVD Artwork\DVD_ART\Artwork_Imagery\Shapes and Graphics\Clear glass shapes\small horizontal glass rectangle 3.png"/>
            <p:cNvPicPr>
              <a:picLocks noChangeAspect="1" noChangeArrowheads="1"/>
            </p:cNvPicPr>
            <p:nvPr/>
          </p:nvPicPr>
          <p:blipFill>
            <a:blip r:embed="rId9"/>
            <a:srcRect r="88838" b="80048"/>
            <a:stretch>
              <a:fillRect/>
            </a:stretch>
          </p:blipFill>
          <p:spPr bwMode="auto">
            <a:xfrm flipH="1">
              <a:off x="1098550" y="1193800"/>
              <a:ext cx="808038" cy="269875"/>
            </a:xfrm>
            <a:prstGeom prst="rect">
              <a:avLst/>
            </a:prstGeom>
            <a:noFill/>
            <a:ln w="9525">
              <a:noFill/>
              <a:miter lim="800000"/>
              <a:headEnd/>
              <a:tailEnd/>
            </a:ln>
          </p:spPr>
        </p:pic>
      </p:grpSp>
      <p:sp>
        <p:nvSpPr>
          <p:cNvPr id="74" name="Rounded Rectangle 73"/>
          <p:cNvSpPr/>
          <p:nvPr/>
        </p:nvSpPr>
        <p:spPr bwMode="auto">
          <a:xfrm>
            <a:off x="2690813" y="1584977"/>
            <a:ext cx="1647824" cy="568326"/>
          </a:xfrm>
          <a:prstGeom prst="roundRect">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ts val="0"/>
              </a:spcBef>
              <a:spcAft>
                <a:spcPts val="0"/>
              </a:spcAft>
              <a:defRPr/>
            </a:pPr>
            <a:endParaRPr lang="en-US" sz="1600" b="1" dirty="0">
              <a:solidFill>
                <a:srgbClr val="FFFFFF"/>
              </a:solidFill>
              <a:effectLst>
                <a:outerShdw blurRad="38100" dist="38100" dir="2700000" algn="tl">
                  <a:srgbClr val="000000">
                    <a:alpha val="43137"/>
                  </a:srgbClr>
                </a:outerShdw>
              </a:effectLst>
            </a:endParaRPr>
          </a:p>
        </p:txBody>
      </p:sp>
      <p:grpSp>
        <p:nvGrpSpPr>
          <p:cNvPr id="6185" name="Group 36"/>
          <p:cNvGrpSpPr>
            <a:grpSpLocks/>
          </p:cNvGrpSpPr>
          <p:nvPr/>
        </p:nvGrpSpPr>
        <p:grpSpPr bwMode="auto">
          <a:xfrm>
            <a:off x="2662238" y="1558925"/>
            <a:ext cx="1693862" cy="269875"/>
            <a:chOff x="287337" y="1193800"/>
            <a:chExt cx="1619251" cy="269875"/>
          </a:xfrm>
        </p:grpSpPr>
        <p:pic>
          <p:nvPicPr>
            <p:cNvPr id="6199" name="Picture 42" descr="C:\Program Files\Microsoft Resource DVD Artwork\DVD_ART\Artwork_Imagery\Shapes and Graphics\Clear glass shapes\small horizontal glass rectangle 3.png"/>
            <p:cNvPicPr>
              <a:picLocks noChangeAspect="1" noChangeArrowheads="1"/>
            </p:cNvPicPr>
            <p:nvPr/>
          </p:nvPicPr>
          <p:blipFill>
            <a:blip r:embed="rId9"/>
            <a:srcRect r="88838" b="80048"/>
            <a:stretch>
              <a:fillRect/>
            </a:stretch>
          </p:blipFill>
          <p:spPr bwMode="auto">
            <a:xfrm>
              <a:off x="287337" y="1193800"/>
              <a:ext cx="808038" cy="269875"/>
            </a:xfrm>
            <a:prstGeom prst="rect">
              <a:avLst/>
            </a:prstGeom>
            <a:noFill/>
            <a:ln w="9525">
              <a:noFill/>
              <a:miter lim="800000"/>
              <a:headEnd/>
              <a:tailEnd/>
            </a:ln>
          </p:spPr>
        </p:pic>
        <p:pic>
          <p:nvPicPr>
            <p:cNvPr id="6200" name="Picture 76" descr="C:\Program Files\Microsoft Resource DVD Artwork\DVD_ART\Artwork_Imagery\Shapes and Graphics\Clear glass shapes\small horizontal glass rectangle 3.png"/>
            <p:cNvPicPr>
              <a:picLocks noChangeAspect="1" noChangeArrowheads="1"/>
            </p:cNvPicPr>
            <p:nvPr/>
          </p:nvPicPr>
          <p:blipFill>
            <a:blip r:embed="rId9"/>
            <a:srcRect r="88838" b="80048"/>
            <a:stretch>
              <a:fillRect/>
            </a:stretch>
          </p:blipFill>
          <p:spPr bwMode="auto">
            <a:xfrm flipH="1">
              <a:off x="1098550" y="1193800"/>
              <a:ext cx="808038" cy="269875"/>
            </a:xfrm>
            <a:prstGeom prst="rect">
              <a:avLst/>
            </a:prstGeom>
            <a:noFill/>
            <a:ln w="9525">
              <a:noFill/>
              <a:miter lim="800000"/>
              <a:headEnd/>
              <a:tailEnd/>
            </a:ln>
          </p:spPr>
        </p:pic>
      </p:grpSp>
      <p:sp>
        <p:nvSpPr>
          <p:cNvPr id="79" name="Rounded Rectangle 78"/>
          <p:cNvSpPr/>
          <p:nvPr/>
        </p:nvSpPr>
        <p:spPr bwMode="auto">
          <a:xfrm>
            <a:off x="6575169" y="1584977"/>
            <a:ext cx="1816159" cy="568326"/>
          </a:xfrm>
          <a:prstGeom prst="roundRect">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ts val="0"/>
              </a:spcBef>
              <a:spcAft>
                <a:spcPts val="0"/>
              </a:spcAft>
              <a:defRPr/>
            </a:pPr>
            <a:endParaRPr lang="en-US" sz="1600" b="1" dirty="0">
              <a:solidFill>
                <a:srgbClr val="FFFFFF"/>
              </a:solidFill>
              <a:effectLst>
                <a:outerShdw blurRad="38100" dist="38100" dir="2700000" algn="tl">
                  <a:srgbClr val="000000">
                    <a:alpha val="43137"/>
                  </a:srgbClr>
                </a:outerShdw>
              </a:effectLst>
            </a:endParaRPr>
          </a:p>
        </p:txBody>
      </p:sp>
      <p:grpSp>
        <p:nvGrpSpPr>
          <p:cNvPr id="6189" name="Group 36"/>
          <p:cNvGrpSpPr>
            <a:grpSpLocks/>
          </p:cNvGrpSpPr>
          <p:nvPr/>
        </p:nvGrpSpPr>
        <p:grpSpPr bwMode="auto">
          <a:xfrm>
            <a:off x="6543675" y="1558925"/>
            <a:ext cx="1866900" cy="269875"/>
            <a:chOff x="287337" y="1193800"/>
            <a:chExt cx="1619251" cy="269875"/>
          </a:xfrm>
        </p:grpSpPr>
        <p:pic>
          <p:nvPicPr>
            <p:cNvPr id="6197" name="Picture 42" descr="C:\Program Files\Microsoft Resource DVD Artwork\DVD_ART\Artwork_Imagery\Shapes and Graphics\Clear glass shapes\small horizontal glass rectangle 3.png"/>
            <p:cNvPicPr>
              <a:picLocks noChangeAspect="1" noChangeArrowheads="1"/>
            </p:cNvPicPr>
            <p:nvPr/>
          </p:nvPicPr>
          <p:blipFill>
            <a:blip r:embed="rId9"/>
            <a:srcRect r="88838" b="80048"/>
            <a:stretch>
              <a:fillRect/>
            </a:stretch>
          </p:blipFill>
          <p:spPr bwMode="auto">
            <a:xfrm>
              <a:off x="287337" y="1193800"/>
              <a:ext cx="808038" cy="269875"/>
            </a:xfrm>
            <a:prstGeom prst="rect">
              <a:avLst/>
            </a:prstGeom>
            <a:noFill/>
            <a:ln w="9525">
              <a:noFill/>
              <a:miter lim="800000"/>
              <a:headEnd/>
              <a:tailEnd/>
            </a:ln>
          </p:spPr>
        </p:pic>
        <p:pic>
          <p:nvPicPr>
            <p:cNvPr id="6198" name="Picture 81" descr="C:\Program Files\Microsoft Resource DVD Artwork\DVD_ART\Artwork_Imagery\Shapes and Graphics\Clear glass shapes\small horizontal glass rectangle 3.png"/>
            <p:cNvPicPr>
              <a:picLocks noChangeAspect="1" noChangeArrowheads="1"/>
            </p:cNvPicPr>
            <p:nvPr/>
          </p:nvPicPr>
          <p:blipFill>
            <a:blip r:embed="rId9"/>
            <a:srcRect r="88838" b="80048"/>
            <a:stretch>
              <a:fillRect/>
            </a:stretch>
          </p:blipFill>
          <p:spPr bwMode="auto">
            <a:xfrm flipH="1">
              <a:off x="1098550" y="1193800"/>
              <a:ext cx="808038" cy="269875"/>
            </a:xfrm>
            <a:prstGeom prst="rect">
              <a:avLst/>
            </a:prstGeom>
            <a:noFill/>
            <a:ln w="9525">
              <a:noFill/>
              <a:miter lim="800000"/>
              <a:headEnd/>
              <a:tailEnd/>
            </a:ln>
          </p:spPr>
        </p:pic>
      </p:grpSp>
      <p:sp>
        <p:nvSpPr>
          <p:cNvPr id="83" name="Text Placeholder 2"/>
          <p:cNvSpPr>
            <a:spLocks/>
          </p:cNvSpPr>
          <p:nvPr/>
        </p:nvSpPr>
        <p:spPr bwMode="gray">
          <a:xfrm>
            <a:off x="423863" y="1590675"/>
            <a:ext cx="1558925" cy="495300"/>
          </a:xfrm>
          <a:prstGeom prst="rect">
            <a:avLst/>
          </a:prstGeom>
          <a:noFill/>
          <a:ln w="9525">
            <a:noFill/>
            <a:miter lim="800000"/>
            <a:headEnd/>
            <a:tailEnd/>
          </a:ln>
        </p:spPr>
        <p:txBody>
          <a:bodyPr lIns="27419" tIns="27419" rIns="27419" bIns="27419" anchor="b"/>
          <a:lstStyle/>
          <a:p>
            <a:pPr algn="ctr" eaLnBrk="0" fontAlgn="auto" hangingPunct="0">
              <a:lnSpc>
                <a:spcPct val="90000"/>
              </a:lnSpc>
              <a:spcBef>
                <a:spcPct val="20000"/>
              </a:spcBef>
              <a:spcAft>
                <a:spcPts val="0"/>
              </a:spcAft>
              <a:defRPr/>
            </a:pPr>
            <a:r>
              <a:rPr lang="en-US" sz="1600" b="1" dirty="0">
                <a:effectLst>
                  <a:outerShdw blurRad="38100" dist="38100" dir="2700000" algn="tl">
                    <a:srgbClr val="4D4D4D"/>
                  </a:outerShdw>
                </a:effectLst>
                <a:latin typeface="+mn-lt"/>
              </a:rPr>
              <a:t>Value of </a:t>
            </a:r>
            <a:br>
              <a:rPr lang="en-US" sz="1600" b="1" dirty="0">
                <a:effectLst>
                  <a:outerShdw blurRad="38100" dist="38100" dir="2700000" algn="tl">
                    <a:srgbClr val="4D4D4D"/>
                  </a:outerShdw>
                </a:effectLst>
                <a:latin typeface="+mn-lt"/>
              </a:rPr>
            </a:br>
            <a:r>
              <a:rPr lang="en-US" sz="1600" b="1" dirty="0">
                <a:effectLst>
                  <a:outerShdw blurRad="38100" dist="38100" dir="2700000" algn="tl">
                    <a:srgbClr val="4D4D4D"/>
                  </a:outerShdw>
                </a:effectLst>
                <a:latin typeface="+mn-lt"/>
              </a:rPr>
              <a:t>Features</a:t>
            </a:r>
          </a:p>
        </p:txBody>
      </p:sp>
      <p:sp>
        <p:nvSpPr>
          <p:cNvPr id="84" name="Text Placeholder 2"/>
          <p:cNvSpPr>
            <a:spLocks/>
          </p:cNvSpPr>
          <p:nvPr/>
        </p:nvSpPr>
        <p:spPr bwMode="gray">
          <a:xfrm>
            <a:off x="2519363" y="1704975"/>
            <a:ext cx="2028825" cy="274638"/>
          </a:xfrm>
          <a:prstGeom prst="rect">
            <a:avLst/>
          </a:prstGeom>
          <a:noFill/>
          <a:ln w="9525">
            <a:noFill/>
            <a:miter lim="800000"/>
            <a:headEnd/>
            <a:tailEnd/>
          </a:ln>
        </p:spPr>
        <p:txBody>
          <a:bodyPr lIns="27419" tIns="27419" rIns="27419" bIns="27419" anchor="b"/>
          <a:lstStyle/>
          <a:p>
            <a:pPr algn="ctr" eaLnBrk="0" fontAlgn="auto" hangingPunct="0">
              <a:lnSpc>
                <a:spcPct val="90000"/>
              </a:lnSpc>
              <a:spcBef>
                <a:spcPct val="20000"/>
              </a:spcBef>
              <a:spcAft>
                <a:spcPts val="0"/>
              </a:spcAft>
              <a:defRPr/>
            </a:pPr>
            <a:r>
              <a:rPr lang="en-US" sz="1600" b="1" dirty="0">
                <a:effectLst>
                  <a:outerShdw blurRad="38100" dist="38100" dir="2700000" algn="tl">
                    <a:srgbClr val="4D4D4D"/>
                  </a:outerShdw>
                </a:effectLst>
                <a:latin typeface="+mn-lt"/>
              </a:rPr>
              <a:t>Benefit to You</a:t>
            </a:r>
          </a:p>
        </p:txBody>
      </p:sp>
      <p:sp>
        <p:nvSpPr>
          <p:cNvPr id="85" name="Text Placeholder 2"/>
          <p:cNvSpPr>
            <a:spLocks/>
          </p:cNvSpPr>
          <p:nvPr/>
        </p:nvSpPr>
        <p:spPr bwMode="gray">
          <a:xfrm>
            <a:off x="6461125" y="1444625"/>
            <a:ext cx="2028825" cy="544513"/>
          </a:xfrm>
          <a:prstGeom prst="rect">
            <a:avLst/>
          </a:prstGeom>
          <a:noFill/>
          <a:ln w="9525">
            <a:noFill/>
            <a:miter lim="800000"/>
            <a:headEnd/>
            <a:tailEnd/>
          </a:ln>
        </p:spPr>
        <p:txBody>
          <a:bodyPr lIns="27419" tIns="27419" rIns="27419" bIns="27419" anchor="b"/>
          <a:lstStyle/>
          <a:p>
            <a:pPr algn="ctr" eaLnBrk="0" fontAlgn="auto" hangingPunct="0">
              <a:lnSpc>
                <a:spcPct val="90000"/>
              </a:lnSpc>
              <a:spcBef>
                <a:spcPct val="20000"/>
              </a:spcBef>
              <a:spcAft>
                <a:spcPts val="0"/>
              </a:spcAft>
              <a:defRPr/>
            </a:pPr>
            <a:r>
              <a:rPr lang="en-US" sz="1600" b="1">
                <a:effectLst>
                  <a:outerShdw blurRad="38100" dist="38100" dir="2700000" algn="tl">
                    <a:srgbClr val="4D4D4D"/>
                  </a:outerShdw>
                </a:effectLst>
                <a:latin typeface="+mn-lt"/>
              </a:rPr>
              <a:t>$ per PC</a:t>
            </a:r>
          </a:p>
        </p:txBody>
      </p:sp>
      <p:sp>
        <p:nvSpPr>
          <p:cNvPr id="8219" name="Rectangle 44"/>
          <p:cNvSpPr>
            <a:spLocks/>
          </p:cNvSpPr>
          <p:nvPr>
            <p:custDataLst>
              <p:tags r:id="rId2"/>
            </p:custDataLst>
          </p:nvPr>
        </p:nvSpPr>
        <p:spPr bwMode="invGray">
          <a:xfrm>
            <a:off x="457200" y="457200"/>
            <a:ext cx="7908925" cy="775597"/>
          </a:xfrm>
          <a:prstGeom prst="rect">
            <a:avLst/>
          </a:prstGeom>
          <a:noFill/>
          <a:ln w="9525">
            <a:noFill/>
            <a:miter lim="800000"/>
            <a:headEnd/>
            <a:tailEnd/>
          </a:ln>
        </p:spPr>
        <p:txBody>
          <a:bodyPr lIns="0" tIns="0" rIns="0" bIns="0">
            <a:spAutoFit/>
          </a:bodyPr>
          <a:lstStyle/>
          <a:p>
            <a:pPr eaLnBrk="0" fontAlgn="auto" hangingPunct="0">
              <a:lnSpc>
                <a:spcPct val="90000"/>
              </a:lnSpc>
              <a:spcBef>
                <a:spcPts val="0"/>
              </a:spcBef>
              <a:spcAft>
                <a:spcPts val="0"/>
              </a:spcAft>
              <a:defRPr/>
            </a:pPr>
            <a:r>
              <a:rPr lang="en-US" sz="32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mj-lt"/>
                <a:ea typeface="+mj-ea"/>
                <a:cs typeface="+mj-cs"/>
              </a:rPr>
              <a:t>Managed optimized desktop</a:t>
            </a:r>
          </a:p>
          <a:p>
            <a:pPr eaLnBrk="0" fontAlgn="auto" hangingPunct="0">
              <a:lnSpc>
                <a:spcPct val="90000"/>
              </a:lnSpc>
              <a:spcBef>
                <a:spcPts val="0"/>
              </a:spcBef>
              <a:spcAft>
                <a:spcPts val="0"/>
              </a:spcAft>
              <a:defRPr/>
            </a:pPr>
            <a:r>
              <a:rPr lang="en-US" sz="2400" b="1" i="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effectLst>
                <a:latin typeface="+mj-lt"/>
                <a:ea typeface="+mj-ea"/>
                <a:cs typeface="+mj-cs"/>
              </a:rPr>
              <a:t>Outsourcers</a:t>
            </a:r>
            <a:endParaRPr lang="en-US" sz="2800" i="1" dirty="0">
              <a:solidFill>
                <a:srgbClr val="000066"/>
              </a:solidFill>
              <a:effectLst>
                <a:outerShdw blurRad="38100" dist="38100" dir="2700000" algn="tl">
                  <a:srgbClr val="000000">
                    <a:alpha val="43137"/>
                  </a:srgbClr>
                </a:outerShdw>
              </a:effectLst>
              <a:latin typeface="Segoe Semibold" pitchFamily="34" charset="0"/>
              <a:ea typeface="+mj-ea"/>
              <a:cs typeface="Segoe UI" pitchFamily="34" charset="0"/>
            </a:endParaRPr>
          </a:p>
        </p:txBody>
      </p:sp>
      <p:grpSp>
        <p:nvGrpSpPr>
          <p:cNvPr id="6194" name="Group 37"/>
          <p:cNvGrpSpPr>
            <a:grpSpLocks/>
          </p:cNvGrpSpPr>
          <p:nvPr/>
        </p:nvGrpSpPr>
        <p:grpSpPr bwMode="auto">
          <a:xfrm>
            <a:off x="4429125" y="0"/>
            <a:ext cx="4714875" cy="357188"/>
            <a:chOff x="4429092" y="-24"/>
            <a:chExt cx="4714940" cy="357214"/>
          </a:xfrm>
        </p:grpSpPr>
        <p:graphicFrame>
          <p:nvGraphicFramePr>
            <p:cNvPr id="39" name="Diagram 38"/>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40" name="Diagram 39"/>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Richtlijnen voor verkoop</a:t>
            </a:r>
            <a:endParaRPr/>
          </a:p>
        </p:txBody>
      </p:sp>
      <p:sp>
        <p:nvSpPr>
          <p:cNvPr id="3" name="Content Placeholder 2"/>
          <p:cNvSpPr>
            <a:spLocks noGrp="1"/>
          </p:cNvSpPr>
          <p:nvPr>
            <p:ph idx="1"/>
          </p:nvPr>
        </p:nvSpPr>
        <p:spPr>
          <a:xfrm>
            <a:off x="366713" y="1285875"/>
            <a:ext cx="8410575" cy="4819650"/>
          </a:xfrm>
        </p:spPr>
        <p:txBody>
          <a:bodyPr/>
          <a:lstStyle/>
          <a:p>
            <a:pPr>
              <a:defRPr/>
            </a:pPr>
            <a:r>
              <a:rPr lang="nl-NL" dirty="0" smtClean="0"/>
              <a:t>Office attach </a:t>
            </a:r>
            <a:r>
              <a:rPr lang="nl-NL" dirty="0" smtClean="0">
                <a:sym typeface="Wingdings" pitchFamily="2" charset="2"/>
              </a:rPr>
              <a:t></a:t>
            </a:r>
            <a:r>
              <a:rPr lang="nl-NL" dirty="0" smtClean="0"/>
              <a:t> Windows wordt slechts in 1/3 van de gevallen ‘mee verkocht’</a:t>
            </a:r>
            <a:br>
              <a:rPr lang="nl-NL" dirty="0" smtClean="0"/>
            </a:br>
            <a:endParaRPr lang="nl-NL" dirty="0" smtClean="0"/>
          </a:p>
          <a:p>
            <a:pPr>
              <a:defRPr/>
            </a:pPr>
            <a:r>
              <a:rPr lang="nl-NL" dirty="0" smtClean="0"/>
              <a:t>Verkoop het platform </a:t>
            </a:r>
            <a:r>
              <a:rPr lang="nl-NL" dirty="0" smtClean="0">
                <a:sym typeface="Wingdings" pitchFamily="2" charset="2"/>
              </a:rPr>
              <a:t></a:t>
            </a:r>
            <a:r>
              <a:rPr lang="nl-NL" dirty="0" smtClean="0"/>
              <a:t> bij een platform hoort een ‘gereedschapskist’ lees EA.</a:t>
            </a:r>
            <a:br>
              <a:rPr lang="nl-NL" dirty="0" smtClean="0"/>
            </a:br>
            <a:endParaRPr lang="nl-NL" dirty="0" smtClean="0"/>
          </a:p>
          <a:p>
            <a:pPr>
              <a:defRPr/>
            </a:pPr>
            <a:r>
              <a:rPr lang="nl-NL" dirty="0" smtClean="0"/>
              <a:t>Verkoop de geoptimaliseerde werkplek </a:t>
            </a:r>
            <a:r>
              <a:rPr lang="nl-NL" dirty="0" smtClean="0">
                <a:sym typeface="Wingdings" pitchFamily="2" charset="2"/>
              </a:rPr>
              <a:t></a:t>
            </a:r>
            <a:r>
              <a:rPr lang="nl-NL" dirty="0" smtClean="0"/>
              <a:t> Met extra toegevoegde waarde in Software Assurance speciaal voor Windows </a:t>
            </a:r>
            <a:r>
              <a:rPr lang="nl-NL" dirty="0" smtClean="0">
                <a:sym typeface="Wingdings" pitchFamily="2" charset="2"/>
              </a:rPr>
              <a:t></a:t>
            </a:r>
            <a:r>
              <a:rPr lang="nl-NL" dirty="0" smtClean="0"/>
              <a:t> Enterprise editie! &amp; MDOP</a:t>
            </a:r>
            <a:endParaRPr lang="nl-NL"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355600"/>
            <a:ext cx="8413750" cy="590550"/>
          </a:xfrm>
        </p:spPr>
        <p:txBody>
          <a:bodyPr/>
          <a:lstStyle/>
          <a:p>
            <a:pPr>
              <a:defRPr/>
            </a:pPr>
            <a:endParaRPr/>
          </a:p>
        </p:txBody>
      </p:sp>
      <p:sp>
        <p:nvSpPr>
          <p:cNvPr id="3" name="Content Placeholder 2"/>
          <p:cNvSpPr>
            <a:spLocks noGrp="1"/>
          </p:cNvSpPr>
          <p:nvPr>
            <p:ph idx="1"/>
          </p:nvPr>
        </p:nvSpPr>
        <p:spPr>
          <a:xfrm>
            <a:off x="366713" y="1285875"/>
            <a:ext cx="8410575" cy="3786188"/>
          </a:xfrm>
        </p:spPr>
        <p:txBody>
          <a:bodyPr/>
          <a:lstStyle/>
          <a:p>
            <a:pPr>
              <a:defRPr/>
            </a:pPr>
            <a:r>
              <a:rPr lang="nl-NL" dirty="0" smtClean="0"/>
              <a:t>Sales / marketing training</a:t>
            </a:r>
          </a:p>
          <a:p>
            <a:pPr lvl="1">
              <a:defRPr/>
            </a:pPr>
            <a:r>
              <a:rPr lang="nl-NL" dirty="0" smtClean="0">
                <a:solidFill>
                  <a:srgbClr val="FFFF66"/>
                </a:solidFill>
                <a:hlinkClick r:id="rId3"/>
              </a:rPr>
              <a:t>https://partner.microsoft.com/40055817</a:t>
            </a:r>
            <a:endParaRPr lang="nl-NL" dirty="0" smtClean="0"/>
          </a:p>
          <a:p>
            <a:pPr>
              <a:defRPr/>
            </a:pPr>
            <a:r>
              <a:rPr lang="nl-NL" dirty="0" smtClean="0"/>
              <a:t>2-daagse technische MDOP training</a:t>
            </a:r>
          </a:p>
          <a:p>
            <a:pPr lvl="1">
              <a:defRPr/>
            </a:pPr>
            <a:r>
              <a:rPr lang="nl-NL" dirty="0" smtClean="0"/>
              <a:t>28-29 april Infosupport</a:t>
            </a:r>
          </a:p>
          <a:p>
            <a:pPr lvl="1">
              <a:defRPr/>
            </a:pPr>
            <a:r>
              <a:rPr lang="nl-NL" dirty="0" smtClean="0"/>
              <a:t>7-8 mei en 14-15 mei CDG</a:t>
            </a:r>
          </a:p>
          <a:p>
            <a:pPr lvl="1">
              <a:defRPr/>
            </a:pPr>
            <a:r>
              <a:rPr lang="nl-NL" dirty="0" smtClean="0"/>
              <a:t>22-23 mei Qwise</a:t>
            </a:r>
          </a:p>
          <a:p>
            <a:pPr>
              <a:defRPr/>
            </a:pPr>
            <a:endParaRPr lang="nl-N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Schrijf je nu in voor de MDOP training</a:t>
            </a:r>
            <a:endParaRPr lang="nl-NL" dirty="0"/>
          </a:p>
        </p:txBody>
      </p:sp>
      <p:graphicFrame>
        <p:nvGraphicFramePr>
          <p:cNvPr id="4" name="Table 3"/>
          <p:cNvGraphicFramePr>
            <a:graphicFrameLocks noGrp="1"/>
          </p:cNvGraphicFramePr>
          <p:nvPr/>
        </p:nvGraphicFramePr>
        <p:xfrm>
          <a:off x="285750" y="1857375"/>
          <a:ext cx="8143875" cy="762000"/>
        </p:xfrm>
        <a:graphic>
          <a:graphicData uri="http://schemas.openxmlformats.org/drawingml/2006/table">
            <a:tbl>
              <a:tblPr/>
              <a:tblGrid>
                <a:gridCol w="1048230"/>
                <a:gridCol w="2096458"/>
                <a:gridCol w="4999244"/>
              </a:tblGrid>
              <a:tr h="0">
                <a:tc>
                  <a:txBody>
                    <a:bodyPr/>
                    <a:lstStyle/>
                    <a:p>
                      <a:pPr>
                        <a:spcAft>
                          <a:spcPts val="0"/>
                        </a:spcAft>
                      </a:pPr>
                      <a:r>
                        <a:rPr lang="nl-NL" sz="1000" b="1" dirty="0">
                          <a:solidFill>
                            <a:schemeClr val="bg2"/>
                          </a:solidFill>
                          <a:latin typeface="Calibri"/>
                          <a:ea typeface="Calibri"/>
                          <a:cs typeface="Times New Roman"/>
                        </a:rPr>
                        <a:t>Datum</a:t>
                      </a:r>
                      <a:endParaRPr lang="nl-NL" sz="1100" b="1" dirty="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spcAft>
                          <a:spcPts val="0"/>
                        </a:spcAft>
                      </a:pPr>
                      <a:r>
                        <a:rPr lang="nl-NL" sz="1000" b="1">
                          <a:solidFill>
                            <a:schemeClr val="bg2"/>
                          </a:solidFill>
                          <a:latin typeface="Calibri"/>
                          <a:ea typeface="Calibri"/>
                          <a:cs typeface="Times New Roman"/>
                        </a:rPr>
                        <a:t>Locatie</a:t>
                      </a:r>
                      <a:endParaRPr lang="nl-NL" sz="1100" b="1">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spcAft>
                          <a:spcPts val="0"/>
                        </a:spcAft>
                      </a:pPr>
                      <a:r>
                        <a:rPr lang="nl-NL" sz="1000" b="1" dirty="0">
                          <a:solidFill>
                            <a:schemeClr val="bg2"/>
                          </a:solidFill>
                          <a:latin typeface="Calibri"/>
                          <a:ea typeface="Calibri"/>
                          <a:cs typeface="Times New Roman"/>
                        </a:rPr>
                        <a:t>Inschrijflink</a:t>
                      </a:r>
                      <a:endParaRPr lang="nl-NL" sz="1100" b="1" dirty="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0">
                <a:tc>
                  <a:txBody>
                    <a:bodyPr/>
                    <a:lstStyle/>
                    <a:p>
                      <a:pPr>
                        <a:spcAft>
                          <a:spcPts val="0"/>
                        </a:spcAft>
                      </a:pPr>
                      <a:r>
                        <a:rPr lang="nl-NL" sz="1000">
                          <a:latin typeface="Calibri"/>
                          <a:ea typeface="Calibri"/>
                          <a:cs typeface="Times New Roman"/>
                        </a:rPr>
                        <a:t>28-29 april</a:t>
                      </a:r>
                      <a:endParaRPr lang="nl-NL"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000" u="sng">
                          <a:solidFill>
                            <a:srgbClr val="0000FF"/>
                          </a:solidFill>
                          <a:latin typeface="Calibri"/>
                          <a:ea typeface="Calibri"/>
                          <a:cs typeface="Times New Roman"/>
                          <a:hlinkClick r:id="rId3"/>
                        </a:rPr>
                        <a:t>Smalle Zijde 39, Veenendaal</a:t>
                      </a:r>
                      <a:endParaRPr lang="nl-NL"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000" u="sng">
                          <a:solidFill>
                            <a:srgbClr val="810081"/>
                          </a:solidFill>
                          <a:latin typeface="Calibri"/>
                          <a:ea typeface="Calibri"/>
                          <a:cs typeface="Times New Roman"/>
                          <a:hlinkClick r:id="rId4" tooltip="https://training.partner.microsoft.com/plc/details.aspx?publisher=12&amp;delivery=244956"/>
                        </a:rPr>
                        <a:t>https://training.Partner.microsoft.com/plc/details.aspx?publisher=12&amp;delivery=244956</a:t>
                      </a:r>
                      <a:r>
                        <a:rPr lang="nl-NL" sz="1000">
                          <a:latin typeface="Calibri"/>
                          <a:ea typeface="Calibri"/>
                          <a:cs typeface="Times New Roman"/>
                        </a:rPr>
                        <a:t>   </a:t>
                      </a:r>
                      <a:endParaRPr lang="nl-NL"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1000">
                          <a:latin typeface="Calibri"/>
                          <a:ea typeface="Calibri"/>
                          <a:cs typeface="Times New Roman"/>
                        </a:rPr>
                        <a:t> 7-8 mei</a:t>
                      </a:r>
                      <a:endParaRPr lang="nl-NL"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000" u="sng">
                          <a:solidFill>
                            <a:srgbClr val="0000FF"/>
                          </a:solidFill>
                          <a:latin typeface="Calibri"/>
                          <a:ea typeface="Calibri"/>
                          <a:cs typeface="Times New Roman"/>
                          <a:hlinkClick r:id="rId5"/>
                        </a:rPr>
                        <a:t>Vestdijk 32, Eindhoven</a:t>
                      </a:r>
                      <a:endParaRPr lang="nl-NL"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000" u="sng">
                          <a:solidFill>
                            <a:srgbClr val="810081"/>
                          </a:solidFill>
                          <a:latin typeface="Calibri"/>
                          <a:ea typeface="Calibri"/>
                          <a:cs typeface="Times New Roman"/>
                          <a:hlinkClick r:id="rId6" tooltip="https://training.partner.microsoft.com/plc/details.aspx?publisher=12&amp;delivery=244957"/>
                        </a:rPr>
                        <a:t>https://training.Partner.microsoft.com/plc/details.aspx?publisher=12&amp;delivery=244957</a:t>
                      </a:r>
                      <a:r>
                        <a:rPr lang="nl-NL" sz="1000">
                          <a:latin typeface="Calibri"/>
                          <a:ea typeface="Calibri"/>
                          <a:cs typeface="Times New Roman"/>
                        </a:rPr>
                        <a:t> </a:t>
                      </a:r>
                      <a:endParaRPr lang="nl-NL"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1000">
                          <a:latin typeface="Calibri"/>
                          <a:ea typeface="Calibri"/>
                          <a:cs typeface="Times New Roman"/>
                        </a:rPr>
                        <a:t>14-15 mei</a:t>
                      </a:r>
                      <a:endParaRPr lang="nl-NL"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000" u="sng">
                          <a:solidFill>
                            <a:srgbClr val="0000FF"/>
                          </a:solidFill>
                          <a:latin typeface="Calibri"/>
                          <a:ea typeface="Calibri"/>
                          <a:cs typeface="Times New Roman"/>
                          <a:hlinkClick r:id="rId7"/>
                        </a:rPr>
                        <a:t>Signaalrood 25, Zoetermeer</a:t>
                      </a:r>
                      <a:endParaRPr lang="nl-NL"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000" u="sng">
                          <a:solidFill>
                            <a:srgbClr val="810081"/>
                          </a:solidFill>
                          <a:latin typeface="Calibri"/>
                          <a:ea typeface="Calibri"/>
                          <a:cs typeface="Times New Roman"/>
                          <a:hlinkClick r:id="rId8" tooltip="https://training.partner.microsoft.com/plc/details.aspx?publisher=12&amp;delivery=244958"/>
                        </a:rPr>
                        <a:t>https://training.Partner.microsoft.com/plc/details.aspx?publisher=12&amp;delivery=244958</a:t>
                      </a:r>
                      <a:r>
                        <a:rPr lang="nl-NL" sz="1000">
                          <a:latin typeface="Calibri"/>
                          <a:ea typeface="Calibri"/>
                          <a:cs typeface="Times New Roman"/>
                        </a:rPr>
                        <a:t> </a:t>
                      </a:r>
                      <a:endParaRPr lang="nl-NL"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1000">
                          <a:latin typeface="Calibri"/>
                          <a:ea typeface="Calibri"/>
                          <a:cs typeface="Times New Roman"/>
                        </a:rPr>
                        <a:t>22-23 mei</a:t>
                      </a:r>
                      <a:endParaRPr lang="nl-NL"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000" u="sng">
                          <a:solidFill>
                            <a:srgbClr val="0000FF"/>
                          </a:solidFill>
                          <a:latin typeface="Calibri"/>
                          <a:ea typeface="Calibri"/>
                          <a:cs typeface="Times New Roman"/>
                          <a:hlinkClick r:id="rId9"/>
                        </a:rPr>
                        <a:t>Gatwickstraat 15, Amsterdam</a:t>
                      </a:r>
                      <a:endParaRPr lang="nl-NL"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000" u="sng" dirty="0">
                          <a:solidFill>
                            <a:srgbClr val="810081"/>
                          </a:solidFill>
                          <a:latin typeface="Calibri"/>
                          <a:ea typeface="Calibri"/>
                          <a:cs typeface="Times New Roman"/>
                          <a:hlinkClick r:id="rId10" tooltip="https://training.partner.microsoft.com/plc/details.aspx?publisher=12&amp;delivery=244959"/>
                        </a:rPr>
                        <a:t>https://training.Partner.microsoft.com/plc/details.aspx?publisher=12&amp;delivery=244959</a:t>
                      </a:r>
                      <a:r>
                        <a:rPr lang="nl-NL" sz="1000" dirty="0">
                          <a:solidFill>
                            <a:srgbClr val="000000"/>
                          </a:solidFill>
                          <a:latin typeface="Calibri"/>
                          <a:ea typeface="Calibri"/>
                          <a:cs typeface="Times New Roman"/>
                        </a:rPr>
                        <a:t> </a:t>
                      </a:r>
                      <a:r>
                        <a:rPr lang="nl-NL" sz="1000" dirty="0">
                          <a:latin typeface="Calibri"/>
                          <a:ea typeface="Calibri"/>
                          <a:cs typeface="Times New Roman"/>
                        </a:rPr>
                        <a:t> </a:t>
                      </a:r>
                      <a:endParaRPr lang="nl-NL"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Agenda</a:t>
            </a:r>
            <a:endParaRPr lang="nl-NL" dirty="0"/>
          </a:p>
        </p:txBody>
      </p:sp>
      <p:sp>
        <p:nvSpPr>
          <p:cNvPr id="3" name="Content Placeholder 4"/>
          <p:cNvSpPr txBox="1">
            <a:spLocks/>
          </p:cNvSpPr>
          <p:nvPr/>
        </p:nvSpPr>
        <p:spPr>
          <a:xfrm>
            <a:off x="366713" y="1416050"/>
            <a:ext cx="8410575" cy="534988"/>
          </a:xfrm>
          <a:prstGeom prst="rect">
            <a:avLst/>
          </a:prstGeom>
        </p:spPr>
        <p:txBody>
          <a:bodyPr/>
          <a:lstStyle/>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3200" kern="0" dirty="0" err="1">
                <a:effectLst>
                  <a:outerShdw blurRad="38100" dist="38100" dir="2700000" algn="tl">
                    <a:srgbClr val="000000">
                      <a:alpha val="43137"/>
                    </a:srgbClr>
                  </a:outerShdw>
                </a:effectLst>
                <a:latin typeface="+mn-lt"/>
              </a:rPr>
              <a:t>Introductie</a:t>
            </a:r>
            <a:endParaRPr lang="en-US" sz="3200" kern="0" dirty="0">
              <a:effectLst>
                <a:outerShdw blurRad="38100" dist="38100" dir="2700000" algn="tl">
                  <a:srgbClr val="000000">
                    <a:alpha val="43137"/>
                  </a:srgbClr>
                </a:outerShdw>
              </a:effectLst>
              <a:latin typeface="+mn-lt"/>
            </a:endParaRP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3200" kern="0" dirty="0" err="1">
                <a:effectLst>
                  <a:outerShdw blurRad="38100" dist="38100" dir="2700000" algn="tl">
                    <a:srgbClr val="000000">
                      <a:alpha val="43137"/>
                    </a:srgbClr>
                  </a:outerShdw>
                </a:effectLst>
                <a:latin typeface="+mn-lt"/>
              </a:rPr>
              <a:t>Optimaliseren</a:t>
            </a:r>
            <a:r>
              <a:rPr lang="en-US" sz="3200" kern="0" dirty="0">
                <a:effectLst>
                  <a:outerShdw blurRad="38100" dist="38100" dir="2700000" algn="tl">
                    <a:srgbClr val="000000">
                      <a:alpha val="43137"/>
                    </a:srgbClr>
                  </a:outerShdw>
                </a:effectLst>
                <a:latin typeface="+mn-lt"/>
              </a:rPr>
              <a:t> van de </a:t>
            </a:r>
            <a:r>
              <a:rPr lang="en-US" sz="3200" kern="0" dirty="0" err="1">
                <a:effectLst>
                  <a:outerShdw blurRad="38100" dist="38100" dir="2700000" algn="tl">
                    <a:srgbClr val="000000">
                      <a:alpha val="43137"/>
                    </a:srgbClr>
                  </a:outerShdw>
                </a:effectLst>
                <a:latin typeface="+mn-lt"/>
              </a:rPr>
              <a:t>werkplek</a:t>
            </a:r>
            <a:endParaRPr lang="en-US" sz="3200" kern="0" dirty="0">
              <a:effectLst>
                <a:outerShdw blurRad="38100" dist="38100" dir="2700000" algn="tl">
                  <a:srgbClr val="000000">
                    <a:alpha val="43137"/>
                  </a:srgbClr>
                </a:outerShdw>
              </a:effectLst>
              <a:latin typeface="+mn-lt"/>
            </a:endParaRP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3200" kern="0" dirty="0" err="1">
                <a:effectLst>
                  <a:outerShdw blurRad="38100" dist="38100" dir="2700000" algn="tl">
                    <a:srgbClr val="000000">
                      <a:alpha val="43137"/>
                    </a:srgbClr>
                  </a:outerShdw>
                </a:effectLst>
                <a:latin typeface="+mn-lt"/>
              </a:rPr>
              <a:t>Pauze</a:t>
            </a:r>
            <a:endParaRPr lang="en-US" sz="3200" kern="0" dirty="0">
              <a:effectLst>
                <a:outerShdw blurRad="38100" dist="38100" dir="2700000" algn="tl">
                  <a:srgbClr val="000000">
                    <a:alpha val="43137"/>
                  </a:srgbClr>
                </a:outerShdw>
              </a:effectLst>
              <a:latin typeface="+mn-lt"/>
            </a:endParaRPr>
          </a:p>
          <a:p>
            <a:pPr marL="342900" indent="-342900" defTabSz="-13873163">
              <a:lnSpc>
                <a:spcPct val="90000"/>
              </a:lnSpc>
              <a:spcBef>
                <a:spcPct val="30000"/>
              </a:spcBef>
              <a:buClr>
                <a:schemeClr val="tx2"/>
              </a:buClr>
              <a:buSzPct val="85000"/>
              <a:buFontTx/>
              <a:buBlip>
                <a:blip r:embed="rId3"/>
              </a:buBlip>
              <a:defRPr/>
            </a:pPr>
            <a:r>
              <a:rPr lang="en-US" sz="3200" kern="0" dirty="0">
                <a:effectLst>
                  <a:outerShdw blurRad="38100" dist="38100" dir="2700000" algn="tl">
                    <a:srgbClr val="000000">
                      <a:alpha val="43137"/>
                    </a:srgbClr>
                  </a:outerShdw>
                </a:effectLst>
                <a:latin typeface="+mn-lt"/>
              </a:rPr>
              <a:t>Demo’s</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3200" kern="0" dirty="0">
                <a:effectLst>
                  <a:outerShdw blurRad="38100" dist="38100" dir="2700000" algn="tl">
                    <a:srgbClr val="000000">
                      <a:alpha val="43137"/>
                    </a:srgbClr>
                  </a:outerShdw>
                </a:effectLst>
                <a:latin typeface="+mn-lt"/>
              </a:rPr>
              <a:t>Quiz</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Rectangle 2" hidden="1"/>
          <p:cNvGraphicFramePr>
            <a:graphicFrameLocks/>
          </p:cNvGraphicFramePr>
          <p:nvPr/>
        </p:nvGraphicFramePr>
        <p:xfrm>
          <a:off x="0" y="0"/>
          <a:ext cx="158750" cy="158750"/>
        </p:xfrm>
        <a:graphic>
          <a:graphicData uri="http://schemas.openxmlformats.org/presentationml/2006/ole">
            <p:oleObj spid="_x0000_s54274" r:id="rId5" imgW="0" imgH="0" progId="">
              <p:embed/>
            </p:oleObj>
          </a:graphicData>
        </a:graphic>
      </p:graphicFrame>
      <p:sp>
        <p:nvSpPr>
          <p:cNvPr id="54275" name="Rectangle 22" hidden="1"/>
          <p:cNvSpPr>
            <a:spLocks noChangeArrowheads="1"/>
          </p:cNvSpPr>
          <p:nvPr>
            <p:custDataLst>
              <p:tags r:id="rId2"/>
            </p:custDataLst>
          </p:nvPr>
        </p:nvSpPr>
        <p:spPr bwMode="gray">
          <a:xfrm>
            <a:off x="0" y="0"/>
            <a:ext cx="158750" cy="158750"/>
          </a:xfrm>
          <a:prstGeom prst="rect">
            <a:avLst/>
          </a:prstGeom>
          <a:solidFill>
            <a:schemeClr val="accent1"/>
          </a:solidFill>
          <a:ln w="9525">
            <a:solidFill>
              <a:schemeClr val="tx1"/>
            </a:solidFill>
            <a:miter lim="800000"/>
            <a:headEnd/>
            <a:tailEnd/>
          </a:ln>
        </p:spPr>
        <p:txBody>
          <a:bodyPr wrap="none" lIns="25385" tIns="0" rIns="25385" bIns="0" anchor="ctr"/>
          <a:lstStyle/>
          <a:p>
            <a:pPr algn="ctr"/>
            <a:r>
              <a:rPr lang="en-US" sz="1600">
                <a:solidFill>
                  <a:srgbClr val="000000"/>
                </a:solidFill>
                <a:latin typeface="Segoe"/>
              </a:rPr>
              <a:t>20</a:t>
            </a:r>
          </a:p>
        </p:txBody>
      </p:sp>
      <p:sp>
        <p:nvSpPr>
          <p:cNvPr id="1038" name="Rectangle 21"/>
          <p:cNvSpPr>
            <a:spLocks/>
          </p:cNvSpPr>
          <p:nvPr/>
        </p:nvSpPr>
        <p:spPr bwMode="invGray">
          <a:xfrm>
            <a:off x="457200" y="457200"/>
            <a:ext cx="8321675" cy="664797"/>
          </a:xfrm>
          <a:prstGeom prst="rect">
            <a:avLst/>
          </a:prstGeom>
          <a:noFill/>
          <a:ln w="9525">
            <a:noFill/>
            <a:miter lim="800000"/>
            <a:headEnd/>
            <a:tailEnd/>
          </a:ln>
        </p:spPr>
        <p:txBody>
          <a:bodyPr lIns="0" tIns="0" rIns="0" bIns="0">
            <a:spAutoFit/>
          </a:bodyPr>
          <a:lstStyle/>
          <a:p>
            <a:pPr algn="ctr" eaLnBrk="0" fontAlgn="auto" hangingPunct="0">
              <a:lnSpc>
                <a:spcPct val="90000"/>
              </a:lnSpc>
              <a:spcBef>
                <a:spcPts val="0"/>
              </a:spcBef>
              <a:spcAft>
                <a:spcPts val="0"/>
              </a:spcAft>
              <a:defRPr/>
            </a:pPr>
            <a:r>
              <a:rPr lang="en-US" sz="32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mj-lt"/>
                <a:ea typeface="+mj-ea"/>
                <a:cs typeface="+mj-cs"/>
              </a:rPr>
              <a:t>Windows Partner Solutions</a:t>
            </a:r>
          </a:p>
          <a:p>
            <a:pPr algn="ctr" eaLnBrk="0" fontAlgn="auto" hangingPunct="0">
              <a:lnSpc>
                <a:spcPct val="90000"/>
              </a:lnSpc>
              <a:spcBef>
                <a:spcPts val="0"/>
              </a:spcBef>
              <a:spcAft>
                <a:spcPts val="0"/>
              </a:spcAft>
              <a:defRPr/>
            </a:pPr>
            <a:r>
              <a:rPr lang="en-US" sz="1600" dirty="0">
                <a:solidFill>
                  <a:srgbClr val="FFCC66"/>
                </a:solidFill>
                <a:effectLst>
                  <a:outerShdw blurRad="38100" dist="38100" dir="2700000" algn="tl">
                    <a:srgbClr val="000000">
                      <a:alpha val="43137"/>
                    </a:srgbClr>
                  </a:outerShdw>
                </a:effectLst>
                <a:latin typeface="Segoe Semibold" pitchFamily="34" charset="0"/>
                <a:cs typeface="Segoe UI" pitchFamily="34" charset="0"/>
              </a:rPr>
              <a:t>Het Microsoft Partner </a:t>
            </a:r>
            <a:r>
              <a:rPr lang="en-US" sz="1600" dirty="0" err="1">
                <a:solidFill>
                  <a:srgbClr val="FFCC66"/>
                </a:solidFill>
                <a:effectLst>
                  <a:outerShdw blurRad="38100" dist="38100" dir="2700000" algn="tl">
                    <a:srgbClr val="000000">
                      <a:alpha val="43137"/>
                    </a:srgbClr>
                  </a:outerShdw>
                </a:effectLst>
                <a:latin typeface="Segoe Semibold" pitchFamily="34" charset="0"/>
                <a:cs typeface="Segoe UI" pitchFamily="34" charset="0"/>
              </a:rPr>
              <a:t>programma</a:t>
            </a:r>
            <a:r>
              <a:rPr lang="en-US" sz="1600" dirty="0">
                <a:solidFill>
                  <a:srgbClr val="FFCC66"/>
                </a:solidFill>
                <a:effectLst>
                  <a:outerShdw blurRad="38100" dist="38100" dir="2700000" algn="tl">
                    <a:srgbClr val="000000">
                      <a:alpha val="43137"/>
                    </a:srgbClr>
                  </a:outerShdw>
                </a:effectLst>
                <a:latin typeface="Segoe Semibold" pitchFamily="34" charset="0"/>
                <a:cs typeface="Segoe UI" pitchFamily="34" charset="0"/>
              </a:rPr>
              <a:t> </a:t>
            </a:r>
            <a:r>
              <a:rPr lang="en-US" sz="1600" dirty="0" err="1">
                <a:solidFill>
                  <a:srgbClr val="FFCC66"/>
                </a:solidFill>
                <a:effectLst>
                  <a:outerShdw blurRad="38100" dist="38100" dir="2700000" algn="tl">
                    <a:srgbClr val="000000">
                      <a:alpha val="43137"/>
                    </a:srgbClr>
                  </a:outerShdw>
                </a:effectLst>
                <a:latin typeface="Segoe Semibold" pitchFamily="34" charset="0"/>
                <a:cs typeface="Segoe UI" pitchFamily="34" charset="0"/>
              </a:rPr>
              <a:t>voor</a:t>
            </a:r>
            <a:r>
              <a:rPr lang="en-US" sz="1600" dirty="0">
                <a:solidFill>
                  <a:srgbClr val="FFCC66"/>
                </a:solidFill>
                <a:effectLst>
                  <a:outerShdw blurRad="38100" dist="38100" dir="2700000" algn="tl">
                    <a:srgbClr val="000000">
                      <a:alpha val="43137"/>
                    </a:srgbClr>
                  </a:outerShdw>
                </a:effectLst>
                <a:latin typeface="Segoe Semibold" pitchFamily="34" charset="0"/>
                <a:cs typeface="Segoe UI" pitchFamily="34" charset="0"/>
              </a:rPr>
              <a:t> de </a:t>
            </a:r>
            <a:r>
              <a:rPr lang="en-US" sz="1600" dirty="0" err="1">
                <a:solidFill>
                  <a:srgbClr val="FFCC66"/>
                </a:solidFill>
                <a:effectLst>
                  <a:outerShdw blurRad="38100" dist="38100" dir="2700000" algn="tl">
                    <a:srgbClr val="000000">
                      <a:alpha val="43137"/>
                    </a:srgbClr>
                  </a:outerShdw>
                </a:effectLst>
                <a:latin typeface="Segoe Semibold" pitchFamily="34" charset="0"/>
                <a:cs typeface="Segoe UI" pitchFamily="34" charset="0"/>
              </a:rPr>
              <a:t>MidMarket</a:t>
            </a:r>
            <a:endParaRPr lang="en-US" sz="1600" dirty="0">
              <a:solidFill>
                <a:srgbClr val="FFCC66"/>
              </a:solidFill>
              <a:effectLst>
                <a:outerShdw blurRad="38100" dist="38100" dir="2700000" algn="tl">
                  <a:srgbClr val="000000">
                    <a:alpha val="43137"/>
                  </a:srgbClr>
                </a:outerShdw>
              </a:effectLst>
              <a:latin typeface="Segoe Semibold" pitchFamily="34" charset="0"/>
              <a:cs typeface="Segoe UI" pitchFamily="34" charset="0"/>
            </a:endParaRPr>
          </a:p>
        </p:txBody>
      </p:sp>
      <p:graphicFrame>
        <p:nvGraphicFramePr>
          <p:cNvPr id="20" name="Diagram 19"/>
          <p:cNvGraphicFramePr/>
          <p:nvPr/>
        </p:nvGraphicFramePr>
        <p:xfrm>
          <a:off x="0" y="1142984"/>
          <a:ext cx="8572528" cy="46434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1" name="Pentagon 20"/>
          <p:cNvSpPr/>
          <p:nvPr/>
        </p:nvSpPr>
        <p:spPr>
          <a:xfrm>
            <a:off x="6500813" y="2857500"/>
            <a:ext cx="1357312" cy="571500"/>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nl-NL" dirty="0">
                <a:solidFill>
                  <a:schemeClr val="bg2"/>
                </a:solidFill>
              </a:rPr>
              <a:t>Leren</a:t>
            </a:r>
            <a:endParaRPr lang="nl-NL" dirty="0">
              <a:solidFill>
                <a:schemeClr val="bg2"/>
              </a:solidFill>
            </a:endParaRPr>
          </a:p>
        </p:txBody>
      </p:sp>
      <p:sp>
        <p:nvSpPr>
          <p:cNvPr id="22" name="Pentagon 21"/>
          <p:cNvSpPr/>
          <p:nvPr/>
        </p:nvSpPr>
        <p:spPr>
          <a:xfrm>
            <a:off x="6500813" y="3524250"/>
            <a:ext cx="1571625" cy="571500"/>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nl-NL" dirty="0">
                <a:solidFill>
                  <a:schemeClr val="bg2"/>
                </a:solidFill>
              </a:rPr>
              <a:t>Kwalificeren</a:t>
            </a:r>
            <a:endParaRPr lang="nl-NL" dirty="0">
              <a:solidFill>
                <a:schemeClr val="bg2"/>
              </a:solidFill>
            </a:endParaRPr>
          </a:p>
        </p:txBody>
      </p:sp>
      <p:sp>
        <p:nvSpPr>
          <p:cNvPr id="23" name="Pentagon 22"/>
          <p:cNvSpPr/>
          <p:nvPr/>
        </p:nvSpPr>
        <p:spPr>
          <a:xfrm>
            <a:off x="6500813" y="4191000"/>
            <a:ext cx="1785937" cy="571500"/>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nl-NL" dirty="0">
                <a:solidFill>
                  <a:schemeClr val="bg2"/>
                </a:solidFill>
              </a:rPr>
              <a:t>Marketing &amp; Verkoop</a:t>
            </a:r>
            <a:endParaRPr lang="nl-NL" dirty="0">
              <a:solidFill>
                <a:schemeClr val="bg2"/>
              </a:solidFill>
            </a:endParaRPr>
          </a:p>
        </p:txBody>
      </p:sp>
      <p:sp>
        <p:nvSpPr>
          <p:cNvPr id="24" name="Pentagon 23"/>
          <p:cNvSpPr/>
          <p:nvPr/>
        </p:nvSpPr>
        <p:spPr>
          <a:xfrm>
            <a:off x="6500813" y="4857750"/>
            <a:ext cx="1928812" cy="571500"/>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nl-NL" dirty="0">
                <a:solidFill>
                  <a:schemeClr val="bg2"/>
                </a:solidFill>
              </a:rPr>
              <a:t>Uitrollen &amp; Beheren</a:t>
            </a:r>
            <a:endParaRPr lang="nl-NL" dirty="0">
              <a:solidFill>
                <a:schemeClr val="bg2"/>
              </a:solidFill>
            </a:endParaRPr>
          </a:p>
        </p:txBody>
      </p:sp>
      <p:sp>
        <p:nvSpPr>
          <p:cNvPr id="12" name="Rectangle 11"/>
          <p:cNvSpPr/>
          <p:nvPr/>
        </p:nvSpPr>
        <p:spPr>
          <a:xfrm>
            <a:off x="2106106" y="5643578"/>
            <a:ext cx="5037662" cy="461665"/>
          </a:xfrm>
          <a:prstGeom prst="rect">
            <a:avLst/>
          </a:prstGeom>
          <a:noFill/>
        </p:spPr>
        <p:txBody>
          <a:bodyPr wrap="none">
            <a:spAutoFit/>
          </a:bodyPr>
          <a:lstStyle/>
          <a:p>
            <a:pPr algn="ctr" fontAlgn="auto">
              <a:spcBef>
                <a:spcPts val="0"/>
              </a:spcBef>
              <a:spcAft>
                <a:spcPts val="0"/>
              </a:spcAft>
              <a:defRPr/>
            </a:pP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latin typeface="+mn-lt"/>
              </a:rPr>
              <a:t>http://www.microsoft.nl/partners/wps</a:t>
            </a:r>
            <a:endParaRPr lang="en-US" sz="2400" dirty="0">
              <a:ln w="10160">
                <a:solidFill>
                  <a:schemeClr val="accent1"/>
                </a:solidFill>
                <a:prstDash val="solid"/>
              </a:ln>
              <a:solidFill>
                <a:srgbClr val="FFFFFF"/>
              </a:solidFill>
              <a:effectLst>
                <a:outerShdw blurRad="38100" dist="32000" dir="5400000" algn="tl">
                  <a:srgbClr val="000000">
                    <a:alpha val="30000"/>
                  </a:srgbClr>
                </a:outerShdw>
              </a:effectLst>
              <a:latin typeface="+mn-lt"/>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entagon 12"/>
          <p:cNvSpPr/>
          <p:nvPr/>
        </p:nvSpPr>
        <p:spPr>
          <a:xfrm>
            <a:off x="71438" y="642938"/>
            <a:ext cx="2143125" cy="7143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nl-NL" sz="2400" dirty="0">
                <a:solidFill>
                  <a:schemeClr val="bg2">
                    <a:lumMod val="50000"/>
                    <a:lumOff val="50000"/>
                  </a:schemeClr>
                </a:solidFill>
              </a:rPr>
              <a:t>Leren</a:t>
            </a:r>
            <a:endParaRPr lang="nl-NL" sz="2400" dirty="0">
              <a:solidFill>
                <a:schemeClr val="bg2">
                  <a:lumMod val="50000"/>
                  <a:lumOff val="50000"/>
                </a:schemeClr>
              </a:solidFill>
            </a:endParaRPr>
          </a:p>
        </p:txBody>
      </p:sp>
      <p:sp>
        <p:nvSpPr>
          <p:cNvPr id="14" name="Pentagon 13"/>
          <p:cNvSpPr/>
          <p:nvPr/>
        </p:nvSpPr>
        <p:spPr>
          <a:xfrm>
            <a:off x="2309813" y="642938"/>
            <a:ext cx="2143125" cy="7143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nl-NL" sz="2400" dirty="0">
                <a:solidFill>
                  <a:schemeClr val="bg2">
                    <a:lumMod val="50000"/>
                    <a:lumOff val="50000"/>
                  </a:schemeClr>
                </a:solidFill>
              </a:rPr>
              <a:t>Kwalificeren </a:t>
            </a:r>
            <a:endParaRPr lang="nl-NL" sz="2400" dirty="0">
              <a:solidFill>
                <a:schemeClr val="bg2">
                  <a:lumMod val="50000"/>
                  <a:lumOff val="50000"/>
                </a:schemeClr>
              </a:solidFill>
            </a:endParaRPr>
          </a:p>
        </p:txBody>
      </p:sp>
      <p:sp>
        <p:nvSpPr>
          <p:cNvPr id="15" name="Pentagon 14"/>
          <p:cNvSpPr/>
          <p:nvPr/>
        </p:nvSpPr>
        <p:spPr>
          <a:xfrm>
            <a:off x="4548188" y="642938"/>
            <a:ext cx="2143125" cy="7143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nl-NL" sz="2400" dirty="0">
                <a:solidFill>
                  <a:schemeClr val="bg2">
                    <a:lumMod val="50000"/>
                    <a:lumOff val="50000"/>
                  </a:schemeClr>
                </a:solidFill>
              </a:rPr>
              <a:t>Marketing &amp; Verkoop</a:t>
            </a:r>
            <a:endParaRPr lang="nl-NL" sz="2400" dirty="0">
              <a:solidFill>
                <a:schemeClr val="bg2">
                  <a:lumMod val="50000"/>
                  <a:lumOff val="50000"/>
                </a:schemeClr>
              </a:solidFill>
            </a:endParaRPr>
          </a:p>
        </p:txBody>
      </p:sp>
      <p:sp>
        <p:nvSpPr>
          <p:cNvPr id="16" name="Pentagon 15"/>
          <p:cNvSpPr/>
          <p:nvPr/>
        </p:nvSpPr>
        <p:spPr>
          <a:xfrm>
            <a:off x="6786563" y="642938"/>
            <a:ext cx="2143125" cy="7143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nl-NL" sz="2400" dirty="0">
                <a:solidFill>
                  <a:schemeClr val="bg2">
                    <a:lumMod val="50000"/>
                    <a:lumOff val="50000"/>
                  </a:schemeClr>
                </a:solidFill>
              </a:rPr>
              <a:t>Uitrollen &amp; Beheren</a:t>
            </a:r>
            <a:endParaRPr lang="nl-NL" sz="2400" dirty="0">
              <a:solidFill>
                <a:schemeClr val="bg2">
                  <a:lumMod val="50000"/>
                  <a:lumOff val="50000"/>
                </a:schemeClr>
              </a:solidFill>
            </a:endParaRPr>
          </a:p>
        </p:txBody>
      </p:sp>
      <p:sp>
        <p:nvSpPr>
          <p:cNvPr id="26" name="Pentagon 25"/>
          <p:cNvSpPr/>
          <p:nvPr/>
        </p:nvSpPr>
        <p:spPr>
          <a:xfrm>
            <a:off x="53975" y="1714500"/>
            <a:ext cx="2132013" cy="3786188"/>
          </a:xfrm>
          <a:prstGeom prst="homePlate">
            <a:avLst>
              <a:gd name="adj" fmla="val 12122"/>
            </a:avLst>
          </a:prstGeom>
          <a:solidFill>
            <a:schemeClr val="accent5">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nl-NL" sz="1200" dirty="0">
                <a:solidFill>
                  <a:schemeClr val="tx1"/>
                </a:solidFill>
              </a:rPr>
              <a:t>Doe de online sales en marketing training en ontvang $ 50 aan vouchers.</a:t>
            </a:r>
          </a:p>
          <a:p>
            <a:pPr fontAlgn="auto">
              <a:spcBef>
                <a:spcPts val="0"/>
              </a:spcBef>
              <a:spcAft>
                <a:spcPts val="0"/>
              </a:spcAft>
              <a:defRPr/>
            </a:pPr>
            <a:r>
              <a:rPr lang="nl-NL" sz="800" dirty="0">
                <a:solidFill>
                  <a:schemeClr val="tx1"/>
                </a:solidFill>
                <a:hlinkClick r:id="rId3"/>
              </a:rPr>
              <a:t>https://partner.microsoft.com/40048510</a:t>
            </a:r>
            <a:endParaRPr lang="nl-NL" sz="800" dirty="0">
              <a:solidFill>
                <a:schemeClr val="tx1"/>
              </a:solidFill>
            </a:endParaRPr>
          </a:p>
          <a:p>
            <a:pPr fontAlgn="auto">
              <a:spcBef>
                <a:spcPts val="0"/>
              </a:spcBef>
              <a:spcAft>
                <a:spcPts val="0"/>
              </a:spcAft>
              <a:defRPr/>
            </a:pPr>
            <a:endParaRPr lang="nl-NL" sz="1200" dirty="0">
              <a:solidFill>
                <a:schemeClr val="tx1"/>
              </a:solidFill>
            </a:endParaRPr>
          </a:p>
          <a:p>
            <a:pPr fontAlgn="auto">
              <a:spcBef>
                <a:spcPts val="0"/>
              </a:spcBef>
              <a:spcAft>
                <a:spcPts val="0"/>
              </a:spcAft>
              <a:defRPr/>
            </a:pPr>
            <a:endParaRPr lang="nl-NL" sz="1200" dirty="0">
              <a:solidFill>
                <a:schemeClr val="tx1"/>
              </a:solidFill>
            </a:endParaRPr>
          </a:p>
          <a:p>
            <a:pPr fontAlgn="auto">
              <a:spcBef>
                <a:spcPts val="0"/>
              </a:spcBef>
              <a:spcAft>
                <a:spcPts val="0"/>
              </a:spcAft>
              <a:defRPr/>
            </a:pPr>
            <a:r>
              <a:rPr lang="nl-NL" sz="1200" dirty="0">
                <a:solidFill>
                  <a:schemeClr val="tx1"/>
                </a:solidFill>
              </a:rPr>
              <a:t>Schrijf nu in voor de 2-daagse technische MDOP training en ontvang een externe harde schijf.</a:t>
            </a:r>
          </a:p>
          <a:p>
            <a:pPr fontAlgn="auto">
              <a:spcBef>
                <a:spcPts val="0"/>
              </a:spcBef>
              <a:spcAft>
                <a:spcPts val="0"/>
              </a:spcAft>
              <a:defRPr/>
            </a:pPr>
            <a:r>
              <a:rPr lang="nl-NL" sz="800" dirty="0">
                <a:solidFill>
                  <a:prstClr val="black"/>
                </a:solidFill>
                <a:hlinkClick r:id="rId4"/>
              </a:rPr>
              <a:t>https://training.partner.microsoft.com/plc</a:t>
            </a:r>
            <a:endParaRPr lang="nl-NL" sz="800" dirty="0">
              <a:solidFill>
                <a:prstClr val="black"/>
              </a:solidFill>
            </a:endParaRPr>
          </a:p>
          <a:p>
            <a:pPr fontAlgn="auto">
              <a:spcBef>
                <a:spcPts val="0"/>
              </a:spcBef>
              <a:spcAft>
                <a:spcPts val="0"/>
              </a:spcAft>
              <a:defRPr/>
            </a:pPr>
            <a:endParaRPr lang="nl-NL" sz="800" dirty="0">
              <a:solidFill>
                <a:prstClr val="black"/>
              </a:solidFill>
            </a:endParaRPr>
          </a:p>
          <a:p>
            <a:pPr fontAlgn="auto">
              <a:spcBef>
                <a:spcPts val="0"/>
              </a:spcBef>
              <a:spcAft>
                <a:spcPts val="0"/>
              </a:spcAft>
              <a:defRPr/>
            </a:pPr>
            <a:endParaRPr lang="nl-NL" sz="1200" dirty="0">
              <a:solidFill>
                <a:schemeClr val="tx1"/>
              </a:solidFill>
            </a:endParaRPr>
          </a:p>
          <a:p>
            <a:pPr fontAlgn="auto">
              <a:spcBef>
                <a:spcPts val="0"/>
              </a:spcBef>
              <a:spcAft>
                <a:spcPts val="0"/>
              </a:spcAft>
              <a:defRPr/>
            </a:pPr>
            <a:endParaRPr lang="nl-NL" sz="1200" dirty="0">
              <a:solidFill>
                <a:schemeClr val="tx1"/>
              </a:solidFill>
            </a:endParaRPr>
          </a:p>
          <a:p>
            <a:pPr fontAlgn="auto">
              <a:spcBef>
                <a:spcPts val="0"/>
              </a:spcBef>
              <a:spcAft>
                <a:spcPts val="0"/>
              </a:spcAft>
              <a:defRPr/>
            </a:pPr>
            <a:r>
              <a:rPr lang="nl-NL" sz="1200" dirty="0">
                <a:solidFill>
                  <a:schemeClr val="tx1"/>
                </a:solidFill>
              </a:rPr>
              <a:t>Verdiep u nu in de Windows Desktop Deployment specialisatie.</a:t>
            </a:r>
          </a:p>
          <a:p>
            <a:pPr fontAlgn="auto">
              <a:spcBef>
                <a:spcPts val="0"/>
              </a:spcBef>
              <a:spcAft>
                <a:spcPts val="0"/>
              </a:spcAft>
              <a:defRPr/>
            </a:pPr>
            <a:r>
              <a:rPr lang="nl-NL" sz="800" dirty="0">
                <a:solidFill>
                  <a:prstClr val="black"/>
                </a:solidFill>
                <a:hlinkClick r:id="rId5"/>
              </a:rPr>
              <a:t>https://partner.microsoft.com/40029236</a:t>
            </a:r>
            <a:endParaRPr lang="nl-NL" sz="800" dirty="0">
              <a:solidFill>
                <a:prstClr val="black"/>
              </a:solidFill>
            </a:endParaRPr>
          </a:p>
          <a:p>
            <a:pPr fontAlgn="auto">
              <a:spcBef>
                <a:spcPts val="0"/>
              </a:spcBef>
              <a:spcAft>
                <a:spcPts val="0"/>
              </a:spcAft>
              <a:defRPr/>
            </a:pPr>
            <a:endParaRPr lang="nl-NL" sz="800" dirty="0">
              <a:solidFill>
                <a:prstClr val="black"/>
              </a:solidFill>
            </a:endParaRPr>
          </a:p>
          <a:p>
            <a:pPr fontAlgn="auto">
              <a:spcBef>
                <a:spcPts val="0"/>
              </a:spcBef>
              <a:spcAft>
                <a:spcPts val="0"/>
              </a:spcAft>
              <a:defRPr/>
            </a:pPr>
            <a:endParaRPr lang="nl-NL" sz="800" dirty="0">
              <a:solidFill>
                <a:prstClr val="black"/>
              </a:solidFill>
            </a:endParaRPr>
          </a:p>
          <a:p>
            <a:pPr fontAlgn="auto">
              <a:spcBef>
                <a:spcPts val="0"/>
              </a:spcBef>
              <a:spcAft>
                <a:spcPts val="0"/>
              </a:spcAft>
              <a:defRPr/>
            </a:pPr>
            <a:endParaRPr lang="nl-NL" sz="1200" dirty="0">
              <a:solidFill>
                <a:schemeClr val="tx1"/>
              </a:solidFill>
            </a:endParaRPr>
          </a:p>
        </p:txBody>
      </p:sp>
      <p:sp>
        <p:nvSpPr>
          <p:cNvPr id="30" name="Pentagon 29"/>
          <p:cNvSpPr/>
          <p:nvPr/>
        </p:nvSpPr>
        <p:spPr>
          <a:xfrm>
            <a:off x="2305050" y="1714500"/>
            <a:ext cx="2133600" cy="3786188"/>
          </a:xfrm>
          <a:prstGeom prst="homePlate">
            <a:avLst>
              <a:gd name="adj" fmla="val 12122"/>
            </a:avLst>
          </a:prstGeom>
          <a:solidFill>
            <a:schemeClr val="accent5">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nl-NL" sz="1200" dirty="0">
                <a:solidFill>
                  <a:schemeClr val="tx1"/>
                </a:solidFill>
              </a:rPr>
              <a:t>Ga het gesprek aan met uw klanten en bepaal gezamenlijk de juiste oplossing, met behulp van:</a:t>
            </a:r>
          </a:p>
          <a:p>
            <a:pPr fontAlgn="auto">
              <a:spcBef>
                <a:spcPts val="0"/>
              </a:spcBef>
              <a:spcAft>
                <a:spcPts val="0"/>
              </a:spcAft>
              <a:defRPr/>
            </a:pPr>
            <a:endParaRPr lang="nl-NL" sz="1200" dirty="0">
              <a:solidFill>
                <a:schemeClr val="tx1"/>
              </a:solidFill>
            </a:endParaRPr>
          </a:p>
          <a:p>
            <a:pPr fontAlgn="auto">
              <a:spcBef>
                <a:spcPts val="0"/>
              </a:spcBef>
              <a:spcAft>
                <a:spcPts val="0"/>
              </a:spcAft>
              <a:defRPr/>
            </a:pPr>
            <a:r>
              <a:rPr lang="nl-NL" sz="1200" dirty="0">
                <a:solidFill>
                  <a:schemeClr val="tx1"/>
                </a:solidFill>
              </a:rPr>
              <a:t>Business Value Assessment Tool</a:t>
            </a:r>
          </a:p>
          <a:p>
            <a:pPr fontAlgn="auto">
              <a:spcBef>
                <a:spcPts val="0"/>
              </a:spcBef>
              <a:spcAft>
                <a:spcPts val="0"/>
              </a:spcAft>
              <a:defRPr/>
            </a:pPr>
            <a:r>
              <a:rPr lang="nl-NL" sz="800" dirty="0">
                <a:solidFill>
                  <a:schemeClr val="tx1"/>
                </a:solidFill>
                <a:hlinkClick r:id="rId6"/>
              </a:rPr>
              <a:t>https://partner.microsoft.com/40047890</a:t>
            </a:r>
            <a:endParaRPr lang="nl-NL" sz="800" dirty="0">
              <a:solidFill>
                <a:schemeClr val="tx1"/>
              </a:solidFill>
            </a:endParaRPr>
          </a:p>
          <a:p>
            <a:pPr fontAlgn="auto">
              <a:spcBef>
                <a:spcPts val="0"/>
              </a:spcBef>
              <a:spcAft>
                <a:spcPts val="0"/>
              </a:spcAft>
              <a:defRPr/>
            </a:pPr>
            <a:endParaRPr lang="nl-NL" sz="1200" dirty="0">
              <a:solidFill>
                <a:schemeClr val="tx1"/>
              </a:solidFill>
            </a:endParaRPr>
          </a:p>
          <a:p>
            <a:pPr fontAlgn="auto">
              <a:spcBef>
                <a:spcPts val="0"/>
              </a:spcBef>
              <a:spcAft>
                <a:spcPts val="0"/>
              </a:spcAft>
              <a:defRPr/>
            </a:pPr>
            <a:r>
              <a:rPr lang="nl-NL" sz="1200" dirty="0">
                <a:solidFill>
                  <a:schemeClr val="tx1"/>
                </a:solidFill>
              </a:rPr>
              <a:t>Application compatibility assessment Tool</a:t>
            </a:r>
          </a:p>
          <a:p>
            <a:pPr fontAlgn="auto">
              <a:spcBef>
                <a:spcPts val="0"/>
              </a:spcBef>
              <a:spcAft>
                <a:spcPts val="0"/>
              </a:spcAft>
              <a:defRPr/>
            </a:pPr>
            <a:r>
              <a:rPr lang="nl-NL" sz="800" dirty="0">
                <a:solidFill>
                  <a:schemeClr val="tx1"/>
                </a:solidFill>
                <a:hlinkClick r:id="rId7"/>
              </a:rPr>
              <a:t>https://partner.microsoft.com/40048425</a:t>
            </a:r>
            <a:endParaRPr lang="nl-NL" sz="800" dirty="0">
              <a:solidFill>
                <a:schemeClr val="tx1"/>
              </a:solidFill>
            </a:endParaRPr>
          </a:p>
          <a:p>
            <a:pPr fontAlgn="auto">
              <a:spcBef>
                <a:spcPts val="0"/>
              </a:spcBef>
              <a:spcAft>
                <a:spcPts val="0"/>
              </a:spcAft>
              <a:defRPr/>
            </a:pPr>
            <a:endParaRPr lang="nl-NL" sz="1200" dirty="0">
              <a:solidFill>
                <a:schemeClr val="tx1"/>
              </a:solidFill>
            </a:endParaRPr>
          </a:p>
          <a:p>
            <a:pPr fontAlgn="auto">
              <a:spcBef>
                <a:spcPts val="0"/>
              </a:spcBef>
              <a:spcAft>
                <a:spcPts val="0"/>
              </a:spcAft>
              <a:defRPr/>
            </a:pPr>
            <a:r>
              <a:rPr lang="nl-NL" sz="1200" dirty="0">
                <a:solidFill>
                  <a:schemeClr val="tx1"/>
                </a:solidFill>
              </a:rPr>
              <a:t>Hardware compatibility assessment Tool</a:t>
            </a:r>
          </a:p>
          <a:p>
            <a:pPr fontAlgn="auto">
              <a:spcBef>
                <a:spcPts val="0"/>
              </a:spcBef>
              <a:spcAft>
                <a:spcPts val="0"/>
              </a:spcAft>
              <a:defRPr/>
            </a:pPr>
            <a:r>
              <a:rPr lang="nl-NL" sz="800" dirty="0">
                <a:solidFill>
                  <a:schemeClr val="tx1"/>
                </a:solidFill>
                <a:hlinkClick r:id="rId8"/>
              </a:rPr>
              <a:t>http://www.microsoft.com/MAP</a:t>
            </a:r>
            <a:endParaRPr lang="nl-NL" sz="800" dirty="0">
              <a:solidFill>
                <a:schemeClr val="tx1"/>
              </a:solidFill>
            </a:endParaRPr>
          </a:p>
          <a:p>
            <a:pPr fontAlgn="auto">
              <a:spcBef>
                <a:spcPts val="0"/>
              </a:spcBef>
              <a:spcAft>
                <a:spcPts val="0"/>
              </a:spcAft>
              <a:defRPr/>
            </a:pPr>
            <a:endParaRPr lang="nl-NL" sz="800" dirty="0">
              <a:solidFill>
                <a:schemeClr val="tx1"/>
              </a:solidFill>
            </a:endParaRPr>
          </a:p>
          <a:p>
            <a:pPr fontAlgn="auto">
              <a:spcBef>
                <a:spcPts val="0"/>
              </a:spcBef>
              <a:spcAft>
                <a:spcPts val="0"/>
              </a:spcAft>
              <a:defRPr/>
            </a:pPr>
            <a:endParaRPr lang="nl-NL" sz="1200" dirty="0">
              <a:solidFill>
                <a:schemeClr val="tx1"/>
              </a:solidFill>
              <a:hlinkClick r:id="rId3"/>
            </a:endParaRPr>
          </a:p>
          <a:p>
            <a:pPr fontAlgn="auto">
              <a:spcBef>
                <a:spcPts val="0"/>
              </a:spcBef>
              <a:spcAft>
                <a:spcPts val="0"/>
              </a:spcAft>
              <a:defRPr/>
            </a:pPr>
            <a:endParaRPr lang="nl-NL" sz="1200" dirty="0">
              <a:solidFill>
                <a:schemeClr val="tx1"/>
              </a:solidFill>
            </a:endParaRPr>
          </a:p>
        </p:txBody>
      </p:sp>
      <p:sp>
        <p:nvSpPr>
          <p:cNvPr id="32" name="Pentagon 31"/>
          <p:cNvSpPr/>
          <p:nvPr/>
        </p:nvSpPr>
        <p:spPr>
          <a:xfrm>
            <a:off x="4554538" y="1714500"/>
            <a:ext cx="2132012" cy="3786188"/>
          </a:xfrm>
          <a:prstGeom prst="homePlate">
            <a:avLst>
              <a:gd name="adj" fmla="val 12122"/>
            </a:avLst>
          </a:prstGeom>
          <a:solidFill>
            <a:schemeClr val="accent5">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nl-NL" sz="1200" dirty="0">
                <a:solidFill>
                  <a:schemeClr val="tx1"/>
                </a:solidFill>
              </a:rPr>
              <a:t>Ontdek uw marktkansen in de MidMarket.</a:t>
            </a:r>
          </a:p>
          <a:p>
            <a:pPr fontAlgn="auto">
              <a:spcBef>
                <a:spcPts val="0"/>
              </a:spcBef>
              <a:spcAft>
                <a:spcPts val="0"/>
              </a:spcAft>
              <a:defRPr/>
            </a:pPr>
            <a:endParaRPr lang="nl-NL" sz="1200" dirty="0">
              <a:solidFill>
                <a:schemeClr val="tx1"/>
              </a:solidFill>
            </a:endParaRPr>
          </a:p>
          <a:p>
            <a:pPr fontAlgn="auto">
              <a:spcBef>
                <a:spcPts val="0"/>
              </a:spcBef>
              <a:spcAft>
                <a:spcPts val="0"/>
              </a:spcAft>
              <a:defRPr/>
            </a:pPr>
            <a:endParaRPr lang="nl-NL" sz="1200" dirty="0">
              <a:solidFill>
                <a:schemeClr val="tx1"/>
              </a:solidFill>
            </a:endParaRPr>
          </a:p>
          <a:p>
            <a:pPr fontAlgn="auto">
              <a:spcBef>
                <a:spcPts val="0"/>
              </a:spcBef>
              <a:spcAft>
                <a:spcPts val="0"/>
              </a:spcAft>
              <a:defRPr/>
            </a:pPr>
            <a:r>
              <a:rPr lang="nl-NL" sz="1200" dirty="0">
                <a:solidFill>
                  <a:schemeClr val="tx1"/>
                </a:solidFill>
              </a:rPr>
              <a:t>Vind hier alle materialen voor uw verkoop &amp; marketing aktiviteiten.</a:t>
            </a:r>
          </a:p>
          <a:p>
            <a:pPr fontAlgn="auto">
              <a:spcBef>
                <a:spcPts val="0"/>
              </a:spcBef>
              <a:spcAft>
                <a:spcPts val="0"/>
              </a:spcAft>
              <a:defRPr/>
            </a:pPr>
            <a:r>
              <a:rPr lang="nl-NL" sz="800" dirty="0">
                <a:solidFill>
                  <a:schemeClr val="tx1"/>
                </a:solidFill>
                <a:hlinkClick r:id="rId6"/>
              </a:rPr>
              <a:t>http://www.microsoft.nl/partners/wps</a:t>
            </a:r>
            <a:endParaRPr lang="nl-NL" sz="800" dirty="0">
              <a:solidFill>
                <a:prstClr val="black"/>
              </a:solidFill>
              <a:hlinkClick r:id="rId6"/>
            </a:endParaRPr>
          </a:p>
          <a:p>
            <a:pPr fontAlgn="auto">
              <a:spcBef>
                <a:spcPts val="0"/>
              </a:spcBef>
              <a:spcAft>
                <a:spcPts val="0"/>
              </a:spcAft>
              <a:defRPr/>
            </a:pPr>
            <a:endParaRPr lang="nl-NL" sz="1200" dirty="0">
              <a:solidFill>
                <a:schemeClr val="tx1"/>
              </a:solidFill>
            </a:endParaRPr>
          </a:p>
          <a:p>
            <a:pPr fontAlgn="auto">
              <a:spcBef>
                <a:spcPts val="0"/>
              </a:spcBef>
              <a:spcAft>
                <a:spcPts val="0"/>
              </a:spcAft>
              <a:defRPr/>
            </a:pPr>
            <a:endParaRPr lang="nl-NL" sz="1200" dirty="0">
              <a:solidFill>
                <a:schemeClr val="tx1"/>
              </a:solidFill>
            </a:endParaRPr>
          </a:p>
          <a:p>
            <a:pPr fontAlgn="auto">
              <a:spcBef>
                <a:spcPts val="0"/>
              </a:spcBef>
              <a:spcAft>
                <a:spcPts val="0"/>
              </a:spcAft>
              <a:defRPr/>
            </a:pPr>
            <a:r>
              <a:rPr lang="nl-NL" sz="1200" dirty="0">
                <a:solidFill>
                  <a:schemeClr val="tx1"/>
                </a:solidFill>
              </a:rPr>
              <a:t>Verdien credits met de Circle of Success middels Windows Vista assessments en verkopen.</a:t>
            </a:r>
          </a:p>
          <a:p>
            <a:pPr fontAlgn="auto">
              <a:spcBef>
                <a:spcPts val="0"/>
              </a:spcBef>
              <a:spcAft>
                <a:spcPts val="0"/>
              </a:spcAft>
              <a:defRPr/>
            </a:pPr>
            <a:r>
              <a:rPr lang="nl-NL" sz="800" dirty="0">
                <a:solidFill>
                  <a:prstClr val="black"/>
                </a:solidFill>
                <a:hlinkClick r:id="rId9"/>
              </a:rPr>
              <a:t>http://www.circleofsuccess.nl</a:t>
            </a:r>
            <a:endParaRPr lang="nl-NL" sz="800" dirty="0">
              <a:solidFill>
                <a:prstClr val="black"/>
              </a:solidFill>
              <a:hlinkClick r:id="rId6"/>
            </a:endParaRPr>
          </a:p>
          <a:p>
            <a:pPr fontAlgn="auto">
              <a:spcBef>
                <a:spcPts val="0"/>
              </a:spcBef>
              <a:spcAft>
                <a:spcPts val="0"/>
              </a:spcAft>
              <a:defRPr/>
            </a:pPr>
            <a:endParaRPr lang="nl-NL" sz="1200" dirty="0">
              <a:solidFill>
                <a:schemeClr val="tx1"/>
              </a:solidFill>
            </a:endParaRPr>
          </a:p>
        </p:txBody>
      </p:sp>
      <p:sp>
        <p:nvSpPr>
          <p:cNvPr id="34" name="Pentagon 33"/>
          <p:cNvSpPr/>
          <p:nvPr/>
        </p:nvSpPr>
        <p:spPr>
          <a:xfrm>
            <a:off x="6859588" y="1714500"/>
            <a:ext cx="2133600" cy="3786188"/>
          </a:xfrm>
          <a:prstGeom prst="homePlate">
            <a:avLst>
              <a:gd name="adj" fmla="val 12122"/>
            </a:avLst>
          </a:prstGeom>
          <a:solidFill>
            <a:schemeClr val="accent5">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nl-NL" sz="1200" dirty="0">
                <a:solidFill>
                  <a:schemeClr val="tx1"/>
                </a:solidFill>
              </a:rPr>
              <a:t>Gebruik voor het plannen en uitvoeren van deployments de Microsoft Deployment solution accelerator.</a:t>
            </a:r>
          </a:p>
          <a:p>
            <a:pPr fontAlgn="auto">
              <a:spcBef>
                <a:spcPts val="0"/>
              </a:spcBef>
              <a:spcAft>
                <a:spcPts val="0"/>
              </a:spcAft>
              <a:defRPr/>
            </a:pPr>
            <a:r>
              <a:rPr lang="nl-NL" sz="800" dirty="0">
                <a:solidFill>
                  <a:prstClr val="black"/>
                </a:solidFill>
                <a:hlinkClick r:id="rId10"/>
              </a:rPr>
              <a:t>http://go.microsoft.com/?linkid=7561509</a:t>
            </a:r>
            <a:endParaRPr lang="nl-NL" sz="1200" dirty="0">
              <a:solidFill>
                <a:schemeClr val="tx1"/>
              </a:solidFill>
            </a:endParaRPr>
          </a:p>
          <a:p>
            <a:pPr fontAlgn="auto">
              <a:spcBef>
                <a:spcPts val="0"/>
              </a:spcBef>
              <a:spcAft>
                <a:spcPts val="0"/>
              </a:spcAft>
              <a:defRPr/>
            </a:pPr>
            <a:endParaRPr lang="nl-NL" sz="1200" dirty="0">
              <a:solidFill>
                <a:schemeClr val="tx1"/>
              </a:solidFill>
            </a:endParaRPr>
          </a:p>
          <a:p>
            <a:pPr fontAlgn="auto">
              <a:spcBef>
                <a:spcPts val="0"/>
              </a:spcBef>
              <a:spcAft>
                <a:spcPts val="0"/>
              </a:spcAft>
              <a:defRPr/>
            </a:pPr>
            <a:r>
              <a:rPr lang="nl-NL" sz="1200" dirty="0">
                <a:solidFill>
                  <a:schemeClr val="tx1"/>
                </a:solidFill>
              </a:rPr>
              <a:t>Profiteer van de bewezen voordelen van het deployment partner programma.</a:t>
            </a:r>
          </a:p>
          <a:p>
            <a:pPr fontAlgn="auto">
              <a:spcBef>
                <a:spcPts val="0"/>
              </a:spcBef>
              <a:spcAft>
                <a:spcPts val="0"/>
              </a:spcAft>
              <a:defRPr/>
            </a:pPr>
            <a:r>
              <a:rPr lang="nl-NL" sz="800" dirty="0">
                <a:solidFill>
                  <a:prstClr val="black"/>
                </a:solidFill>
                <a:hlinkClick r:id="rId11"/>
              </a:rPr>
              <a:t>https://partner.microsoft.com/40030329</a:t>
            </a:r>
            <a:endParaRPr lang="nl-NL" sz="800" dirty="0">
              <a:solidFill>
                <a:prstClr val="black"/>
              </a:solidFill>
              <a:hlinkClick r:id="rId12"/>
            </a:endParaRPr>
          </a:p>
          <a:p>
            <a:pPr fontAlgn="auto">
              <a:spcBef>
                <a:spcPts val="0"/>
              </a:spcBef>
              <a:spcAft>
                <a:spcPts val="0"/>
              </a:spcAft>
              <a:defRPr/>
            </a:pPr>
            <a:endParaRPr lang="nl-NL" sz="1200" dirty="0">
              <a:solidFill>
                <a:schemeClr val="tx1"/>
              </a:solidFill>
            </a:endParaRPr>
          </a:p>
          <a:p>
            <a:pPr fontAlgn="auto">
              <a:spcBef>
                <a:spcPts val="0"/>
              </a:spcBef>
              <a:spcAft>
                <a:spcPts val="0"/>
              </a:spcAft>
              <a:defRPr/>
            </a:pPr>
            <a:endParaRPr lang="nl-NL" sz="1200" dirty="0">
              <a:solidFill>
                <a:schemeClr val="tx1"/>
              </a:solidFill>
            </a:endParaRPr>
          </a:p>
        </p:txBody>
      </p:sp>
      <p:sp>
        <p:nvSpPr>
          <p:cNvPr id="60425" name="TextBox 16"/>
          <p:cNvSpPr txBox="1">
            <a:spLocks noChangeArrowheads="1"/>
          </p:cNvSpPr>
          <p:nvPr/>
        </p:nvSpPr>
        <p:spPr bwMode="auto">
          <a:xfrm>
            <a:off x="71438" y="5572125"/>
            <a:ext cx="9001125" cy="1200150"/>
          </a:xfrm>
          <a:prstGeom prst="rect">
            <a:avLst/>
          </a:prstGeom>
          <a:noFill/>
          <a:ln w="9525">
            <a:noFill/>
            <a:miter lim="800000"/>
            <a:headEnd/>
            <a:tailEnd/>
          </a:ln>
        </p:spPr>
        <p:txBody>
          <a:bodyPr>
            <a:spAutoFit/>
          </a:bodyPr>
          <a:lstStyle/>
          <a:p>
            <a:pPr algn="ctr"/>
            <a:r>
              <a:rPr lang="nl-NL">
                <a:latin typeface="Segoe Semibold"/>
              </a:rPr>
              <a:t>Alles over Windows Partner Solutions is te vinden op:</a:t>
            </a:r>
          </a:p>
          <a:p>
            <a:pPr algn="ctr"/>
            <a:r>
              <a:rPr lang="nl-NL">
                <a:latin typeface="Segoe Semibold"/>
                <a:hlinkClick r:id="rId13"/>
              </a:rPr>
              <a:t>http://www.microsoft.nl/partners/wps</a:t>
            </a:r>
            <a:endParaRPr lang="nl-NL">
              <a:latin typeface="Segoe Semibold"/>
            </a:endParaRPr>
          </a:p>
          <a:p>
            <a:endParaRPr lang="nl-NL">
              <a:latin typeface="Segoe Semibold"/>
            </a:endParaRPr>
          </a:p>
          <a:p>
            <a:endParaRPr lang="nl-NL">
              <a:latin typeface="Segoe Semibold"/>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355600"/>
            <a:ext cx="8778875" cy="590931"/>
          </a:xfrm>
        </p:spPr>
        <p:txBody>
          <a:bodyPr/>
          <a:lstStyle/>
          <a:p>
            <a:pPr>
              <a:defRPr/>
            </a:pPr>
            <a:r>
              <a:rPr smtClean="0"/>
              <a:t>Windows Partner Solutions informatie</a:t>
            </a:r>
            <a:endParaRPr/>
          </a:p>
        </p:txBody>
      </p:sp>
      <p:sp>
        <p:nvSpPr>
          <p:cNvPr id="3" name="Content Placeholder 2"/>
          <p:cNvSpPr>
            <a:spLocks noGrp="1"/>
          </p:cNvSpPr>
          <p:nvPr>
            <p:ph idx="1"/>
          </p:nvPr>
        </p:nvSpPr>
        <p:spPr>
          <a:xfrm>
            <a:off x="428625" y="1000125"/>
            <a:ext cx="8410575" cy="4911725"/>
          </a:xfrm>
        </p:spPr>
        <p:txBody>
          <a:bodyPr/>
          <a:lstStyle/>
          <a:p>
            <a:pPr>
              <a:defRPr/>
            </a:pPr>
            <a:r>
              <a:rPr lang="nl-NL" sz="2800" dirty="0" smtClean="0"/>
              <a:t>Algemeen</a:t>
            </a:r>
          </a:p>
          <a:p>
            <a:pPr lvl="1">
              <a:defRPr/>
            </a:pPr>
            <a:r>
              <a:rPr lang="nl-NL" sz="2400" dirty="0" smtClean="0">
                <a:solidFill>
                  <a:srgbClr val="FFFF66"/>
                </a:solidFill>
              </a:rPr>
              <a:t>http://www.microsoft.nl/partners/WPS</a:t>
            </a:r>
          </a:p>
          <a:p>
            <a:pPr>
              <a:defRPr/>
            </a:pPr>
            <a:r>
              <a:rPr lang="nl-NL" sz="2800" dirty="0" smtClean="0"/>
              <a:t>Training</a:t>
            </a:r>
          </a:p>
          <a:p>
            <a:pPr lvl="1">
              <a:defRPr/>
            </a:pPr>
            <a:r>
              <a:rPr lang="nl-NL" sz="2400" dirty="0" smtClean="0">
                <a:solidFill>
                  <a:srgbClr val="FFFF66"/>
                </a:solidFill>
              </a:rPr>
              <a:t>https://partner.microsoft.com/40055817</a:t>
            </a:r>
          </a:p>
          <a:p>
            <a:pPr>
              <a:defRPr/>
            </a:pPr>
            <a:r>
              <a:rPr lang="nl-NL" sz="2800" dirty="0" smtClean="0"/>
              <a:t>Specialisatie</a:t>
            </a:r>
          </a:p>
          <a:p>
            <a:pPr lvl="1">
              <a:defRPr/>
            </a:pPr>
            <a:r>
              <a:rPr lang="nl-NL" sz="2400" dirty="0" smtClean="0">
                <a:solidFill>
                  <a:srgbClr val="FFFF66"/>
                </a:solidFill>
              </a:rPr>
              <a:t>https://partner.microsoft.com/40029236</a:t>
            </a:r>
          </a:p>
          <a:p>
            <a:pPr>
              <a:defRPr/>
            </a:pPr>
            <a:r>
              <a:rPr lang="nl-NL" sz="2800" dirty="0" smtClean="0"/>
              <a:t>Tooling</a:t>
            </a:r>
          </a:p>
          <a:p>
            <a:pPr lvl="1">
              <a:defRPr/>
            </a:pPr>
            <a:r>
              <a:rPr lang="nl-NL" sz="2400" dirty="0" smtClean="0">
                <a:solidFill>
                  <a:srgbClr val="FFFF66"/>
                </a:solidFill>
              </a:rPr>
              <a:t>http://www.microsoft.com/MAP </a:t>
            </a:r>
          </a:p>
          <a:p>
            <a:pPr lvl="1">
              <a:buFont typeface="Wingdings 2" pitchFamily="18" charset="2"/>
              <a:buNone/>
              <a:defRPr/>
            </a:pPr>
            <a:r>
              <a:rPr lang="nl-NL" sz="1800" dirty="0" smtClean="0"/>
              <a:t>(hardware assessment)</a:t>
            </a:r>
            <a:endParaRPr lang="nl-NL" sz="2400" dirty="0" smtClean="0"/>
          </a:p>
          <a:p>
            <a:pPr lvl="1">
              <a:defRPr/>
            </a:pPr>
            <a:r>
              <a:rPr lang="nl-NL" sz="2400" dirty="0" smtClean="0">
                <a:solidFill>
                  <a:srgbClr val="FFFF66"/>
                </a:solidFill>
              </a:rPr>
              <a:t>https://partner.microsoft.com/40055823 </a:t>
            </a:r>
          </a:p>
          <a:p>
            <a:pPr lvl="1">
              <a:buFont typeface="Wingdings 2" pitchFamily="18" charset="2"/>
              <a:buNone/>
              <a:defRPr/>
            </a:pPr>
            <a:r>
              <a:rPr lang="nl-NL" sz="1800" dirty="0" smtClean="0"/>
              <a:t>(business value assessment)</a:t>
            </a:r>
          </a:p>
        </p:txBody>
      </p:sp>
      <p:grpSp>
        <p:nvGrpSpPr>
          <p:cNvPr id="62467" name="Group 3"/>
          <p:cNvGrpSpPr>
            <a:grpSpLocks/>
          </p:cNvGrpSpPr>
          <p:nvPr/>
        </p:nvGrpSpPr>
        <p:grpSpPr bwMode="auto">
          <a:xfrm>
            <a:off x="4429125" y="0"/>
            <a:ext cx="4714875" cy="357188"/>
            <a:chOff x="4429092" y="-24"/>
            <a:chExt cx="4714940" cy="357214"/>
          </a:xfrm>
        </p:grpSpPr>
        <p:graphicFrame>
          <p:nvGraphicFramePr>
            <p:cNvPr id="5" name="Diagram 4"/>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381000" y="5380038"/>
            <a:ext cx="8382000" cy="508000"/>
          </a:xfrm>
          <a:prstGeom prst="rect">
            <a:avLst/>
          </a:prstGeom>
          <a:noFill/>
          <a:ln w="9525">
            <a:noFill/>
            <a:miter lim="800000"/>
            <a:headEnd/>
            <a:tailEnd/>
          </a:ln>
        </p:spPr>
        <p:txBody>
          <a:bodyPr lIns="76179" tIns="38088" rIns="76179" bIns="38088" anchor="ctr">
            <a:spAutoFit/>
          </a:bodyPr>
          <a:lstStyle/>
          <a:p>
            <a:pPr algn="ctr" defTabSz="760413"/>
            <a:r>
              <a:rPr lang="en-US" sz="700">
                <a:latin typeface="Segoe Semibold"/>
                <a:ea typeface="MS Mincho"/>
                <a:cs typeface="Times New Roman" pitchFamily="18"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a:ea typeface="MS Mincho"/>
              <a:cs typeface="Times New Roman" pitchFamily="18" charset="0"/>
            </a:endParaRPr>
          </a:p>
        </p:txBody>
      </p:sp>
      <p:pic>
        <p:nvPicPr>
          <p:cNvPr id="64514" name="Picture 6" descr="Microsoft logo and tagline.png"/>
          <p:cNvPicPr>
            <a:picLocks noChangeAspect="1"/>
          </p:cNvPicPr>
          <p:nvPr/>
        </p:nvPicPr>
        <p:blipFill>
          <a:blip r:embed="rId3"/>
          <a:srcRect/>
          <a:stretch>
            <a:fillRect/>
          </a:stretch>
        </p:blipFill>
        <p:spPr bwMode="black">
          <a:xfrm>
            <a:off x="1123950" y="2354263"/>
            <a:ext cx="6881813" cy="1484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00034" y="2523176"/>
            <a:ext cx="8429684" cy="1477328"/>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4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Windows Vista</a:t>
            </a:r>
            <a:br>
              <a:rPr lang="en-US" sz="4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a:r>
            <a:b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br>
            <a:r>
              <a:rPr lang="en-US" sz="2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Microsoft Desktop Optimization Pack (MDOP)</a:t>
            </a:r>
            <a:endParaRPr lang="en-US" sz="24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4" name="Subtitle 3"/>
          <p:cNvSpPr>
            <a:spLocks noGrp="1"/>
          </p:cNvSpPr>
          <p:nvPr>
            <p:ph type="subTitle" idx="1"/>
          </p:nvPr>
        </p:nvSpPr>
        <p:spPr>
          <a:xfrm>
            <a:off x="814388" y="4572000"/>
            <a:ext cx="6400800" cy="1477963"/>
          </a:xfrm>
        </p:spPr>
        <p:txBody>
          <a:bodyPr/>
          <a:lstStyle/>
          <a:p>
            <a:pPr algn="l">
              <a:defRPr/>
            </a:pPr>
            <a:r>
              <a:rPr lang="en-US" sz="2000" dirty="0" smtClean="0">
                <a:solidFill>
                  <a:schemeClr val="tx1">
                    <a:lumMod val="75000"/>
                  </a:schemeClr>
                </a:solidFill>
              </a:rPr>
              <a:t>Pieter Essing</a:t>
            </a:r>
          </a:p>
          <a:p>
            <a:pPr algn="l">
              <a:defRPr/>
            </a:pPr>
            <a:r>
              <a:rPr lang="en-US" sz="2000" dirty="0" smtClean="0">
                <a:solidFill>
                  <a:schemeClr val="tx1">
                    <a:lumMod val="75000"/>
                  </a:schemeClr>
                </a:solidFill>
              </a:rPr>
              <a:t>Project manager – Windows Partner Solutions</a:t>
            </a:r>
          </a:p>
          <a:p>
            <a:pPr algn="l">
              <a:defRPr/>
            </a:pPr>
            <a:r>
              <a:rPr lang="en-US" sz="2000" dirty="0" smtClean="0">
                <a:solidFill>
                  <a:schemeClr val="tx1">
                    <a:lumMod val="75000"/>
                  </a:schemeClr>
                </a:solidFill>
              </a:rPr>
              <a:t>V-piessi@microsoft.com</a:t>
            </a:r>
          </a:p>
          <a:p>
            <a:pPr algn="l">
              <a:defRPr/>
            </a:pPr>
            <a:r>
              <a:rPr lang="en-US" sz="2000" dirty="0" smtClean="0">
                <a:solidFill>
                  <a:schemeClr val="tx1">
                    <a:lumMod val="75000"/>
                  </a:schemeClr>
                </a:solidFill>
              </a:rPr>
              <a:t>06-19624694</a:t>
            </a:r>
            <a:endParaRPr lang="en-US" sz="2000" dirty="0">
              <a:solidFill>
                <a:schemeClr val="tx1">
                  <a:lumMod val="75000"/>
                </a:schemeClr>
              </a:solidFill>
            </a:endParaRPr>
          </a:p>
        </p:txBody>
      </p:sp>
      <p:graphicFrame>
        <p:nvGraphicFramePr>
          <p:cNvPr id="5" name="Diagram 4"/>
          <p:cNvGraphicFramePr/>
          <p:nvPr/>
        </p:nvGraphicFramePr>
        <p:xfrm>
          <a:off x="642910" y="1000108"/>
          <a:ext cx="7858180" cy="1000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6" descr="MS_ppt_footer.jpg"/>
          <p:cNvPicPr>
            <a:picLocks noChangeAspect="1"/>
          </p:cNvPicPr>
          <p:nvPr/>
        </p:nvPicPr>
        <p:blipFill>
          <a:blip r:embed="rId7"/>
          <a:srcRect l="71876" t="11166" r="781"/>
          <a:stretch>
            <a:fillRect/>
          </a:stretch>
        </p:blipFill>
        <p:spPr bwMode="auto">
          <a:xfrm>
            <a:off x="3500430" y="5932510"/>
            <a:ext cx="2500330" cy="5683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Windows Partner Solutions</a:t>
            </a:r>
            <a:endParaRPr lang="nl-NL" dirty="0"/>
          </a:p>
        </p:txBody>
      </p:sp>
      <p:sp>
        <p:nvSpPr>
          <p:cNvPr id="3" name="Content Placeholder 4"/>
          <p:cNvSpPr txBox="1">
            <a:spLocks/>
          </p:cNvSpPr>
          <p:nvPr/>
        </p:nvSpPr>
        <p:spPr>
          <a:xfrm>
            <a:off x="366713" y="1416050"/>
            <a:ext cx="8410575" cy="534988"/>
          </a:xfrm>
          <a:prstGeom prst="rect">
            <a:avLst/>
          </a:prstGeom>
        </p:spPr>
        <p:txBody>
          <a:bodyPr/>
          <a:lstStyle/>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3200" kern="0" dirty="0" err="1">
                <a:effectLst>
                  <a:outerShdw blurRad="38100" dist="38100" dir="2700000" algn="tl">
                    <a:srgbClr val="000000">
                      <a:alpha val="43137"/>
                    </a:srgbClr>
                  </a:outerShdw>
                </a:effectLst>
                <a:latin typeface="+mn-lt"/>
              </a:rPr>
              <a:t>Verhogen</a:t>
            </a:r>
            <a:r>
              <a:rPr lang="en-US" sz="3200" kern="0" dirty="0">
                <a:effectLst>
                  <a:outerShdw blurRad="38100" dist="38100" dir="2700000" algn="tl">
                    <a:srgbClr val="000000">
                      <a:alpha val="43137"/>
                    </a:srgbClr>
                  </a:outerShdw>
                </a:effectLst>
                <a:latin typeface="+mn-lt"/>
              </a:rPr>
              <a:t> van…</a:t>
            </a:r>
          </a:p>
          <a:p>
            <a:pPr marL="800100" lvl="1" indent="-342900" defTabSz="-13873163">
              <a:lnSpc>
                <a:spcPct val="90000"/>
              </a:lnSpc>
              <a:spcBef>
                <a:spcPct val="30000"/>
              </a:spcBef>
              <a:buClr>
                <a:schemeClr val="tx2"/>
              </a:buClr>
              <a:buSzPct val="85000"/>
              <a:buFont typeface="Wingdings 2" pitchFamily="18" charset="2"/>
              <a:buBlip>
                <a:blip r:embed="rId3"/>
              </a:buBlip>
              <a:defRPr/>
            </a:pPr>
            <a:r>
              <a:rPr lang="en-US" sz="3200" kern="0" dirty="0">
                <a:effectLst>
                  <a:outerShdw blurRad="38100" dist="38100" dir="2700000" algn="tl">
                    <a:srgbClr val="000000">
                      <a:alpha val="43137"/>
                    </a:srgbClr>
                  </a:outerShdw>
                </a:effectLst>
                <a:latin typeface="+mn-lt"/>
              </a:rPr>
              <a:t>Partner </a:t>
            </a:r>
            <a:r>
              <a:rPr lang="en-US" sz="3200" kern="0" dirty="0" err="1">
                <a:effectLst>
                  <a:outerShdw blurRad="38100" dist="38100" dir="2700000" algn="tl">
                    <a:srgbClr val="000000">
                      <a:alpha val="43137"/>
                    </a:srgbClr>
                  </a:outerShdw>
                </a:effectLst>
                <a:latin typeface="+mn-lt"/>
              </a:rPr>
              <a:t>omzet</a:t>
            </a:r>
            <a:endParaRPr lang="en-US" sz="3200" kern="0" dirty="0">
              <a:effectLst>
                <a:outerShdw blurRad="38100" dist="38100" dir="2700000" algn="tl">
                  <a:srgbClr val="000000">
                    <a:alpha val="43137"/>
                  </a:srgbClr>
                </a:outerShdw>
              </a:effectLst>
              <a:latin typeface="+mn-lt"/>
            </a:endParaRPr>
          </a:p>
          <a:p>
            <a:pPr marL="800100" lvl="1" indent="-342900" defTabSz="-13873163">
              <a:lnSpc>
                <a:spcPct val="90000"/>
              </a:lnSpc>
              <a:spcBef>
                <a:spcPct val="30000"/>
              </a:spcBef>
              <a:buClr>
                <a:schemeClr val="tx2"/>
              </a:buClr>
              <a:buSzPct val="85000"/>
              <a:buFont typeface="Wingdings 2" pitchFamily="18" charset="2"/>
              <a:buBlip>
                <a:blip r:embed="rId3"/>
              </a:buBlip>
              <a:defRPr/>
            </a:pPr>
            <a:r>
              <a:rPr lang="en-US" sz="3200" kern="0" dirty="0" err="1">
                <a:effectLst>
                  <a:outerShdw blurRad="38100" dist="38100" dir="2700000" algn="tl">
                    <a:srgbClr val="000000">
                      <a:alpha val="43137"/>
                    </a:srgbClr>
                  </a:outerShdw>
                </a:effectLst>
                <a:latin typeface="+mn-lt"/>
              </a:rPr>
              <a:t>Toegevoegde</a:t>
            </a:r>
            <a:r>
              <a:rPr lang="en-US" sz="3200" kern="0" dirty="0">
                <a:effectLst>
                  <a:outerShdw blurRad="38100" dist="38100" dir="2700000" algn="tl">
                    <a:srgbClr val="000000">
                      <a:alpha val="43137"/>
                    </a:srgbClr>
                  </a:outerShdw>
                </a:effectLst>
                <a:latin typeface="+mn-lt"/>
              </a:rPr>
              <a:t> </a:t>
            </a:r>
            <a:r>
              <a:rPr lang="en-US" sz="3200" kern="0" dirty="0" err="1">
                <a:effectLst>
                  <a:outerShdw blurRad="38100" dist="38100" dir="2700000" algn="tl">
                    <a:srgbClr val="000000">
                      <a:alpha val="43137"/>
                    </a:srgbClr>
                  </a:outerShdw>
                </a:effectLst>
                <a:latin typeface="+mn-lt"/>
              </a:rPr>
              <a:t>waarde</a:t>
            </a:r>
            <a:r>
              <a:rPr lang="en-US" sz="3200" kern="0" dirty="0">
                <a:effectLst>
                  <a:outerShdw blurRad="38100" dist="38100" dir="2700000" algn="tl">
                    <a:srgbClr val="000000">
                      <a:alpha val="43137"/>
                    </a:srgbClr>
                  </a:outerShdw>
                </a:effectLst>
                <a:latin typeface="+mn-lt"/>
              </a:rPr>
              <a:t> </a:t>
            </a:r>
            <a:r>
              <a:rPr lang="en-US" sz="3200" kern="0" dirty="0" err="1">
                <a:effectLst>
                  <a:outerShdw blurRad="38100" dist="38100" dir="2700000" algn="tl">
                    <a:srgbClr val="000000">
                      <a:alpha val="43137"/>
                    </a:srgbClr>
                  </a:outerShdw>
                </a:effectLst>
                <a:latin typeface="+mn-lt"/>
              </a:rPr>
              <a:t>voor</a:t>
            </a:r>
            <a:r>
              <a:rPr lang="en-US" sz="3200" kern="0" dirty="0">
                <a:effectLst>
                  <a:outerShdw blurRad="38100" dist="38100" dir="2700000" algn="tl">
                    <a:srgbClr val="000000">
                      <a:alpha val="43137"/>
                    </a:srgbClr>
                  </a:outerShdw>
                </a:effectLst>
                <a:latin typeface="+mn-lt"/>
              </a:rPr>
              <a:t> de </a:t>
            </a:r>
            <a:r>
              <a:rPr lang="en-US" sz="3200" kern="0" dirty="0" err="1">
                <a:effectLst>
                  <a:outerShdw blurRad="38100" dist="38100" dir="2700000" algn="tl">
                    <a:srgbClr val="000000">
                      <a:alpha val="43137"/>
                    </a:srgbClr>
                  </a:outerShdw>
                </a:effectLst>
                <a:latin typeface="+mn-lt"/>
              </a:rPr>
              <a:t>klant</a:t>
            </a:r>
            <a:endParaRPr lang="en-US" sz="3200" kern="0" dirty="0">
              <a:effectLst>
                <a:outerShdw blurRad="38100" dist="38100" dir="2700000" algn="tl">
                  <a:srgbClr val="000000">
                    <a:alpha val="43137"/>
                  </a:srgbClr>
                </a:outerShdw>
              </a:effectLst>
              <a:latin typeface="+mn-lt"/>
            </a:endParaRPr>
          </a:p>
          <a:p>
            <a:pPr marL="800100" lvl="1" indent="-342900" defTabSz="-13873163">
              <a:lnSpc>
                <a:spcPct val="90000"/>
              </a:lnSpc>
              <a:spcBef>
                <a:spcPct val="30000"/>
              </a:spcBef>
              <a:buClr>
                <a:schemeClr val="tx2"/>
              </a:buClr>
              <a:buSzPct val="85000"/>
              <a:buFont typeface="Wingdings 2" pitchFamily="18" charset="2"/>
              <a:buBlip>
                <a:blip r:embed="rId3"/>
              </a:buBlip>
              <a:defRPr/>
            </a:pPr>
            <a:r>
              <a:rPr lang="en-US" sz="3200" kern="0" dirty="0">
                <a:effectLst>
                  <a:outerShdw blurRad="38100" dist="38100" dir="2700000" algn="tl">
                    <a:srgbClr val="000000">
                      <a:alpha val="43137"/>
                    </a:srgbClr>
                  </a:outerShdw>
                </a:effectLst>
                <a:latin typeface="+mn-lt"/>
              </a:rPr>
              <a:t>Microsoft volume </a:t>
            </a:r>
            <a:r>
              <a:rPr lang="en-US" sz="3200" kern="0" dirty="0" err="1">
                <a:effectLst>
                  <a:outerShdw blurRad="38100" dist="38100" dir="2700000" algn="tl">
                    <a:srgbClr val="000000">
                      <a:alpha val="43137"/>
                    </a:srgbClr>
                  </a:outerShdw>
                </a:effectLst>
                <a:latin typeface="+mn-lt"/>
              </a:rPr>
              <a:t>licenties</a:t>
            </a:r>
            <a:endParaRPr lang="en-US" sz="3200" kern="0" dirty="0">
              <a:effectLst>
                <a:outerShdw blurRad="38100" dist="38100" dir="2700000" algn="tl">
                  <a:srgbClr val="000000">
                    <a:alpha val="43137"/>
                  </a:srgbClr>
                </a:outerShdw>
              </a:effectLst>
              <a:latin typeface="+mn-lt"/>
            </a:endParaRPr>
          </a:p>
        </p:txBody>
      </p:sp>
      <p:grpSp>
        <p:nvGrpSpPr>
          <p:cNvPr id="19459" name="Group 3"/>
          <p:cNvGrpSpPr>
            <a:grpSpLocks/>
          </p:cNvGrpSpPr>
          <p:nvPr/>
        </p:nvGrpSpPr>
        <p:grpSpPr bwMode="auto">
          <a:xfrm>
            <a:off x="4429125" y="0"/>
            <a:ext cx="4714875" cy="357188"/>
            <a:chOff x="4429092" y="-24"/>
            <a:chExt cx="4714940" cy="357214"/>
          </a:xfrm>
        </p:grpSpPr>
        <p:graphicFrame>
          <p:nvGraphicFramePr>
            <p:cNvPr id="5" name="Diagram 4"/>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25" name="Rounded Rectangle 24"/>
          <p:cNvSpPr/>
          <p:nvPr/>
        </p:nvSpPr>
        <p:spPr bwMode="auto">
          <a:xfrm>
            <a:off x="479425" y="1517650"/>
            <a:ext cx="3038475" cy="4364038"/>
          </a:xfrm>
          <a:prstGeom prst="roundRect">
            <a:avLst>
              <a:gd name="adj" fmla="val 3174"/>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defTabSz="914099" fontAlgn="auto">
              <a:spcBef>
                <a:spcPts val="0"/>
              </a:spcBef>
              <a:spcAft>
                <a:spcPts val="0"/>
              </a:spcAft>
              <a:defRPr/>
            </a:pPr>
            <a:endParaRPr lang="en-US" b="1" dirty="0">
              <a:solidFill>
                <a:srgbClr val="FFFFFF"/>
              </a:solidFill>
              <a:effectLst>
                <a:outerShdw blurRad="38100" dist="38100" dir="2700000" algn="tl">
                  <a:srgbClr val="000000">
                    <a:alpha val="43137"/>
                  </a:srgbClr>
                </a:outerShdw>
              </a:effectLst>
            </a:endParaRPr>
          </a:p>
        </p:txBody>
      </p:sp>
      <p:pic>
        <p:nvPicPr>
          <p:cNvPr id="2053" name="Picture 25" descr="newpic.png"/>
          <p:cNvPicPr>
            <a:picLocks noChangeAspect="1"/>
          </p:cNvPicPr>
          <p:nvPr/>
        </p:nvPicPr>
        <p:blipFill>
          <a:blip r:embed="rId6"/>
          <a:srcRect/>
          <a:stretch>
            <a:fillRect/>
          </a:stretch>
        </p:blipFill>
        <p:spPr bwMode="auto">
          <a:xfrm>
            <a:off x="457200" y="1524000"/>
            <a:ext cx="3054350" cy="4324350"/>
          </a:xfrm>
          <a:prstGeom prst="rect">
            <a:avLst/>
          </a:prstGeom>
          <a:noFill/>
          <a:ln w="9525">
            <a:noFill/>
            <a:miter lim="800000"/>
            <a:headEnd/>
            <a:tailEnd/>
          </a:ln>
        </p:spPr>
      </p:pic>
      <p:graphicFrame>
        <p:nvGraphicFramePr>
          <p:cNvPr id="2050" name="Rectangle 2" hidden="1"/>
          <p:cNvGraphicFramePr>
            <a:graphicFrameLocks/>
          </p:cNvGraphicFramePr>
          <p:nvPr/>
        </p:nvGraphicFramePr>
        <p:xfrm>
          <a:off x="0" y="0"/>
          <a:ext cx="158750" cy="158750"/>
        </p:xfrm>
        <a:graphic>
          <a:graphicData uri="http://schemas.openxmlformats.org/presentationml/2006/ole">
            <p:oleObj spid="_x0000_s2050" r:id="rId7" imgW="0" imgH="0" progId="">
              <p:embed/>
            </p:oleObj>
          </a:graphicData>
        </a:graphic>
      </p:graphicFrame>
      <p:sp>
        <p:nvSpPr>
          <p:cNvPr id="2054" name="Rectangle 22" hidden="1"/>
          <p:cNvSpPr>
            <a:spLocks noChangeArrowheads="1"/>
          </p:cNvSpPr>
          <p:nvPr>
            <p:custDataLst>
              <p:tags r:id="rId3"/>
            </p:custDataLst>
          </p:nvPr>
        </p:nvSpPr>
        <p:spPr bwMode="gray">
          <a:xfrm>
            <a:off x="0" y="0"/>
            <a:ext cx="158750" cy="158750"/>
          </a:xfrm>
          <a:prstGeom prst="rect">
            <a:avLst/>
          </a:prstGeom>
          <a:solidFill>
            <a:schemeClr val="accent1"/>
          </a:solidFill>
          <a:ln w="9525">
            <a:solidFill>
              <a:schemeClr val="tx1"/>
            </a:solidFill>
            <a:miter lim="800000"/>
            <a:headEnd/>
            <a:tailEnd/>
          </a:ln>
        </p:spPr>
        <p:txBody>
          <a:bodyPr wrap="none" lIns="25385" tIns="0" rIns="25385" bIns="0" anchor="ctr"/>
          <a:lstStyle/>
          <a:p>
            <a:pPr algn="ctr"/>
            <a:r>
              <a:rPr lang="en-US" sz="1600">
                <a:latin typeface="Segoe"/>
              </a:rPr>
              <a:t>20</a:t>
            </a:r>
          </a:p>
        </p:txBody>
      </p:sp>
      <p:sp>
        <p:nvSpPr>
          <p:cNvPr id="12" name="Rounded Rectangle 11"/>
          <p:cNvSpPr/>
          <p:nvPr/>
        </p:nvSpPr>
        <p:spPr bwMode="auto">
          <a:xfrm>
            <a:off x="3251201" y="1752600"/>
            <a:ext cx="5640387" cy="804672"/>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2000" b="1" dirty="0">
              <a:solidFill>
                <a:srgbClr val="FFFFFF"/>
              </a:solidFill>
              <a:effectLst>
                <a:outerShdw blurRad="38100" dist="38100" dir="2700000" algn="tl">
                  <a:srgbClr val="000000">
                    <a:alpha val="43137"/>
                  </a:srgbClr>
                </a:outerShdw>
              </a:effectLst>
            </a:endParaRPr>
          </a:p>
        </p:txBody>
      </p:sp>
      <p:sp>
        <p:nvSpPr>
          <p:cNvPr id="13" name="Rectangle 12"/>
          <p:cNvSpPr>
            <a:spLocks noChangeArrowheads="1"/>
          </p:cNvSpPr>
          <p:nvPr/>
        </p:nvSpPr>
        <p:spPr bwMode="auto">
          <a:xfrm>
            <a:off x="3289300" y="1981200"/>
            <a:ext cx="4384675" cy="341313"/>
          </a:xfrm>
          <a:prstGeom prst="rect">
            <a:avLst/>
          </a:prstGeom>
          <a:noFill/>
          <a:ln w="9525">
            <a:noFill/>
            <a:miter lim="800000"/>
            <a:headEnd/>
            <a:tailEnd/>
          </a:ln>
        </p:spPr>
        <p:txBody>
          <a:bodyPr wrap="none" lIns="91392" tIns="45696" rIns="91392" bIns="45696">
            <a:spAutoFit/>
          </a:bodyPr>
          <a:lstStyle/>
          <a:p>
            <a:pPr marL="341313" indent="-341313" fontAlgn="auto">
              <a:lnSpc>
                <a:spcPct val="90000"/>
              </a:lnSpc>
              <a:spcBef>
                <a:spcPct val="20000"/>
              </a:spcBef>
              <a:spcAft>
                <a:spcPts val="0"/>
              </a:spcAft>
              <a:buFontTx/>
              <a:buBlip>
                <a:blip r:embed="rId8"/>
              </a:buBlip>
              <a:defRPr/>
            </a:pPr>
            <a:r>
              <a:rPr lang="en-US" dirty="0">
                <a:effectLst>
                  <a:outerShdw blurRad="38100" dist="38100" dir="2700000" algn="tl">
                    <a:srgbClr val="4D4D4D"/>
                  </a:outerShdw>
                </a:effectLst>
                <a:latin typeface="Segoe Semibold" pitchFamily="34" charset="0"/>
              </a:rPr>
              <a:t>Need to differentiate from competitors</a:t>
            </a:r>
          </a:p>
        </p:txBody>
      </p:sp>
      <p:sp>
        <p:nvSpPr>
          <p:cNvPr id="14" name="Rounded Rectangle 13"/>
          <p:cNvSpPr/>
          <p:nvPr/>
        </p:nvSpPr>
        <p:spPr bwMode="auto">
          <a:xfrm>
            <a:off x="3251201" y="2744787"/>
            <a:ext cx="5640387" cy="804672"/>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2000" b="1" dirty="0">
              <a:solidFill>
                <a:srgbClr val="FFFFFF"/>
              </a:solidFill>
              <a:effectLst>
                <a:outerShdw blurRad="38100" dist="38100" dir="2700000" algn="tl">
                  <a:srgbClr val="000000">
                    <a:alpha val="43137"/>
                  </a:srgbClr>
                </a:outerShdw>
              </a:effectLst>
            </a:endParaRPr>
          </a:p>
        </p:txBody>
      </p:sp>
      <p:sp>
        <p:nvSpPr>
          <p:cNvPr id="15" name="Rectangle 14"/>
          <p:cNvSpPr>
            <a:spLocks noChangeArrowheads="1"/>
          </p:cNvSpPr>
          <p:nvPr/>
        </p:nvSpPr>
        <p:spPr bwMode="auto">
          <a:xfrm>
            <a:off x="3289300" y="2971800"/>
            <a:ext cx="5461000" cy="339725"/>
          </a:xfrm>
          <a:prstGeom prst="rect">
            <a:avLst/>
          </a:prstGeom>
          <a:noFill/>
          <a:ln w="9525">
            <a:noFill/>
            <a:miter lim="800000"/>
            <a:headEnd/>
            <a:tailEnd/>
          </a:ln>
        </p:spPr>
        <p:txBody>
          <a:bodyPr lIns="91392" tIns="45696" rIns="91392" bIns="45696">
            <a:spAutoFit/>
          </a:bodyPr>
          <a:lstStyle/>
          <a:p>
            <a:pPr marL="341313" indent="-341313" fontAlgn="auto">
              <a:lnSpc>
                <a:spcPct val="90000"/>
              </a:lnSpc>
              <a:spcBef>
                <a:spcPct val="20000"/>
              </a:spcBef>
              <a:spcAft>
                <a:spcPts val="0"/>
              </a:spcAft>
              <a:buFontTx/>
              <a:buBlip>
                <a:blip r:embed="rId8"/>
              </a:buBlip>
              <a:defRPr/>
            </a:pPr>
            <a:r>
              <a:rPr lang="en-US" dirty="0">
                <a:effectLst>
                  <a:outerShdw blurRad="38100" dist="38100" dir="2700000" algn="tl">
                    <a:srgbClr val="4D4D4D"/>
                  </a:outerShdw>
                </a:effectLst>
                <a:latin typeface="Segoe Semibold" pitchFamily="34" charset="0"/>
              </a:rPr>
              <a:t>Customer complexity driving cost</a:t>
            </a:r>
          </a:p>
        </p:txBody>
      </p:sp>
      <p:sp>
        <p:nvSpPr>
          <p:cNvPr id="16" name="Rounded Rectangle 15"/>
          <p:cNvSpPr/>
          <p:nvPr/>
        </p:nvSpPr>
        <p:spPr bwMode="auto">
          <a:xfrm>
            <a:off x="3251201" y="3691128"/>
            <a:ext cx="5640387" cy="804672"/>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2000" b="1" dirty="0">
              <a:solidFill>
                <a:srgbClr val="FFFFFF"/>
              </a:solidFill>
              <a:effectLst>
                <a:outerShdw blurRad="38100" dist="38100" dir="2700000" algn="tl">
                  <a:srgbClr val="000000">
                    <a:alpha val="43137"/>
                  </a:srgbClr>
                </a:outerShdw>
              </a:effectLst>
            </a:endParaRPr>
          </a:p>
        </p:txBody>
      </p:sp>
      <p:sp>
        <p:nvSpPr>
          <p:cNvPr id="17" name="Rectangle 16"/>
          <p:cNvSpPr>
            <a:spLocks noChangeArrowheads="1"/>
          </p:cNvSpPr>
          <p:nvPr/>
        </p:nvSpPr>
        <p:spPr bwMode="auto">
          <a:xfrm>
            <a:off x="3289300" y="3886200"/>
            <a:ext cx="5461000" cy="339725"/>
          </a:xfrm>
          <a:prstGeom prst="rect">
            <a:avLst/>
          </a:prstGeom>
          <a:noFill/>
          <a:ln w="9525">
            <a:noFill/>
            <a:miter lim="800000"/>
            <a:headEnd/>
            <a:tailEnd/>
          </a:ln>
        </p:spPr>
        <p:txBody>
          <a:bodyPr lIns="91392" tIns="45696" rIns="91392" bIns="45696">
            <a:spAutoFit/>
          </a:bodyPr>
          <a:lstStyle/>
          <a:p>
            <a:pPr marL="341313" indent="-341313" fontAlgn="auto">
              <a:lnSpc>
                <a:spcPct val="90000"/>
              </a:lnSpc>
              <a:spcBef>
                <a:spcPct val="20000"/>
              </a:spcBef>
              <a:spcAft>
                <a:spcPts val="0"/>
              </a:spcAft>
              <a:buFontTx/>
              <a:buBlip>
                <a:blip r:embed="rId8"/>
              </a:buBlip>
              <a:defRPr/>
            </a:pPr>
            <a:r>
              <a:rPr lang="en-US" dirty="0">
                <a:effectLst>
                  <a:outerShdw blurRad="38100" dist="38100" dir="2700000" algn="tl">
                    <a:srgbClr val="4D4D4D"/>
                  </a:outerShdw>
                </a:effectLst>
                <a:latin typeface="Segoe Semibold" pitchFamily="34" charset="0"/>
              </a:rPr>
              <a:t>Need new growth strategies</a:t>
            </a:r>
          </a:p>
        </p:txBody>
      </p:sp>
      <p:sp>
        <p:nvSpPr>
          <p:cNvPr id="18" name="Rounded Rectangle 17"/>
          <p:cNvSpPr/>
          <p:nvPr/>
        </p:nvSpPr>
        <p:spPr bwMode="auto">
          <a:xfrm>
            <a:off x="3251201" y="4681728"/>
            <a:ext cx="5640387" cy="804672"/>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2000" b="1" dirty="0">
              <a:solidFill>
                <a:srgbClr val="FFFFFF"/>
              </a:solidFill>
              <a:effectLst>
                <a:outerShdw blurRad="38100" dist="38100" dir="2700000" algn="tl">
                  <a:srgbClr val="000000">
                    <a:alpha val="43137"/>
                  </a:srgbClr>
                </a:outerShdw>
              </a:effectLst>
            </a:endParaRPr>
          </a:p>
        </p:txBody>
      </p:sp>
      <p:sp>
        <p:nvSpPr>
          <p:cNvPr id="19" name="Rectangle 18"/>
          <p:cNvSpPr>
            <a:spLocks noChangeArrowheads="1"/>
          </p:cNvSpPr>
          <p:nvPr/>
        </p:nvSpPr>
        <p:spPr bwMode="auto">
          <a:xfrm>
            <a:off x="3289300" y="4800600"/>
            <a:ext cx="5461000" cy="587375"/>
          </a:xfrm>
          <a:prstGeom prst="rect">
            <a:avLst/>
          </a:prstGeom>
          <a:noFill/>
          <a:ln w="9525">
            <a:noFill/>
            <a:miter lim="800000"/>
            <a:headEnd/>
            <a:tailEnd/>
          </a:ln>
        </p:spPr>
        <p:txBody>
          <a:bodyPr lIns="91392" tIns="45696" rIns="91392" bIns="45696">
            <a:spAutoFit/>
          </a:bodyPr>
          <a:lstStyle/>
          <a:p>
            <a:pPr marL="341313" indent="-341313" fontAlgn="auto">
              <a:lnSpc>
                <a:spcPct val="90000"/>
              </a:lnSpc>
              <a:spcBef>
                <a:spcPct val="20000"/>
              </a:spcBef>
              <a:spcAft>
                <a:spcPts val="0"/>
              </a:spcAft>
              <a:buFontTx/>
              <a:buBlip>
                <a:blip r:embed="rId8"/>
              </a:buBlip>
              <a:defRPr/>
            </a:pPr>
            <a:r>
              <a:rPr lang="en-US" dirty="0">
                <a:effectLst>
                  <a:outerShdw blurRad="38100" dist="38100" dir="2700000" algn="tl">
                    <a:srgbClr val="4D4D4D"/>
                  </a:outerShdw>
                </a:effectLst>
                <a:latin typeface="Segoe Semibold" pitchFamily="34" charset="0"/>
              </a:rPr>
              <a:t>Difficult to convince customers of the value of Windows® Volume Licensing</a:t>
            </a:r>
          </a:p>
        </p:txBody>
      </p:sp>
      <p:sp>
        <p:nvSpPr>
          <p:cNvPr id="1038" name="Rectangle 21"/>
          <p:cNvSpPr>
            <a:spLocks/>
          </p:cNvSpPr>
          <p:nvPr/>
        </p:nvSpPr>
        <p:spPr bwMode="invGray">
          <a:xfrm>
            <a:off x="457200" y="457200"/>
            <a:ext cx="8321675" cy="498598"/>
          </a:xfrm>
          <a:prstGeom prst="rect">
            <a:avLst/>
          </a:prstGeom>
          <a:noFill/>
          <a:ln w="9525">
            <a:noFill/>
            <a:miter lim="800000"/>
            <a:headEnd/>
            <a:tailEnd/>
          </a:ln>
        </p:spPr>
        <p:txBody>
          <a:bodyPr lIns="0" tIns="0" rIns="0" bIns="0">
            <a:spAutoFit/>
          </a:bodyPr>
          <a:lstStyle/>
          <a:p>
            <a:pPr eaLnBrk="0" fontAlgn="auto" hangingPunct="0">
              <a:lnSpc>
                <a:spcPct val="90000"/>
              </a:lnSpc>
              <a:spcBef>
                <a:spcPts val="0"/>
              </a:spcBef>
              <a:spcAft>
                <a:spcPts val="0"/>
              </a:spcAft>
              <a:defRPr/>
            </a:pPr>
            <a:r>
              <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Partner </a:t>
            </a:r>
            <a:r>
              <a:rPr lang="en-US" sz="36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uitdagingen</a:t>
            </a:r>
            <a:endPar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endParaRPr>
          </a:p>
        </p:txBody>
      </p:sp>
      <p:grpSp>
        <p:nvGrpSpPr>
          <p:cNvPr id="2072" name="Group 19"/>
          <p:cNvGrpSpPr>
            <a:grpSpLocks/>
          </p:cNvGrpSpPr>
          <p:nvPr/>
        </p:nvGrpSpPr>
        <p:grpSpPr bwMode="auto">
          <a:xfrm>
            <a:off x="4429125" y="0"/>
            <a:ext cx="4714875" cy="357188"/>
            <a:chOff x="4429092" y="-24"/>
            <a:chExt cx="4714940" cy="357214"/>
          </a:xfrm>
        </p:grpSpPr>
        <p:graphicFrame>
          <p:nvGraphicFramePr>
            <p:cNvPr id="21" name="Diagram 20"/>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2" name="Diagram 21"/>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6" descr="circle_chart_whole.png"/>
          <p:cNvPicPr>
            <a:picLocks noChangeAspect="1"/>
          </p:cNvPicPr>
          <p:nvPr/>
        </p:nvPicPr>
        <p:blipFill>
          <a:blip r:embed="rId4"/>
          <a:srcRect/>
          <a:stretch>
            <a:fillRect/>
          </a:stretch>
        </p:blipFill>
        <p:spPr bwMode="auto">
          <a:xfrm>
            <a:off x="915988" y="1371600"/>
            <a:ext cx="7400925" cy="4648200"/>
          </a:xfrm>
          <a:prstGeom prst="rect">
            <a:avLst/>
          </a:prstGeom>
          <a:noFill/>
          <a:ln w="9525">
            <a:noFill/>
            <a:miter lim="800000"/>
            <a:headEnd/>
            <a:tailEnd/>
          </a:ln>
        </p:spPr>
      </p:pic>
      <p:sp>
        <p:nvSpPr>
          <p:cNvPr id="24578" name="Line 3"/>
          <p:cNvSpPr>
            <a:spLocks noChangeShapeType="1"/>
          </p:cNvSpPr>
          <p:nvPr/>
        </p:nvSpPr>
        <p:spPr bwMode="auto">
          <a:xfrm flipH="1" flipV="1">
            <a:off x="7178675" y="2924175"/>
            <a:ext cx="571500" cy="407988"/>
          </a:xfrm>
          <a:prstGeom prst="line">
            <a:avLst/>
          </a:prstGeom>
          <a:noFill/>
          <a:ln w="9525">
            <a:noFill/>
            <a:round/>
            <a:headEnd/>
            <a:tailEnd type="triangle" w="med" len="med"/>
          </a:ln>
        </p:spPr>
        <p:txBody>
          <a:bodyPr wrap="none" anchor="ctr"/>
          <a:lstStyle/>
          <a:p>
            <a:endParaRPr lang="en-US"/>
          </a:p>
        </p:txBody>
      </p:sp>
      <p:sp>
        <p:nvSpPr>
          <p:cNvPr id="24579" name="Text Box 33"/>
          <p:cNvSpPr txBox="1">
            <a:spLocks noChangeArrowheads="1"/>
          </p:cNvSpPr>
          <p:nvPr/>
        </p:nvSpPr>
        <p:spPr bwMode="auto">
          <a:xfrm>
            <a:off x="-152400" y="5562600"/>
            <a:ext cx="1600200" cy="534988"/>
          </a:xfrm>
          <a:prstGeom prst="rect">
            <a:avLst/>
          </a:prstGeom>
          <a:noFill/>
          <a:ln w="9525" algn="ctr">
            <a:noFill/>
            <a:miter lim="800000"/>
            <a:headEnd/>
            <a:tailEnd/>
          </a:ln>
        </p:spPr>
        <p:txBody>
          <a:bodyPr lIns="91392" tIns="45696" rIns="91392" bIns="45696">
            <a:spAutoFit/>
          </a:bodyPr>
          <a:lstStyle/>
          <a:p>
            <a:pPr algn="ctr">
              <a:lnSpc>
                <a:spcPct val="90000"/>
              </a:lnSpc>
              <a:spcBef>
                <a:spcPct val="30000"/>
              </a:spcBef>
            </a:pPr>
            <a:r>
              <a:rPr lang="en-US" sz="1600">
                <a:latin typeface="Segoe"/>
              </a:rPr>
              <a:t>Business Managers</a:t>
            </a:r>
          </a:p>
        </p:txBody>
      </p:sp>
      <p:sp>
        <p:nvSpPr>
          <p:cNvPr id="24580" name="Rectangle 36"/>
          <p:cNvSpPr>
            <a:spLocks noChangeArrowheads="1"/>
          </p:cNvSpPr>
          <p:nvPr/>
        </p:nvSpPr>
        <p:spPr bwMode="auto">
          <a:xfrm>
            <a:off x="6046788" y="2493963"/>
            <a:ext cx="1954212" cy="752475"/>
          </a:xfrm>
          <a:prstGeom prst="rect">
            <a:avLst/>
          </a:prstGeom>
          <a:noFill/>
          <a:ln w="9525" algn="ctr">
            <a:noFill/>
            <a:miter lim="800000"/>
            <a:headEnd/>
            <a:tailEnd/>
          </a:ln>
        </p:spPr>
        <p:txBody>
          <a:bodyPr lIns="91392" tIns="45696" rIns="91392" bIns="45696">
            <a:spAutoFit/>
          </a:bodyPr>
          <a:lstStyle/>
          <a:p>
            <a:pPr>
              <a:lnSpc>
                <a:spcPct val="90000"/>
              </a:lnSpc>
              <a:spcBef>
                <a:spcPct val="30000"/>
              </a:spcBef>
            </a:pPr>
            <a:r>
              <a:rPr lang="en-US">
                <a:latin typeface="Segoe"/>
              </a:rPr>
              <a:t>More Secure</a:t>
            </a:r>
          </a:p>
          <a:p>
            <a:pPr>
              <a:lnSpc>
                <a:spcPct val="90000"/>
              </a:lnSpc>
              <a:spcBef>
                <a:spcPct val="30000"/>
              </a:spcBef>
            </a:pPr>
            <a:r>
              <a:rPr lang="en-US" sz="1200">
                <a:latin typeface="Segoe"/>
              </a:rPr>
              <a:t>Improve security and legislative compliance</a:t>
            </a:r>
          </a:p>
        </p:txBody>
      </p:sp>
      <p:sp>
        <p:nvSpPr>
          <p:cNvPr id="24581" name="Rectangle 37"/>
          <p:cNvSpPr>
            <a:spLocks noChangeArrowheads="1"/>
          </p:cNvSpPr>
          <p:nvPr/>
        </p:nvSpPr>
        <p:spPr bwMode="auto">
          <a:xfrm>
            <a:off x="1627188" y="2493963"/>
            <a:ext cx="1344612" cy="944562"/>
          </a:xfrm>
          <a:prstGeom prst="rect">
            <a:avLst/>
          </a:prstGeom>
          <a:noFill/>
          <a:ln w="9525" algn="ctr">
            <a:noFill/>
            <a:miter lim="800000"/>
            <a:headEnd/>
            <a:tailEnd/>
          </a:ln>
        </p:spPr>
        <p:txBody>
          <a:bodyPr lIns="91392" tIns="45696" rIns="91392" bIns="45696">
            <a:spAutoFit/>
          </a:bodyPr>
          <a:lstStyle/>
          <a:p>
            <a:pPr algn="r">
              <a:lnSpc>
                <a:spcPct val="90000"/>
              </a:lnSpc>
              <a:spcBef>
                <a:spcPct val="30000"/>
              </a:spcBef>
            </a:pPr>
            <a:r>
              <a:rPr lang="en-US" sz="2200">
                <a:latin typeface="Segoe"/>
              </a:rPr>
              <a:t>Easier</a:t>
            </a:r>
          </a:p>
          <a:p>
            <a:pPr algn="r">
              <a:lnSpc>
                <a:spcPct val="90000"/>
              </a:lnSpc>
              <a:spcBef>
                <a:spcPct val="30000"/>
              </a:spcBef>
            </a:pPr>
            <a:r>
              <a:rPr lang="en-US" sz="1200">
                <a:latin typeface="Segoe"/>
              </a:rPr>
              <a:t>Find information and collaborate with colleagues</a:t>
            </a:r>
          </a:p>
        </p:txBody>
      </p:sp>
      <p:sp>
        <p:nvSpPr>
          <p:cNvPr id="24582" name="Rectangle 38"/>
          <p:cNvSpPr>
            <a:spLocks noChangeArrowheads="1"/>
          </p:cNvSpPr>
          <p:nvPr/>
        </p:nvSpPr>
        <p:spPr bwMode="auto">
          <a:xfrm>
            <a:off x="6096000" y="3636963"/>
            <a:ext cx="1820863" cy="587375"/>
          </a:xfrm>
          <a:prstGeom prst="rect">
            <a:avLst/>
          </a:prstGeom>
          <a:noFill/>
          <a:ln w="9525" algn="ctr">
            <a:noFill/>
            <a:miter lim="800000"/>
            <a:headEnd/>
            <a:tailEnd/>
          </a:ln>
        </p:spPr>
        <p:txBody>
          <a:bodyPr lIns="91392" tIns="45696" rIns="91392" bIns="45696"/>
          <a:lstStyle/>
          <a:p>
            <a:pPr>
              <a:lnSpc>
                <a:spcPct val="90000"/>
              </a:lnSpc>
              <a:spcBef>
                <a:spcPct val="30000"/>
              </a:spcBef>
            </a:pPr>
            <a:r>
              <a:rPr lang="en-US">
                <a:latin typeface="Segoe"/>
              </a:rPr>
              <a:t>Lower Cost</a:t>
            </a:r>
          </a:p>
          <a:p>
            <a:pPr>
              <a:lnSpc>
                <a:spcPct val="90000"/>
              </a:lnSpc>
              <a:spcBef>
                <a:spcPct val="30000"/>
              </a:spcBef>
            </a:pPr>
            <a:r>
              <a:rPr lang="en-US" sz="1200">
                <a:latin typeface="Segoe"/>
              </a:rPr>
              <a:t>Reduce complexity and give back time to the IT generalist</a:t>
            </a:r>
          </a:p>
        </p:txBody>
      </p:sp>
      <p:sp>
        <p:nvSpPr>
          <p:cNvPr id="24583" name="Rectangle 41"/>
          <p:cNvSpPr>
            <a:spLocks noChangeArrowheads="1"/>
          </p:cNvSpPr>
          <p:nvPr/>
        </p:nvSpPr>
        <p:spPr bwMode="auto">
          <a:xfrm>
            <a:off x="1035050" y="3636963"/>
            <a:ext cx="2478088" cy="839787"/>
          </a:xfrm>
          <a:prstGeom prst="rect">
            <a:avLst/>
          </a:prstGeom>
          <a:noFill/>
          <a:ln w="9525" algn="ctr">
            <a:noFill/>
            <a:miter lim="800000"/>
            <a:headEnd/>
            <a:tailEnd/>
          </a:ln>
        </p:spPr>
        <p:txBody>
          <a:bodyPr wrap="none" lIns="91392" tIns="45696" rIns="91392" bIns="45696">
            <a:spAutoFit/>
          </a:bodyPr>
          <a:lstStyle/>
          <a:p>
            <a:pPr algn="r">
              <a:lnSpc>
                <a:spcPct val="90000"/>
              </a:lnSpc>
              <a:spcBef>
                <a:spcPct val="30000"/>
              </a:spcBef>
            </a:pPr>
            <a:r>
              <a:rPr lang="en-US" sz="2200">
                <a:latin typeface="Segoe"/>
              </a:rPr>
              <a:t>Better Productivity</a:t>
            </a:r>
          </a:p>
          <a:p>
            <a:pPr algn="r">
              <a:lnSpc>
                <a:spcPct val="90000"/>
              </a:lnSpc>
              <a:spcBef>
                <a:spcPct val="30000"/>
              </a:spcBef>
            </a:pPr>
            <a:r>
              <a:rPr lang="en-US" sz="1200">
                <a:latin typeface="Segoe"/>
              </a:rPr>
              <a:t>Reduce PC downtime and</a:t>
            </a:r>
          </a:p>
          <a:p>
            <a:pPr algn="r">
              <a:lnSpc>
                <a:spcPct val="90000"/>
              </a:lnSpc>
              <a:spcBef>
                <a:spcPct val="30000"/>
              </a:spcBef>
            </a:pPr>
            <a:r>
              <a:rPr lang="en-US" sz="1200">
                <a:latin typeface="Segoe"/>
              </a:rPr>
              <a:t>empower your workforce</a:t>
            </a:r>
            <a:endParaRPr lang="en-US" sz="1600">
              <a:latin typeface="Segoe"/>
            </a:endParaRPr>
          </a:p>
        </p:txBody>
      </p:sp>
      <p:sp>
        <p:nvSpPr>
          <p:cNvPr id="24584" name="Text Box 49"/>
          <p:cNvSpPr txBox="1">
            <a:spLocks noChangeArrowheads="1"/>
          </p:cNvSpPr>
          <p:nvPr/>
        </p:nvSpPr>
        <p:spPr bwMode="auto">
          <a:xfrm>
            <a:off x="8143875" y="5486400"/>
            <a:ext cx="782638" cy="314325"/>
          </a:xfrm>
          <a:prstGeom prst="rect">
            <a:avLst/>
          </a:prstGeom>
          <a:noFill/>
          <a:ln w="9525" algn="ctr">
            <a:noFill/>
            <a:miter lim="800000"/>
            <a:headEnd/>
            <a:tailEnd/>
          </a:ln>
        </p:spPr>
        <p:txBody>
          <a:bodyPr lIns="91392" tIns="45696" rIns="91392" bIns="45696">
            <a:spAutoFit/>
          </a:bodyPr>
          <a:lstStyle/>
          <a:p>
            <a:pPr algn="ctr">
              <a:lnSpc>
                <a:spcPct val="90000"/>
              </a:lnSpc>
              <a:spcBef>
                <a:spcPct val="30000"/>
              </a:spcBef>
            </a:pPr>
            <a:r>
              <a:rPr lang="en-US" sz="1600">
                <a:latin typeface="Segoe"/>
              </a:rPr>
              <a:t>IT Pros</a:t>
            </a:r>
          </a:p>
        </p:txBody>
      </p:sp>
      <p:pic>
        <p:nvPicPr>
          <p:cNvPr id="24585" name="Picture 64" descr="IT_users.png"/>
          <p:cNvPicPr>
            <a:picLocks noChangeAspect="1"/>
          </p:cNvPicPr>
          <p:nvPr/>
        </p:nvPicPr>
        <p:blipFill>
          <a:blip r:embed="rId5"/>
          <a:srcRect/>
          <a:stretch>
            <a:fillRect/>
          </a:stretch>
        </p:blipFill>
        <p:spPr bwMode="auto">
          <a:xfrm>
            <a:off x="7924800" y="4572000"/>
            <a:ext cx="1008063" cy="974725"/>
          </a:xfrm>
          <a:prstGeom prst="rect">
            <a:avLst/>
          </a:prstGeom>
          <a:noFill/>
          <a:ln w="9525">
            <a:noFill/>
            <a:miter lim="800000"/>
            <a:headEnd/>
            <a:tailEnd/>
          </a:ln>
        </p:spPr>
      </p:pic>
      <p:pic>
        <p:nvPicPr>
          <p:cNvPr id="24586" name="Picture 65" descr="end_users.PNG"/>
          <p:cNvPicPr>
            <a:picLocks noChangeAspect="1"/>
          </p:cNvPicPr>
          <p:nvPr/>
        </p:nvPicPr>
        <p:blipFill>
          <a:blip r:embed="rId6"/>
          <a:srcRect/>
          <a:stretch>
            <a:fillRect/>
          </a:stretch>
        </p:blipFill>
        <p:spPr bwMode="auto">
          <a:xfrm>
            <a:off x="76200" y="4495800"/>
            <a:ext cx="1066800" cy="1066800"/>
          </a:xfrm>
          <a:prstGeom prst="rect">
            <a:avLst/>
          </a:prstGeom>
          <a:noFill/>
          <a:ln w="9525">
            <a:noFill/>
            <a:miter lim="800000"/>
            <a:headEnd/>
            <a:tailEnd/>
          </a:ln>
        </p:spPr>
      </p:pic>
      <p:sp>
        <p:nvSpPr>
          <p:cNvPr id="16396" name="Rectangle 14"/>
          <p:cNvSpPr>
            <a:spLocks/>
          </p:cNvSpPr>
          <p:nvPr>
            <p:custDataLst>
              <p:tags r:id="rId1"/>
            </p:custDataLst>
          </p:nvPr>
        </p:nvSpPr>
        <p:spPr bwMode="invGray">
          <a:xfrm>
            <a:off x="457200" y="457200"/>
            <a:ext cx="8763000" cy="498475"/>
          </a:xfrm>
          <a:prstGeom prst="rect">
            <a:avLst/>
          </a:prstGeom>
          <a:noFill/>
          <a:ln w="9525">
            <a:noFill/>
            <a:miter lim="800000"/>
            <a:headEnd/>
            <a:tailEnd/>
          </a:ln>
        </p:spPr>
        <p:txBody>
          <a:bodyPr lIns="0" tIns="0" rIns="0" bIns="0">
            <a:spAutoFit/>
          </a:bodyPr>
          <a:lstStyle/>
          <a:p>
            <a:pPr eaLnBrk="0" fontAlgn="auto" hangingPunct="0">
              <a:lnSpc>
                <a:spcPct val="90000"/>
              </a:lnSpc>
              <a:spcBef>
                <a:spcPts val="0"/>
              </a:spcBef>
              <a:spcAft>
                <a:spcPts val="0"/>
              </a:spcAft>
              <a:defRPr/>
            </a:pPr>
            <a:r>
              <a:rPr lang="en-US" sz="36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Klant</a:t>
            </a:r>
            <a:r>
              <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 </a:t>
            </a:r>
            <a:r>
              <a:rPr lang="en-US" sz="36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uitdagingen</a:t>
            </a:r>
            <a:endPar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endParaRPr>
          </a:p>
        </p:txBody>
      </p:sp>
      <p:sp>
        <p:nvSpPr>
          <p:cNvPr id="24588" name="Text Placeholder 2"/>
          <p:cNvSpPr>
            <a:spLocks/>
          </p:cNvSpPr>
          <p:nvPr/>
        </p:nvSpPr>
        <p:spPr bwMode="gray">
          <a:xfrm>
            <a:off x="6172200" y="1208088"/>
            <a:ext cx="1676400" cy="331787"/>
          </a:xfrm>
          <a:prstGeom prst="rect">
            <a:avLst/>
          </a:prstGeom>
          <a:noFill/>
          <a:ln w="9525">
            <a:noFill/>
            <a:miter lim="800000"/>
            <a:headEnd/>
            <a:tailEnd/>
          </a:ln>
        </p:spPr>
        <p:txBody>
          <a:bodyPr lIns="0" tIns="0" rIns="0" bIns="0" anchor="b">
            <a:spAutoFit/>
          </a:bodyPr>
          <a:lstStyle/>
          <a:p>
            <a:pPr defTabSz="912813" eaLnBrk="0" hangingPunct="0">
              <a:lnSpc>
                <a:spcPct val="90000"/>
              </a:lnSpc>
              <a:spcBef>
                <a:spcPct val="20000"/>
              </a:spcBef>
            </a:pPr>
            <a:r>
              <a:rPr lang="en-US" sz="1200">
                <a:latin typeface="Segoe"/>
              </a:rPr>
              <a:t>Security is very important to me</a:t>
            </a:r>
          </a:p>
        </p:txBody>
      </p:sp>
      <p:sp>
        <p:nvSpPr>
          <p:cNvPr id="24589" name="Text Placeholder 2"/>
          <p:cNvSpPr>
            <a:spLocks/>
          </p:cNvSpPr>
          <p:nvPr/>
        </p:nvSpPr>
        <p:spPr bwMode="gray">
          <a:xfrm>
            <a:off x="1447800" y="5764213"/>
            <a:ext cx="2057400" cy="331787"/>
          </a:xfrm>
          <a:prstGeom prst="rect">
            <a:avLst/>
          </a:prstGeom>
          <a:noFill/>
          <a:ln w="9525">
            <a:noFill/>
            <a:miter lim="800000"/>
            <a:headEnd/>
            <a:tailEnd/>
          </a:ln>
        </p:spPr>
        <p:txBody>
          <a:bodyPr lIns="0" tIns="0" rIns="0" bIns="0" anchor="b">
            <a:spAutoFit/>
          </a:bodyPr>
          <a:lstStyle/>
          <a:p>
            <a:pPr defTabSz="912813" eaLnBrk="0" hangingPunct="0">
              <a:lnSpc>
                <a:spcPct val="90000"/>
              </a:lnSpc>
              <a:spcBef>
                <a:spcPct val="20000"/>
              </a:spcBef>
            </a:pPr>
            <a:r>
              <a:rPr lang="en-US" sz="1200">
                <a:latin typeface="Segoe"/>
              </a:rPr>
              <a:t>I need to improve employee productivity and PC reliability</a:t>
            </a:r>
          </a:p>
        </p:txBody>
      </p:sp>
      <p:sp>
        <p:nvSpPr>
          <p:cNvPr id="24590" name="Text Placeholder 2"/>
          <p:cNvSpPr>
            <a:spLocks/>
          </p:cNvSpPr>
          <p:nvPr/>
        </p:nvSpPr>
        <p:spPr bwMode="gray">
          <a:xfrm>
            <a:off x="1531938" y="1195388"/>
            <a:ext cx="2430462" cy="368300"/>
          </a:xfrm>
          <a:prstGeom prst="rect">
            <a:avLst/>
          </a:prstGeom>
          <a:noFill/>
          <a:ln w="9525">
            <a:noFill/>
            <a:miter lim="800000"/>
            <a:headEnd/>
            <a:tailEnd/>
          </a:ln>
        </p:spPr>
        <p:txBody>
          <a:bodyPr lIns="0" tIns="0" rIns="0" bIns="0" anchor="b">
            <a:spAutoFit/>
          </a:bodyPr>
          <a:lstStyle/>
          <a:p>
            <a:pPr defTabSz="912813" eaLnBrk="0" hangingPunct="0">
              <a:lnSpc>
                <a:spcPct val="90000"/>
              </a:lnSpc>
              <a:spcBef>
                <a:spcPct val="20000"/>
              </a:spcBef>
            </a:pPr>
            <a:r>
              <a:rPr lang="en-US" sz="1200">
                <a:latin typeface="Segoe"/>
              </a:rPr>
              <a:t>I need to find </a:t>
            </a:r>
          </a:p>
          <a:p>
            <a:pPr defTabSz="912813" eaLnBrk="0" hangingPunct="0">
              <a:lnSpc>
                <a:spcPct val="90000"/>
              </a:lnSpc>
              <a:spcBef>
                <a:spcPct val="20000"/>
              </a:spcBef>
            </a:pPr>
            <a:r>
              <a:rPr lang="en-US" sz="1200">
                <a:latin typeface="Segoe"/>
              </a:rPr>
              <a:t>information easily</a:t>
            </a:r>
          </a:p>
        </p:txBody>
      </p:sp>
      <p:pic>
        <p:nvPicPr>
          <p:cNvPr id="24591" name="Picture 65" descr="end_users.PNG"/>
          <p:cNvPicPr>
            <a:picLocks noChangeAspect="1"/>
          </p:cNvPicPr>
          <p:nvPr/>
        </p:nvPicPr>
        <p:blipFill>
          <a:blip r:embed="rId6"/>
          <a:srcRect/>
          <a:stretch>
            <a:fillRect/>
          </a:stretch>
        </p:blipFill>
        <p:spPr bwMode="auto">
          <a:xfrm>
            <a:off x="152400" y="1122363"/>
            <a:ext cx="1066800" cy="1066800"/>
          </a:xfrm>
          <a:prstGeom prst="rect">
            <a:avLst/>
          </a:prstGeom>
          <a:noFill/>
          <a:ln w="9525">
            <a:noFill/>
            <a:miter lim="800000"/>
            <a:headEnd/>
            <a:tailEnd/>
          </a:ln>
        </p:spPr>
      </p:pic>
      <p:sp>
        <p:nvSpPr>
          <p:cNvPr id="24592" name="Text Box 33"/>
          <p:cNvSpPr txBox="1">
            <a:spLocks noChangeArrowheads="1"/>
          </p:cNvSpPr>
          <p:nvPr/>
        </p:nvSpPr>
        <p:spPr bwMode="auto">
          <a:xfrm>
            <a:off x="228600" y="2265363"/>
            <a:ext cx="1123950" cy="314325"/>
          </a:xfrm>
          <a:prstGeom prst="rect">
            <a:avLst/>
          </a:prstGeom>
          <a:noFill/>
          <a:ln w="9525" algn="ctr">
            <a:noFill/>
            <a:miter lim="800000"/>
            <a:headEnd/>
            <a:tailEnd/>
          </a:ln>
        </p:spPr>
        <p:txBody>
          <a:bodyPr lIns="91392" tIns="45696" rIns="91392" bIns="45696">
            <a:spAutoFit/>
          </a:bodyPr>
          <a:lstStyle/>
          <a:p>
            <a:pPr algn="ctr">
              <a:lnSpc>
                <a:spcPct val="90000"/>
              </a:lnSpc>
              <a:spcBef>
                <a:spcPct val="30000"/>
              </a:spcBef>
            </a:pPr>
            <a:r>
              <a:rPr lang="en-US" sz="1600">
                <a:latin typeface="Segoe"/>
              </a:rPr>
              <a:t>End Users</a:t>
            </a:r>
          </a:p>
        </p:txBody>
      </p:sp>
      <p:pic>
        <p:nvPicPr>
          <p:cNvPr id="24593" name="Picture 64" descr="IT_users.png"/>
          <p:cNvPicPr>
            <a:picLocks noChangeAspect="1"/>
          </p:cNvPicPr>
          <p:nvPr/>
        </p:nvPicPr>
        <p:blipFill>
          <a:blip r:embed="rId5"/>
          <a:srcRect/>
          <a:stretch>
            <a:fillRect/>
          </a:stretch>
        </p:blipFill>
        <p:spPr bwMode="auto">
          <a:xfrm>
            <a:off x="7696200" y="1479550"/>
            <a:ext cx="1008063" cy="974725"/>
          </a:xfrm>
          <a:prstGeom prst="rect">
            <a:avLst/>
          </a:prstGeom>
          <a:noFill/>
          <a:ln w="9525">
            <a:noFill/>
            <a:miter lim="800000"/>
            <a:headEnd/>
            <a:tailEnd/>
          </a:ln>
        </p:spPr>
      </p:pic>
      <p:sp>
        <p:nvSpPr>
          <p:cNvPr id="24594" name="Text Box 49"/>
          <p:cNvSpPr txBox="1">
            <a:spLocks noChangeArrowheads="1"/>
          </p:cNvSpPr>
          <p:nvPr/>
        </p:nvSpPr>
        <p:spPr bwMode="auto">
          <a:xfrm>
            <a:off x="8001000" y="2492375"/>
            <a:ext cx="782638" cy="314325"/>
          </a:xfrm>
          <a:prstGeom prst="rect">
            <a:avLst/>
          </a:prstGeom>
          <a:noFill/>
          <a:ln w="9525" algn="ctr">
            <a:noFill/>
            <a:miter lim="800000"/>
            <a:headEnd/>
            <a:tailEnd/>
          </a:ln>
        </p:spPr>
        <p:txBody>
          <a:bodyPr lIns="91392" tIns="45696" rIns="91392" bIns="45696">
            <a:spAutoFit/>
          </a:bodyPr>
          <a:lstStyle/>
          <a:p>
            <a:pPr algn="ctr">
              <a:lnSpc>
                <a:spcPct val="90000"/>
              </a:lnSpc>
              <a:spcBef>
                <a:spcPct val="30000"/>
              </a:spcBef>
            </a:pPr>
            <a:r>
              <a:rPr lang="en-US" sz="1600">
                <a:latin typeface="Segoe"/>
              </a:rPr>
              <a:t>IT Pros</a:t>
            </a:r>
          </a:p>
        </p:txBody>
      </p:sp>
      <p:sp>
        <p:nvSpPr>
          <p:cNvPr id="24595" name="Text Placeholder 2"/>
          <p:cNvSpPr>
            <a:spLocks/>
          </p:cNvSpPr>
          <p:nvPr/>
        </p:nvSpPr>
        <p:spPr bwMode="gray">
          <a:xfrm>
            <a:off x="6335713" y="5764213"/>
            <a:ext cx="1676400" cy="331787"/>
          </a:xfrm>
          <a:prstGeom prst="rect">
            <a:avLst/>
          </a:prstGeom>
          <a:noFill/>
          <a:ln w="9525">
            <a:noFill/>
            <a:miter lim="800000"/>
            <a:headEnd/>
            <a:tailEnd/>
          </a:ln>
        </p:spPr>
        <p:txBody>
          <a:bodyPr lIns="0" tIns="0" rIns="0" bIns="0" anchor="b">
            <a:spAutoFit/>
          </a:bodyPr>
          <a:lstStyle/>
          <a:p>
            <a:pPr defTabSz="912813" eaLnBrk="0" hangingPunct="0">
              <a:lnSpc>
                <a:spcPct val="90000"/>
              </a:lnSpc>
              <a:spcBef>
                <a:spcPct val="20000"/>
              </a:spcBef>
            </a:pPr>
            <a:r>
              <a:rPr lang="en-US" sz="1200">
                <a:latin typeface="Segoe"/>
              </a:rPr>
              <a:t>I need to save time and reduce IT complexity</a:t>
            </a:r>
          </a:p>
        </p:txBody>
      </p:sp>
      <p:sp>
        <p:nvSpPr>
          <p:cNvPr id="24596" name="Text Placeholder 2"/>
          <p:cNvSpPr>
            <a:spLocks/>
          </p:cNvSpPr>
          <p:nvPr/>
        </p:nvSpPr>
        <p:spPr bwMode="gray">
          <a:xfrm>
            <a:off x="1360488" y="1119188"/>
            <a:ext cx="468312"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solidFill>
                  <a:schemeClr val="hlink"/>
                </a:solidFill>
                <a:latin typeface="Segoe"/>
              </a:rPr>
              <a:t>“</a:t>
            </a:r>
          </a:p>
        </p:txBody>
      </p:sp>
      <p:sp>
        <p:nvSpPr>
          <p:cNvPr id="24597" name="Text Placeholder 2"/>
          <p:cNvSpPr>
            <a:spLocks/>
          </p:cNvSpPr>
          <p:nvPr/>
        </p:nvSpPr>
        <p:spPr bwMode="gray">
          <a:xfrm>
            <a:off x="2743200" y="1344613"/>
            <a:ext cx="404813"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solidFill>
                  <a:schemeClr val="hlink"/>
                </a:solidFill>
                <a:latin typeface="Segoe"/>
              </a:rPr>
              <a:t>”</a:t>
            </a:r>
          </a:p>
        </p:txBody>
      </p:sp>
      <p:sp>
        <p:nvSpPr>
          <p:cNvPr id="24598" name="Text Placeholder 2"/>
          <p:cNvSpPr>
            <a:spLocks/>
          </p:cNvSpPr>
          <p:nvPr/>
        </p:nvSpPr>
        <p:spPr bwMode="gray">
          <a:xfrm>
            <a:off x="1284288" y="5695950"/>
            <a:ext cx="468312" cy="331788"/>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solidFill>
                  <a:schemeClr val="hlink"/>
                </a:solidFill>
                <a:latin typeface="Segoe"/>
              </a:rPr>
              <a:t>“</a:t>
            </a:r>
          </a:p>
        </p:txBody>
      </p:sp>
      <p:sp>
        <p:nvSpPr>
          <p:cNvPr id="24599" name="Text Placeholder 2"/>
          <p:cNvSpPr>
            <a:spLocks/>
          </p:cNvSpPr>
          <p:nvPr/>
        </p:nvSpPr>
        <p:spPr bwMode="gray">
          <a:xfrm>
            <a:off x="3429000" y="5867400"/>
            <a:ext cx="404813" cy="331788"/>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solidFill>
                  <a:schemeClr val="hlink"/>
                </a:solidFill>
                <a:latin typeface="Segoe"/>
              </a:rPr>
              <a:t>”</a:t>
            </a:r>
          </a:p>
        </p:txBody>
      </p:sp>
      <p:sp>
        <p:nvSpPr>
          <p:cNvPr id="24600" name="Text Placeholder 2"/>
          <p:cNvSpPr>
            <a:spLocks/>
          </p:cNvSpPr>
          <p:nvPr/>
        </p:nvSpPr>
        <p:spPr bwMode="gray">
          <a:xfrm>
            <a:off x="6008688" y="1131888"/>
            <a:ext cx="468312"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solidFill>
                  <a:schemeClr val="hlink"/>
                </a:solidFill>
                <a:latin typeface="Segoe"/>
              </a:rPr>
              <a:t>“</a:t>
            </a:r>
          </a:p>
        </p:txBody>
      </p:sp>
      <p:sp>
        <p:nvSpPr>
          <p:cNvPr id="24601" name="Text Placeholder 2"/>
          <p:cNvSpPr>
            <a:spLocks/>
          </p:cNvSpPr>
          <p:nvPr/>
        </p:nvSpPr>
        <p:spPr bwMode="gray">
          <a:xfrm>
            <a:off x="7315200" y="1344613"/>
            <a:ext cx="404813"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solidFill>
                  <a:schemeClr val="hlink"/>
                </a:solidFill>
                <a:latin typeface="Segoe"/>
              </a:rPr>
              <a:t>”</a:t>
            </a:r>
          </a:p>
        </p:txBody>
      </p:sp>
      <p:sp>
        <p:nvSpPr>
          <p:cNvPr id="24602" name="Text Placeholder 2"/>
          <p:cNvSpPr>
            <a:spLocks/>
          </p:cNvSpPr>
          <p:nvPr/>
        </p:nvSpPr>
        <p:spPr bwMode="gray">
          <a:xfrm>
            <a:off x="6172200" y="5680075"/>
            <a:ext cx="468313" cy="331788"/>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solidFill>
                  <a:schemeClr val="hlink"/>
                </a:solidFill>
                <a:latin typeface="Segoe"/>
              </a:rPr>
              <a:t>“</a:t>
            </a:r>
          </a:p>
        </p:txBody>
      </p:sp>
      <p:sp>
        <p:nvSpPr>
          <p:cNvPr id="24603" name="Text Placeholder 2"/>
          <p:cNvSpPr>
            <a:spLocks/>
          </p:cNvSpPr>
          <p:nvPr/>
        </p:nvSpPr>
        <p:spPr bwMode="gray">
          <a:xfrm>
            <a:off x="7748588" y="5916613"/>
            <a:ext cx="404812"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solidFill>
                  <a:schemeClr val="hlink"/>
                </a:solidFill>
                <a:latin typeface="Segoe"/>
              </a:rPr>
              <a:t>”</a:t>
            </a:r>
          </a:p>
        </p:txBody>
      </p:sp>
      <p:grpSp>
        <p:nvGrpSpPr>
          <p:cNvPr id="24604" name="Group 28"/>
          <p:cNvGrpSpPr>
            <a:grpSpLocks/>
          </p:cNvGrpSpPr>
          <p:nvPr/>
        </p:nvGrpSpPr>
        <p:grpSpPr bwMode="auto">
          <a:xfrm>
            <a:off x="4429125" y="0"/>
            <a:ext cx="4714875" cy="357188"/>
            <a:chOff x="4429092" y="-24"/>
            <a:chExt cx="4714940" cy="357214"/>
          </a:xfrm>
        </p:grpSpPr>
        <p:graphicFrame>
          <p:nvGraphicFramePr>
            <p:cNvPr id="30" name="Diagram 29"/>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1" name="Diagram 30"/>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
          <p:cNvGrpSpPr>
            <a:grpSpLocks/>
          </p:cNvGrpSpPr>
          <p:nvPr/>
        </p:nvGrpSpPr>
        <p:grpSpPr bwMode="auto">
          <a:xfrm>
            <a:off x="330200" y="1616075"/>
            <a:ext cx="8575675" cy="5241925"/>
            <a:chOff x="208" y="1018"/>
            <a:chExt cx="5402" cy="3302"/>
          </a:xfrm>
        </p:grpSpPr>
        <p:sp>
          <p:nvSpPr>
            <p:cNvPr id="132145" name="AutoShape 49"/>
            <p:cNvSpPr>
              <a:spLocks noChangeArrowheads="1"/>
            </p:cNvSpPr>
            <p:nvPr/>
          </p:nvSpPr>
          <p:spPr bwMode="auto">
            <a:xfrm>
              <a:off x="1989" y="1018"/>
              <a:ext cx="1824" cy="1586"/>
            </a:xfrm>
            <a:custGeom>
              <a:avLst/>
              <a:gdLst>
                <a:gd name="G0" fmla="+- 7759 0 0"/>
                <a:gd name="G1" fmla="+- 21600 0 7759"/>
                <a:gd name="G2" fmla="*/ 7759 1 2"/>
                <a:gd name="G3" fmla="+- 21600 0 G2"/>
                <a:gd name="G4" fmla="+/ 7759 21600 2"/>
                <a:gd name="G5" fmla="+/ G1 0 2"/>
                <a:gd name="G6" fmla="*/ 21600 21600 7759"/>
                <a:gd name="G7" fmla="*/ G6 1 2"/>
                <a:gd name="G8" fmla="+- 21600 0 G7"/>
                <a:gd name="G9" fmla="*/ 21600 1 2"/>
                <a:gd name="G10" fmla="+- 7759 0 G9"/>
                <a:gd name="G11" fmla="?: G10 G8 0"/>
                <a:gd name="G12" fmla="?: G10 G7 21600"/>
                <a:gd name="T0" fmla="*/ 17720 w 21600"/>
                <a:gd name="T1" fmla="*/ 10800 h 21600"/>
                <a:gd name="T2" fmla="*/ 10800 w 21600"/>
                <a:gd name="T3" fmla="*/ 21600 h 21600"/>
                <a:gd name="T4" fmla="*/ 3880 w 21600"/>
                <a:gd name="T5" fmla="*/ 10800 h 21600"/>
                <a:gd name="T6" fmla="*/ 10800 w 21600"/>
                <a:gd name="T7" fmla="*/ 0 h 21600"/>
                <a:gd name="T8" fmla="*/ 5680 w 21600"/>
                <a:gd name="T9" fmla="*/ 5680 h 21600"/>
                <a:gd name="T10" fmla="*/ 15920 w 21600"/>
                <a:gd name="T11" fmla="*/ 15920 h 21600"/>
              </a:gdLst>
              <a:ahLst/>
              <a:cxnLst>
                <a:cxn ang="0">
                  <a:pos x="T0" y="T1"/>
                </a:cxn>
                <a:cxn ang="0">
                  <a:pos x="T2" y="T3"/>
                </a:cxn>
                <a:cxn ang="0">
                  <a:pos x="T4" y="T5"/>
                </a:cxn>
                <a:cxn ang="0">
                  <a:pos x="T6" y="T7"/>
                </a:cxn>
              </a:cxnLst>
              <a:rect l="T8" t="T9" r="T10" b="T11"/>
              <a:pathLst>
                <a:path w="21600" h="21600">
                  <a:moveTo>
                    <a:pt x="0" y="0"/>
                  </a:moveTo>
                  <a:lnTo>
                    <a:pt x="7759" y="21600"/>
                  </a:lnTo>
                  <a:lnTo>
                    <a:pt x="13841" y="21600"/>
                  </a:lnTo>
                  <a:lnTo>
                    <a:pt x="21600" y="0"/>
                  </a:lnTo>
                  <a:close/>
                </a:path>
              </a:pathLst>
            </a:custGeom>
            <a:gradFill rotWithShape="0">
              <a:gsLst>
                <a:gs pos="0">
                  <a:schemeClr val="tx1">
                    <a:alpha val="0"/>
                  </a:schemeClr>
                </a:gs>
                <a:gs pos="100000">
                  <a:schemeClr val="tx1">
                    <a:gamma/>
                    <a:tint val="0"/>
                    <a:invGamma/>
                    <a:alpha val="55000"/>
                  </a:schemeClr>
                </a:gs>
              </a:gsLst>
              <a:lin ang="5400000" scaled="1"/>
            </a:gradFill>
            <a:ln w="9525">
              <a:noFill/>
              <a:miter lim="800000"/>
              <a:headEnd/>
              <a:tailEnd/>
            </a:ln>
            <a:effectLst/>
          </p:spPr>
          <p:txBody>
            <a:bodyPr wrap="none" lIns="0" tIns="0" rIns="0" bIns="0" anchor="ctr">
              <a:spAutoFit/>
            </a:bodyPr>
            <a:lstStyle/>
            <a:p>
              <a:pPr fontAlgn="auto">
                <a:spcBef>
                  <a:spcPts val="0"/>
                </a:spcBef>
                <a:spcAft>
                  <a:spcPts val="0"/>
                </a:spcAft>
                <a:buFont typeface="Wingdings" pitchFamily="1" charset="2"/>
                <a:buNone/>
                <a:defRPr/>
              </a:pPr>
              <a:endParaRPr lang="en-US"/>
            </a:p>
          </p:txBody>
        </p:sp>
        <p:sp>
          <p:nvSpPr>
            <p:cNvPr id="132146" name="AutoShape 50"/>
            <p:cNvSpPr>
              <a:spLocks noChangeArrowheads="1"/>
            </p:cNvSpPr>
            <p:nvPr/>
          </p:nvSpPr>
          <p:spPr bwMode="auto">
            <a:xfrm rot="-10800000">
              <a:off x="1989" y="2734"/>
              <a:ext cx="1824" cy="1586"/>
            </a:xfrm>
            <a:custGeom>
              <a:avLst/>
              <a:gdLst>
                <a:gd name="G0" fmla="+- 7759 0 0"/>
                <a:gd name="G1" fmla="+- 21600 0 7759"/>
                <a:gd name="G2" fmla="*/ 7759 1 2"/>
                <a:gd name="G3" fmla="+- 21600 0 G2"/>
                <a:gd name="G4" fmla="+/ 7759 21600 2"/>
                <a:gd name="G5" fmla="+/ G1 0 2"/>
                <a:gd name="G6" fmla="*/ 21600 21600 7759"/>
                <a:gd name="G7" fmla="*/ G6 1 2"/>
                <a:gd name="G8" fmla="+- 21600 0 G7"/>
                <a:gd name="G9" fmla="*/ 21600 1 2"/>
                <a:gd name="G10" fmla="+- 7759 0 G9"/>
                <a:gd name="G11" fmla="?: G10 G8 0"/>
                <a:gd name="G12" fmla="?: G10 G7 21600"/>
                <a:gd name="T0" fmla="*/ 17720 w 21600"/>
                <a:gd name="T1" fmla="*/ 10800 h 21600"/>
                <a:gd name="T2" fmla="*/ 10800 w 21600"/>
                <a:gd name="T3" fmla="*/ 21600 h 21600"/>
                <a:gd name="T4" fmla="*/ 3880 w 21600"/>
                <a:gd name="T5" fmla="*/ 10800 h 21600"/>
                <a:gd name="T6" fmla="*/ 10800 w 21600"/>
                <a:gd name="T7" fmla="*/ 0 h 21600"/>
                <a:gd name="T8" fmla="*/ 5680 w 21600"/>
                <a:gd name="T9" fmla="*/ 5680 h 21600"/>
                <a:gd name="T10" fmla="*/ 15920 w 21600"/>
                <a:gd name="T11" fmla="*/ 15920 h 21600"/>
              </a:gdLst>
              <a:ahLst/>
              <a:cxnLst>
                <a:cxn ang="0">
                  <a:pos x="T0" y="T1"/>
                </a:cxn>
                <a:cxn ang="0">
                  <a:pos x="T2" y="T3"/>
                </a:cxn>
                <a:cxn ang="0">
                  <a:pos x="T4" y="T5"/>
                </a:cxn>
                <a:cxn ang="0">
                  <a:pos x="T6" y="T7"/>
                </a:cxn>
              </a:cxnLst>
              <a:rect l="T8" t="T9" r="T10" b="T11"/>
              <a:pathLst>
                <a:path w="21600" h="21600">
                  <a:moveTo>
                    <a:pt x="0" y="0"/>
                  </a:moveTo>
                  <a:lnTo>
                    <a:pt x="7759" y="21600"/>
                  </a:lnTo>
                  <a:lnTo>
                    <a:pt x="13841" y="21600"/>
                  </a:lnTo>
                  <a:lnTo>
                    <a:pt x="21600" y="0"/>
                  </a:lnTo>
                  <a:close/>
                </a:path>
              </a:pathLst>
            </a:custGeom>
            <a:gradFill rotWithShape="0">
              <a:gsLst>
                <a:gs pos="0">
                  <a:schemeClr val="tx1">
                    <a:alpha val="55000"/>
                  </a:schemeClr>
                </a:gs>
                <a:gs pos="100000">
                  <a:schemeClr val="tx1">
                    <a:gamma/>
                    <a:tint val="0"/>
                    <a:invGamma/>
                    <a:alpha val="0"/>
                  </a:schemeClr>
                </a:gs>
              </a:gsLst>
              <a:lin ang="5400000" scaled="1"/>
            </a:gradFill>
            <a:ln w="9525">
              <a:noFill/>
              <a:miter lim="800000"/>
              <a:headEnd/>
              <a:tailEnd/>
            </a:ln>
            <a:effectLst/>
          </p:spPr>
          <p:txBody>
            <a:bodyPr wrap="none" lIns="0" tIns="0" rIns="0" bIns="0" anchor="ctr">
              <a:spAutoFit/>
            </a:bodyPr>
            <a:lstStyle/>
            <a:p>
              <a:pPr fontAlgn="auto">
                <a:spcBef>
                  <a:spcPts val="0"/>
                </a:spcBef>
                <a:spcAft>
                  <a:spcPts val="0"/>
                </a:spcAft>
                <a:buFont typeface="Wingdings" pitchFamily="1" charset="2"/>
                <a:buNone/>
                <a:defRPr/>
              </a:pPr>
              <a:endParaRPr lang="en-US"/>
            </a:p>
          </p:txBody>
        </p:sp>
        <p:sp>
          <p:nvSpPr>
            <p:cNvPr id="132147" name="AutoShape 51"/>
            <p:cNvSpPr>
              <a:spLocks noChangeArrowheads="1"/>
            </p:cNvSpPr>
            <p:nvPr/>
          </p:nvSpPr>
          <p:spPr bwMode="auto">
            <a:xfrm rot="5400000">
              <a:off x="3905" y="1799"/>
              <a:ext cx="1824" cy="1586"/>
            </a:xfrm>
            <a:custGeom>
              <a:avLst/>
              <a:gdLst>
                <a:gd name="G0" fmla="+- 7759 0 0"/>
                <a:gd name="G1" fmla="+- 21600 0 7759"/>
                <a:gd name="G2" fmla="*/ 7759 1 2"/>
                <a:gd name="G3" fmla="+- 21600 0 G2"/>
                <a:gd name="G4" fmla="+/ 7759 21600 2"/>
                <a:gd name="G5" fmla="+/ G1 0 2"/>
                <a:gd name="G6" fmla="*/ 21600 21600 7759"/>
                <a:gd name="G7" fmla="*/ G6 1 2"/>
                <a:gd name="G8" fmla="+- 21600 0 G7"/>
                <a:gd name="G9" fmla="*/ 21600 1 2"/>
                <a:gd name="G10" fmla="+- 7759 0 G9"/>
                <a:gd name="G11" fmla="?: G10 G8 0"/>
                <a:gd name="G12" fmla="?: G10 G7 21600"/>
                <a:gd name="T0" fmla="*/ 17720 w 21600"/>
                <a:gd name="T1" fmla="*/ 10800 h 21600"/>
                <a:gd name="T2" fmla="*/ 10800 w 21600"/>
                <a:gd name="T3" fmla="*/ 21600 h 21600"/>
                <a:gd name="T4" fmla="*/ 3880 w 21600"/>
                <a:gd name="T5" fmla="*/ 10800 h 21600"/>
                <a:gd name="T6" fmla="*/ 10800 w 21600"/>
                <a:gd name="T7" fmla="*/ 0 h 21600"/>
                <a:gd name="T8" fmla="*/ 5680 w 21600"/>
                <a:gd name="T9" fmla="*/ 5680 h 21600"/>
                <a:gd name="T10" fmla="*/ 15920 w 21600"/>
                <a:gd name="T11" fmla="*/ 15920 h 21600"/>
              </a:gdLst>
              <a:ahLst/>
              <a:cxnLst>
                <a:cxn ang="0">
                  <a:pos x="T0" y="T1"/>
                </a:cxn>
                <a:cxn ang="0">
                  <a:pos x="T2" y="T3"/>
                </a:cxn>
                <a:cxn ang="0">
                  <a:pos x="T4" y="T5"/>
                </a:cxn>
                <a:cxn ang="0">
                  <a:pos x="T6" y="T7"/>
                </a:cxn>
              </a:cxnLst>
              <a:rect l="T8" t="T9" r="T10" b="T11"/>
              <a:pathLst>
                <a:path w="21600" h="21600">
                  <a:moveTo>
                    <a:pt x="0" y="0"/>
                  </a:moveTo>
                  <a:lnTo>
                    <a:pt x="7759" y="21600"/>
                  </a:lnTo>
                  <a:lnTo>
                    <a:pt x="13841" y="21600"/>
                  </a:lnTo>
                  <a:lnTo>
                    <a:pt x="21600" y="0"/>
                  </a:lnTo>
                  <a:close/>
                </a:path>
              </a:pathLst>
            </a:custGeom>
            <a:gradFill rotWithShape="0">
              <a:gsLst>
                <a:gs pos="0">
                  <a:schemeClr val="tx1">
                    <a:alpha val="25000"/>
                  </a:schemeClr>
                </a:gs>
                <a:gs pos="100000">
                  <a:schemeClr val="tx1">
                    <a:gamma/>
                    <a:tint val="0"/>
                    <a:invGamma/>
                    <a:alpha val="0"/>
                  </a:schemeClr>
                </a:gs>
              </a:gsLst>
              <a:lin ang="0" scaled="1"/>
            </a:gradFill>
            <a:ln w="9525">
              <a:noFill/>
              <a:miter lim="800000"/>
              <a:headEnd/>
              <a:tailEnd/>
            </a:ln>
            <a:effectLst/>
          </p:spPr>
          <p:txBody>
            <a:bodyPr wrap="none" lIns="0" tIns="0" rIns="0" bIns="0" anchor="ctr">
              <a:spAutoFit/>
            </a:bodyPr>
            <a:lstStyle/>
            <a:p>
              <a:pPr fontAlgn="auto">
                <a:spcBef>
                  <a:spcPts val="0"/>
                </a:spcBef>
                <a:spcAft>
                  <a:spcPts val="0"/>
                </a:spcAft>
                <a:buFont typeface="Wingdings" pitchFamily="1" charset="2"/>
                <a:buNone/>
                <a:defRPr/>
              </a:pPr>
              <a:endParaRPr lang="en-US"/>
            </a:p>
          </p:txBody>
        </p:sp>
        <p:sp>
          <p:nvSpPr>
            <p:cNvPr id="132148" name="AutoShape 52"/>
            <p:cNvSpPr>
              <a:spLocks noChangeArrowheads="1"/>
            </p:cNvSpPr>
            <p:nvPr/>
          </p:nvSpPr>
          <p:spPr bwMode="auto">
            <a:xfrm rot="-5400000">
              <a:off x="89" y="1799"/>
              <a:ext cx="1824" cy="1586"/>
            </a:xfrm>
            <a:custGeom>
              <a:avLst/>
              <a:gdLst>
                <a:gd name="G0" fmla="+- 7759 0 0"/>
                <a:gd name="G1" fmla="+- 21600 0 7759"/>
                <a:gd name="G2" fmla="*/ 7759 1 2"/>
                <a:gd name="G3" fmla="+- 21600 0 G2"/>
                <a:gd name="G4" fmla="+/ 7759 21600 2"/>
                <a:gd name="G5" fmla="+/ G1 0 2"/>
                <a:gd name="G6" fmla="*/ 21600 21600 7759"/>
                <a:gd name="G7" fmla="*/ G6 1 2"/>
                <a:gd name="G8" fmla="+- 21600 0 G7"/>
                <a:gd name="G9" fmla="*/ 21600 1 2"/>
                <a:gd name="G10" fmla="+- 7759 0 G9"/>
                <a:gd name="G11" fmla="?: G10 G8 0"/>
                <a:gd name="G12" fmla="?: G10 G7 21600"/>
                <a:gd name="T0" fmla="*/ 17720 w 21600"/>
                <a:gd name="T1" fmla="*/ 10800 h 21600"/>
                <a:gd name="T2" fmla="*/ 10800 w 21600"/>
                <a:gd name="T3" fmla="*/ 21600 h 21600"/>
                <a:gd name="T4" fmla="*/ 3880 w 21600"/>
                <a:gd name="T5" fmla="*/ 10800 h 21600"/>
                <a:gd name="T6" fmla="*/ 10800 w 21600"/>
                <a:gd name="T7" fmla="*/ 0 h 21600"/>
                <a:gd name="T8" fmla="*/ 5680 w 21600"/>
                <a:gd name="T9" fmla="*/ 5680 h 21600"/>
                <a:gd name="T10" fmla="*/ 15920 w 21600"/>
                <a:gd name="T11" fmla="*/ 15920 h 21600"/>
              </a:gdLst>
              <a:ahLst/>
              <a:cxnLst>
                <a:cxn ang="0">
                  <a:pos x="T0" y="T1"/>
                </a:cxn>
                <a:cxn ang="0">
                  <a:pos x="T2" y="T3"/>
                </a:cxn>
                <a:cxn ang="0">
                  <a:pos x="T4" y="T5"/>
                </a:cxn>
                <a:cxn ang="0">
                  <a:pos x="T6" y="T7"/>
                </a:cxn>
              </a:cxnLst>
              <a:rect l="T8" t="T9" r="T10" b="T11"/>
              <a:pathLst>
                <a:path w="21600" h="21600">
                  <a:moveTo>
                    <a:pt x="0" y="0"/>
                  </a:moveTo>
                  <a:lnTo>
                    <a:pt x="7759" y="21600"/>
                  </a:lnTo>
                  <a:lnTo>
                    <a:pt x="13841" y="21600"/>
                  </a:lnTo>
                  <a:lnTo>
                    <a:pt x="21600" y="0"/>
                  </a:lnTo>
                  <a:close/>
                </a:path>
              </a:pathLst>
            </a:custGeom>
            <a:gradFill rotWithShape="0">
              <a:gsLst>
                <a:gs pos="0">
                  <a:schemeClr val="tx1">
                    <a:alpha val="0"/>
                  </a:schemeClr>
                </a:gs>
                <a:gs pos="100000">
                  <a:schemeClr val="tx1">
                    <a:gamma/>
                    <a:tint val="0"/>
                    <a:invGamma/>
                    <a:alpha val="25000"/>
                  </a:schemeClr>
                </a:gs>
              </a:gsLst>
              <a:lin ang="0" scaled="1"/>
            </a:gradFill>
            <a:ln w="9525">
              <a:noFill/>
              <a:miter lim="800000"/>
              <a:headEnd/>
              <a:tailEnd/>
            </a:ln>
            <a:effectLst/>
          </p:spPr>
          <p:txBody>
            <a:bodyPr wrap="none" lIns="0" tIns="0" rIns="0" bIns="0" anchor="ctr">
              <a:spAutoFit/>
            </a:bodyPr>
            <a:lstStyle/>
            <a:p>
              <a:pPr fontAlgn="auto">
                <a:spcBef>
                  <a:spcPts val="0"/>
                </a:spcBef>
                <a:spcAft>
                  <a:spcPts val="0"/>
                </a:spcAft>
                <a:buFont typeface="Wingdings" pitchFamily="1" charset="2"/>
                <a:buNone/>
                <a:defRPr/>
              </a:pPr>
              <a:endParaRPr lang="en-US"/>
            </a:p>
          </p:txBody>
        </p:sp>
      </p:grpSp>
      <p:pic>
        <p:nvPicPr>
          <p:cNvPr id="132152" name="Picture 56" descr="open licensing"/>
          <p:cNvPicPr>
            <a:picLocks noChangeAspect="1" noChangeArrowheads="1"/>
          </p:cNvPicPr>
          <p:nvPr/>
        </p:nvPicPr>
        <p:blipFill>
          <a:blip r:embed="rId4"/>
          <a:srcRect/>
          <a:stretch>
            <a:fillRect/>
          </a:stretch>
        </p:blipFill>
        <p:spPr bwMode="auto">
          <a:xfrm>
            <a:off x="2700338" y="2587625"/>
            <a:ext cx="3829050" cy="3019425"/>
          </a:xfrm>
          <a:prstGeom prst="rect">
            <a:avLst/>
          </a:prstGeom>
          <a:noFill/>
          <a:ln w="9525">
            <a:noFill/>
            <a:miter lim="800000"/>
            <a:headEnd/>
            <a:tailEnd/>
          </a:ln>
        </p:spPr>
      </p:pic>
      <p:sp>
        <p:nvSpPr>
          <p:cNvPr id="132118" name="Rectangle 22"/>
          <p:cNvSpPr>
            <a:spLocks noGrp="1" noChangeArrowheads="1"/>
          </p:cNvSpPr>
          <p:nvPr/>
        </p:nvSpPr>
        <p:spPr bwMode="auto">
          <a:xfrm>
            <a:off x="214313" y="5357813"/>
            <a:ext cx="3714750" cy="709612"/>
          </a:xfrm>
          <a:prstGeom prst="rect">
            <a:avLst/>
          </a:prstGeom>
          <a:noFill/>
          <a:ln w="9525">
            <a:noFill/>
            <a:miter lim="800000"/>
            <a:headEnd/>
            <a:tailEnd/>
          </a:ln>
          <a:effectLst>
            <a:outerShdw dist="25399" dir="2700000" algn="ctr" rotWithShape="0">
              <a:srgbClr val="808080"/>
            </a:outerShdw>
          </a:effectLst>
        </p:spPr>
        <p:txBody>
          <a:bodyPr lIns="76197" tIns="38098" rIns="76197" bIns="38098"/>
          <a:lstStyle/>
          <a:p>
            <a:pPr defTabSz="762000" fontAlgn="auto">
              <a:spcAft>
                <a:spcPts val="0"/>
              </a:spcAft>
              <a:defRPr/>
            </a:pPr>
            <a:r>
              <a:rPr lang="en-US" sz="2400" dirty="0"/>
              <a:t>Simplify how people work together.</a:t>
            </a:r>
          </a:p>
        </p:txBody>
      </p:sp>
      <p:sp>
        <p:nvSpPr>
          <p:cNvPr id="132119" name="Rectangle 23"/>
          <p:cNvSpPr>
            <a:spLocks noGrp="1" noChangeArrowheads="1"/>
          </p:cNvSpPr>
          <p:nvPr/>
        </p:nvSpPr>
        <p:spPr bwMode="auto">
          <a:xfrm>
            <a:off x="6235700" y="1993900"/>
            <a:ext cx="2746375" cy="846138"/>
          </a:xfrm>
          <a:prstGeom prst="rect">
            <a:avLst/>
          </a:prstGeom>
          <a:noFill/>
          <a:ln w="9525">
            <a:noFill/>
            <a:miter lim="800000"/>
            <a:headEnd/>
            <a:tailEnd/>
          </a:ln>
          <a:effectLst>
            <a:outerShdw dist="25399" dir="2700000" algn="ctr" rotWithShape="0">
              <a:srgbClr val="808080"/>
            </a:outerShdw>
          </a:effectLst>
        </p:spPr>
        <p:txBody>
          <a:bodyPr lIns="76197" tIns="38098" rIns="76197" bIns="38098"/>
          <a:lstStyle/>
          <a:p>
            <a:pPr defTabSz="762000" fontAlgn="auto">
              <a:spcAft>
                <a:spcPts val="0"/>
              </a:spcAft>
              <a:defRPr/>
            </a:pPr>
            <a:r>
              <a:rPr lang="en-US" sz="2400" dirty="0"/>
              <a:t>Help protect and manage content.</a:t>
            </a:r>
          </a:p>
        </p:txBody>
      </p:sp>
      <p:sp>
        <p:nvSpPr>
          <p:cNvPr id="132120" name="Rectangle 24"/>
          <p:cNvSpPr>
            <a:spLocks noGrp="1" noChangeArrowheads="1"/>
          </p:cNvSpPr>
          <p:nvPr/>
        </p:nvSpPr>
        <p:spPr bwMode="auto">
          <a:xfrm>
            <a:off x="5932488" y="5214938"/>
            <a:ext cx="3211512" cy="877887"/>
          </a:xfrm>
          <a:prstGeom prst="rect">
            <a:avLst/>
          </a:prstGeom>
          <a:noFill/>
          <a:ln w="9525">
            <a:noFill/>
            <a:miter lim="800000"/>
            <a:headEnd/>
            <a:tailEnd/>
          </a:ln>
          <a:effectLst>
            <a:outerShdw dist="25399" dir="2700000" algn="ctr" rotWithShape="0">
              <a:srgbClr val="808080"/>
            </a:outerShdw>
          </a:effectLst>
        </p:spPr>
        <p:txBody>
          <a:bodyPr lIns="76197" tIns="38098" rIns="76197" bIns="38098"/>
          <a:lstStyle/>
          <a:p>
            <a:pPr defTabSz="762000" fontAlgn="auto">
              <a:spcAft>
                <a:spcPts val="0"/>
              </a:spcAft>
              <a:defRPr/>
            </a:pPr>
            <a:r>
              <a:rPr lang="en-US" sz="2400" dirty="0"/>
              <a:t>Reduce IT costs and improve security.</a:t>
            </a:r>
          </a:p>
        </p:txBody>
      </p:sp>
      <p:sp>
        <p:nvSpPr>
          <p:cNvPr id="132121" name="Rectangle 25"/>
          <p:cNvSpPr>
            <a:spLocks noGrp="1" noChangeArrowheads="1"/>
          </p:cNvSpPr>
          <p:nvPr/>
        </p:nvSpPr>
        <p:spPr bwMode="auto">
          <a:xfrm>
            <a:off x="287338" y="1811338"/>
            <a:ext cx="2757487" cy="1219200"/>
          </a:xfrm>
          <a:prstGeom prst="rect">
            <a:avLst/>
          </a:prstGeom>
          <a:noFill/>
          <a:ln w="9525">
            <a:noFill/>
            <a:miter lim="800000"/>
            <a:headEnd/>
            <a:tailEnd/>
          </a:ln>
          <a:effectLst>
            <a:outerShdw dist="25399" dir="2700000" algn="ctr" rotWithShape="0">
              <a:srgbClr val="808080"/>
            </a:outerShdw>
          </a:effectLst>
        </p:spPr>
        <p:txBody>
          <a:bodyPr lIns="76197" tIns="38098" rIns="76197" bIns="38098"/>
          <a:lstStyle/>
          <a:p>
            <a:pPr defTabSz="762000" fontAlgn="auto">
              <a:spcAft>
                <a:spcPts val="0"/>
              </a:spcAft>
              <a:defRPr/>
            </a:pPr>
            <a:r>
              <a:rPr lang="en-US" sz="2400" dirty="0"/>
              <a:t>Find information and improve business insights.</a:t>
            </a:r>
          </a:p>
        </p:txBody>
      </p:sp>
      <p:sp>
        <p:nvSpPr>
          <p:cNvPr id="26631" name="Line 26"/>
          <p:cNvSpPr>
            <a:spLocks noChangeShapeType="1"/>
          </p:cNvSpPr>
          <p:nvPr/>
        </p:nvSpPr>
        <p:spPr bwMode="auto">
          <a:xfrm>
            <a:off x="219075" y="1616075"/>
            <a:ext cx="8782050" cy="0"/>
          </a:xfrm>
          <a:prstGeom prst="line">
            <a:avLst/>
          </a:prstGeom>
          <a:noFill/>
          <a:ln w="9525">
            <a:solidFill>
              <a:schemeClr val="tx1"/>
            </a:solidFill>
            <a:round/>
            <a:headEnd/>
            <a:tailEnd/>
          </a:ln>
        </p:spPr>
        <p:txBody>
          <a:bodyPr lIns="0" tIns="0" rIns="0" bIns="0" anchor="ctr">
            <a:spAutoFit/>
          </a:bodyPr>
          <a:lstStyle/>
          <a:p>
            <a:endParaRPr lang="en-US"/>
          </a:p>
        </p:txBody>
      </p:sp>
      <p:sp>
        <p:nvSpPr>
          <p:cNvPr id="132150" name="Oval 54"/>
          <p:cNvSpPr>
            <a:spLocks noChangeArrowheads="1"/>
          </p:cNvSpPr>
          <p:nvPr/>
        </p:nvSpPr>
        <p:spPr bwMode="auto">
          <a:xfrm>
            <a:off x="2490788" y="2430463"/>
            <a:ext cx="4240212" cy="3363912"/>
          </a:xfrm>
          <a:prstGeom prst="ellipse">
            <a:avLst/>
          </a:prstGeom>
          <a:noFill/>
          <a:ln w="9525">
            <a:solidFill>
              <a:schemeClr val="tx1"/>
            </a:solidFill>
            <a:round/>
            <a:headEnd/>
            <a:tailEnd/>
          </a:ln>
        </p:spPr>
        <p:txBody>
          <a:bodyPr lIns="0" tIns="0" rIns="0" bIns="0" anchor="ctr">
            <a:spAutoFit/>
          </a:bodyPr>
          <a:lstStyle/>
          <a:p>
            <a:endParaRPr lang="en-US">
              <a:latin typeface="Segoe Semibold"/>
            </a:endParaRPr>
          </a:p>
        </p:txBody>
      </p:sp>
      <p:sp>
        <p:nvSpPr>
          <p:cNvPr id="22" name="Oval 53"/>
          <p:cNvSpPr>
            <a:spLocks noChangeArrowheads="1"/>
          </p:cNvSpPr>
          <p:nvPr/>
        </p:nvSpPr>
        <p:spPr bwMode="auto">
          <a:xfrm>
            <a:off x="2706688" y="2603500"/>
            <a:ext cx="3814762" cy="2992438"/>
          </a:xfrm>
          <a:prstGeom prst="ellipse">
            <a:avLst/>
          </a:prstGeom>
          <a:solidFill>
            <a:srgbClr val="3D78EF">
              <a:alpha val="81175"/>
            </a:srgbClr>
          </a:solidFill>
          <a:ln w="9525">
            <a:noFill/>
            <a:round/>
            <a:headEnd/>
            <a:tailEnd/>
          </a:ln>
        </p:spPr>
        <p:txBody>
          <a:bodyPr lIns="0" tIns="0" rIns="0" bIns="0" anchor="ctr">
            <a:spAutoFit/>
          </a:bodyPr>
          <a:lstStyle/>
          <a:p>
            <a:pPr fontAlgn="auto">
              <a:spcBef>
                <a:spcPts val="0"/>
              </a:spcBef>
              <a:spcAft>
                <a:spcPts val="0"/>
              </a:spcAft>
              <a:defRPr/>
            </a:pPr>
            <a:endParaRPr lang="en-US" kern="0">
              <a:solidFill>
                <a:sysClr val="windowText" lastClr="000000"/>
              </a:solidFill>
              <a:latin typeface="+mn-lt"/>
            </a:endParaRPr>
          </a:p>
        </p:txBody>
      </p:sp>
      <p:pic>
        <p:nvPicPr>
          <p:cNvPr id="23" name="Picture 60" descr="large glass oval"/>
          <p:cNvPicPr>
            <a:picLocks noChangeAspect="1" noChangeArrowheads="1"/>
          </p:cNvPicPr>
          <p:nvPr/>
        </p:nvPicPr>
        <p:blipFill>
          <a:blip r:embed="rId5"/>
          <a:srcRect/>
          <a:stretch>
            <a:fillRect/>
          </a:stretch>
        </p:blipFill>
        <p:spPr bwMode="auto">
          <a:xfrm>
            <a:off x="2713038" y="2555875"/>
            <a:ext cx="3805237" cy="3022600"/>
          </a:xfrm>
          <a:prstGeom prst="rect">
            <a:avLst/>
          </a:prstGeom>
          <a:noFill/>
          <a:ln w="9525">
            <a:noFill/>
            <a:miter lim="800000"/>
            <a:headEnd/>
            <a:tailEnd/>
          </a:ln>
        </p:spPr>
      </p:pic>
      <p:pic>
        <p:nvPicPr>
          <p:cNvPr id="24" name="Picture 43" descr="office pro logo"/>
          <p:cNvPicPr>
            <a:picLocks noChangeAspect="1" noChangeArrowheads="1"/>
          </p:cNvPicPr>
          <p:nvPr/>
        </p:nvPicPr>
        <p:blipFill>
          <a:blip r:embed="rId6">
            <a:clrChange>
              <a:clrFrom>
                <a:srgbClr val="DA7213"/>
              </a:clrFrom>
              <a:clrTo>
                <a:srgbClr val="DA7213">
                  <a:alpha val="0"/>
                </a:srgbClr>
              </a:clrTo>
            </a:clrChange>
          </a:blip>
          <a:srcRect/>
          <a:stretch>
            <a:fillRect/>
          </a:stretch>
        </p:blipFill>
        <p:spPr bwMode="auto">
          <a:xfrm>
            <a:off x="2940050" y="3495675"/>
            <a:ext cx="3419475" cy="569913"/>
          </a:xfrm>
          <a:prstGeom prst="rect">
            <a:avLst/>
          </a:prstGeom>
          <a:noFill/>
          <a:ln w="9525">
            <a:noFill/>
            <a:miter lim="800000"/>
            <a:headEnd/>
            <a:tailEnd/>
          </a:ln>
        </p:spPr>
      </p:pic>
      <p:pic>
        <p:nvPicPr>
          <p:cNvPr id="25" name="Picture 12" descr="C:\Program Files\Microsoft Resource DVD Artwork\DVD_ART\BoxShots_Logos\Windows Vista Enterprise\Windows Vista Enterprise logo h w.png"/>
          <p:cNvPicPr>
            <a:picLocks noChangeAspect="1" noChangeArrowheads="1"/>
          </p:cNvPicPr>
          <p:nvPr>
            <p:custDataLst>
              <p:tags r:id="rId1"/>
            </p:custDataLst>
          </p:nvPr>
        </p:nvPicPr>
        <p:blipFill>
          <a:blip r:embed="rId7"/>
          <a:srcRect/>
          <a:stretch>
            <a:fillRect/>
          </a:stretch>
        </p:blipFill>
        <p:spPr bwMode="auto">
          <a:xfrm>
            <a:off x="3462338" y="4187825"/>
            <a:ext cx="2359025" cy="704850"/>
          </a:xfrm>
          <a:prstGeom prst="rect">
            <a:avLst/>
          </a:prstGeom>
          <a:noFill/>
          <a:ln w="9525">
            <a:noFill/>
            <a:miter lim="800000"/>
            <a:headEnd/>
            <a:tailEnd/>
          </a:ln>
        </p:spPr>
      </p:pic>
      <p:sp>
        <p:nvSpPr>
          <p:cNvPr id="19" name="Title 18"/>
          <p:cNvSpPr>
            <a:spLocks noGrp="1"/>
          </p:cNvSpPr>
          <p:nvPr>
            <p:ph type="title"/>
          </p:nvPr>
        </p:nvSpPr>
        <p:spPr/>
        <p:txBody>
          <a:bodyPr/>
          <a:lstStyle/>
          <a:p>
            <a:pPr>
              <a:defRPr/>
            </a:pPr>
            <a:r>
              <a:rPr lang="en-US" err="1" smtClean="0"/>
              <a:t>Klant</a:t>
            </a:r>
            <a:r>
              <a:rPr lang="en-US" smtClean="0"/>
              <a:t> </a:t>
            </a:r>
            <a:r>
              <a:rPr lang="en-US" err="1" smtClean="0"/>
              <a:t>thema’s</a:t>
            </a:r>
            <a:r>
              <a:rPr lang="en-US" smtClean="0"/>
              <a:t> in de </a:t>
            </a:r>
            <a:r>
              <a:rPr lang="en-US" err="1" smtClean="0"/>
              <a:t>praktijk</a:t>
            </a:r>
            <a:endParaRPr/>
          </a:p>
        </p:txBody>
      </p:sp>
      <p:grpSp>
        <p:nvGrpSpPr>
          <p:cNvPr id="26638" name="Group 19"/>
          <p:cNvGrpSpPr>
            <a:grpSpLocks/>
          </p:cNvGrpSpPr>
          <p:nvPr/>
        </p:nvGrpSpPr>
        <p:grpSpPr bwMode="auto">
          <a:xfrm>
            <a:off x="4429125" y="0"/>
            <a:ext cx="4714875" cy="357188"/>
            <a:chOff x="4429092" y="-24"/>
            <a:chExt cx="4714940" cy="357214"/>
          </a:xfrm>
        </p:grpSpPr>
        <p:graphicFrame>
          <p:nvGraphicFramePr>
            <p:cNvPr id="21" name="Diagram 20"/>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6" name="Diagram 25"/>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2152"/>
                                        </p:tgtEl>
                                        <p:attrNameLst>
                                          <p:attrName>style.visibility</p:attrName>
                                        </p:attrNameLst>
                                      </p:cBhvr>
                                      <p:to>
                                        <p:strVal val="visible"/>
                                      </p:to>
                                    </p:set>
                                    <p:animEffect transition="in" filter="fade">
                                      <p:cBhvr>
                                        <p:cTn id="7" dur="500"/>
                                        <p:tgtEl>
                                          <p:spTgt spid="1321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2150"/>
                                        </p:tgtEl>
                                        <p:attrNameLst>
                                          <p:attrName>style.visibility</p:attrName>
                                        </p:attrNameLst>
                                      </p:cBhvr>
                                      <p:to>
                                        <p:strVal val="visible"/>
                                      </p:to>
                                    </p:set>
                                    <p:animEffect transition="in" filter="fade">
                                      <p:cBhvr>
                                        <p:cTn id="11" dur="500"/>
                                        <p:tgtEl>
                                          <p:spTgt spid="1321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32118"/>
                                        </p:tgtEl>
                                        <p:attrNameLst>
                                          <p:attrName>style.visibility</p:attrName>
                                        </p:attrNameLst>
                                      </p:cBhvr>
                                      <p:to>
                                        <p:strVal val="visible"/>
                                      </p:to>
                                    </p:set>
                                    <p:anim calcmode="lin" valueType="num">
                                      <p:cBhvr>
                                        <p:cTn id="20" dur="500" fill="hold"/>
                                        <p:tgtEl>
                                          <p:spTgt spid="132118"/>
                                        </p:tgtEl>
                                        <p:attrNameLst>
                                          <p:attrName>ppt_w</p:attrName>
                                        </p:attrNameLst>
                                      </p:cBhvr>
                                      <p:tavLst>
                                        <p:tav tm="0">
                                          <p:val>
                                            <p:fltVal val="0"/>
                                          </p:val>
                                        </p:tav>
                                        <p:tav tm="100000">
                                          <p:val>
                                            <p:strVal val="#ppt_w"/>
                                          </p:val>
                                        </p:tav>
                                      </p:tavLst>
                                    </p:anim>
                                    <p:anim calcmode="lin" valueType="num">
                                      <p:cBhvr>
                                        <p:cTn id="21" dur="500" fill="hold"/>
                                        <p:tgtEl>
                                          <p:spTgt spid="132118"/>
                                        </p:tgtEl>
                                        <p:attrNameLst>
                                          <p:attrName>ppt_h</p:attrName>
                                        </p:attrNameLst>
                                      </p:cBhvr>
                                      <p:tavLst>
                                        <p:tav tm="0">
                                          <p:val>
                                            <p:fltVal val="0"/>
                                          </p:val>
                                        </p:tav>
                                        <p:tav tm="100000">
                                          <p:val>
                                            <p:strVal val="#ppt_h"/>
                                          </p:val>
                                        </p:tav>
                                      </p:tavLst>
                                    </p:anim>
                                    <p:animEffect transition="in" filter="fade">
                                      <p:cBhvr>
                                        <p:cTn id="22" dur="500"/>
                                        <p:tgtEl>
                                          <p:spTgt spid="1321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32121"/>
                                        </p:tgtEl>
                                        <p:attrNameLst>
                                          <p:attrName>style.visibility</p:attrName>
                                        </p:attrNameLst>
                                      </p:cBhvr>
                                      <p:to>
                                        <p:strVal val="visible"/>
                                      </p:to>
                                    </p:set>
                                    <p:anim calcmode="lin" valueType="num">
                                      <p:cBhvr>
                                        <p:cTn id="27" dur="500" fill="hold"/>
                                        <p:tgtEl>
                                          <p:spTgt spid="132121"/>
                                        </p:tgtEl>
                                        <p:attrNameLst>
                                          <p:attrName>ppt_w</p:attrName>
                                        </p:attrNameLst>
                                      </p:cBhvr>
                                      <p:tavLst>
                                        <p:tav tm="0">
                                          <p:val>
                                            <p:fltVal val="0"/>
                                          </p:val>
                                        </p:tav>
                                        <p:tav tm="100000">
                                          <p:val>
                                            <p:strVal val="#ppt_w"/>
                                          </p:val>
                                        </p:tav>
                                      </p:tavLst>
                                    </p:anim>
                                    <p:anim calcmode="lin" valueType="num">
                                      <p:cBhvr>
                                        <p:cTn id="28" dur="500" fill="hold"/>
                                        <p:tgtEl>
                                          <p:spTgt spid="132121"/>
                                        </p:tgtEl>
                                        <p:attrNameLst>
                                          <p:attrName>ppt_h</p:attrName>
                                        </p:attrNameLst>
                                      </p:cBhvr>
                                      <p:tavLst>
                                        <p:tav tm="0">
                                          <p:val>
                                            <p:fltVal val="0"/>
                                          </p:val>
                                        </p:tav>
                                        <p:tav tm="100000">
                                          <p:val>
                                            <p:strVal val="#ppt_h"/>
                                          </p:val>
                                        </p:tav>
                                      </p:tavLst>
                                    </p:anim>
                                    <p:animEffect transition="in" filter="fade">
                                      <p:cBhvr>
                                        <p:cTn id="29" dur="500"/>
                                        <p:tgtEl>
                                          <p:spTgt spid="1321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32119"/>
                                        </p:tgtEl>
                                        <p:attrNameLst>
                                          <p:attrName>style.visibility</p:attrName>
                                        </p:attrNameLst>
                                      </p:cBhvr>
                                      <p:to>
                                        <p:strVal val="visible"/>
                                      </p:to>
                                    </p:set>
                                    <p:anim calcmode="lin" valueType="num">
                                      <p:cBhvr>
                                        <p:cTn id="34" dur="500" fill="hold"/>
                                        <p:tgtEl>
                                          <p:spTgt spid="132119"/>
                                        </p:tgtEl>
                                        <p:attrNameLst>
                                          <p:attrName>ppt_w</p:attrName>
                                        </p:attrNameLst>
                                      </p:cBhvr>
                                      <p:tavLst>
                                        <p:tav tm="0">
                                          <p:val>
                                            <p:fltVal val="0"/>
                                          </p:val>
                                        </p:tav>
                                        <p:tav tm="100000">
                                          <p:val>
                                            <p:strVal val="#ppt_w"/>
                                          </p:val>
                                        </p:tav>
                                      </p:tavLst>
                                    </p:anim>
                                    <p:anim calcmode="lin" valueType="num">
                                      <p:cBhvr>
                                        <p:cTn id="35" dur="500" fill="hold"/>
                                        <p:tgtEl>
                                          <p:spTgt spid="132119"/>
                                        </p:tgtEl>
                                        <p:attrNameLst>
                                          <p:attrName>ppt_h</p:attrName>
                                        </p:attrNameLst>
                                      </p:cBhvr>
                                      <p:tavLst>
                                        <p:tav tm="0">
                                          <p:val>
                                            <p:fltVal val="0"/>
                                          </p:val>
                                        </p:tav>
                                        <p:tav tm="100000">
                                          <p:val>
                                            <p:strVal val="#ppt_h"/>
                                          </p:val>
                                        </p:tav>
                                      </p:tavLst>
                                    </p:anim>
                                    <p:animEffect transition="in" filter="fade">
                                      <p:cBhvr>
                                        <p:cTn id="36" dur="500"/>
                                        <p:tgtEl>
                                          <p:spTgt spid="13211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32120"/>
                                        </p:tgtEl>
                                        <p:attrNameLst>
                                          <p:attrName>style.visibility</p:attrName>
                                        </p:attrNameLst>
                                      </p:cBhvr>
                                      <p:to>
                                        <p:strVal val="visible"/>
                                      </p:to>
                                    </p:set>
                                    <p:anim calcmode="lin" valueType="num">
                                      <p:cBhvr>
                                        <p:cTn id="41" dur="500" fill="hold"/>
                                        <p:tgtEl>
                                          <p:spTgt spid="132120"/>
                                        </p:tgtEl>
                                        <p:attrNameLst>
                                          <p:attrName>ppt_w</p:attrName>
                                        </p:attrNameLst>
                                      </p:cBhvr>
                                      <p:tavLst>
                                        <p:tav tm="0">
                                          <p:val>
                                            <p:fltVal val="0"/>
                                          </p:val>
                                        </p:tav>
                                        <p:tav tm="100000">
                                          <p:val>
                                            <p:strVal val="#ppt_w"/>
                                          </p:val>
                                        </p:tav>
                                      </p:tavLst>
                                    </p:anim>
                                    <p:anim calcmode="lin" valueType="num">
                                      <p:cBhvr>
                                        <p:cTn id="42" dur="500" fill="hold"/>
                                        <p:tgtEl>
                                          <p:spTgt spid="132120"/>
                                        </p:tgtEl>
                                        <p:attrNameLst>
                                          <p:attrName>ppt_h</p:attrName>
                                        </p:attrNameLst>
                                      </p:cBhvr>
                                      <p:tavLst>
                                        <p:tav tm="0">
                                          <p:val>
                                            <p:fltVal val="0"/>
                                          </p:val>
                                        </p:tav>
                                        <p:tav tm="100000">
                                          <p:val>
                                            <p:strVal val="#ppt_h"/>
                                          </p:val>
                                        </p:tav>
                                      </p:tavLst>
                                    </p:anim>
                                    <p:animEffect transition="in" filter="fade">
                                      <p:cBhvr>
                                        <p:cTn id="43" dur="500"/>
                                        <p:tgtEl>
                                          <p:spTgt spid="132120"/>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2000"/>
                                        <p:tgtEl>
                                          <p:spTgt spid="24"/>
                                        </p:tgtEl>
                                      </p:cBhvr>
                                    </p:animEffect>
                                  </p:childTnLst>
                                </p:cTn>
                              </p:par>
                              <p:par>
                                <p:cTn id="56" presetID="10"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8" grpId="0"/>
      <p:bldP spid="132119" grpId="0"/>
      <p:bldP spid="132120" grpId="0"/>
      <p:bldP spid="132121" grpId="0"/>
      <p:bldP spid="13215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6" descr="C:\Program Files\Microsoft Resource DVD Artwork\DVD_ART\Artwork_Imagery\Shapes and Graphics\Arrows - arrow\Curved\arrow 1 Blue Curved Arrow Large.png"/>
          <p:cNvPicPr>
            <a:picLocks noChangeAspect="1" noChangeArrowheads="1"/>
          </p:cNvPicPr>
          <p:nvPr>
            <p:custDataLst>
              <p:tags r:id="rId2"/>
            </p:custDataLst>
          </p:nvPr>
        </p:nvPicPr>
        <p:blipFill>
          <a:blip r:embed="rId13"/>
          <a:srcRect/>
          <a:stretch>
            <a:fillRect/>
          </a:stretch>
        </p:blipFill>
        <p:spPr bwMode="auto">
          <a:xfrm rot="-9000000">
            <a:off x="1852613" y="2244725"/>
            <a:ext cx="2028825" cy="1176338"/>
          </a:xfrm>
          <a:prstGeom prst="rect">
            <a:avLst/>
          </a:prstGeom>
          <a:noFill/>
          <a:ln w="9525">
            <a:noFill/>
            <a:miter lim="800000"/>
            <a:headEnd/>
            <a:tailEnd/>
          </a:ln>
        </p:spPr>
      </p:pic>
      <p:pic>
        <p:nvPicPr>
          <p:cNvPr id="4100" name="Picture 26" descr="C:\Program Files\Microsoft Resource DVD Artwork\DVD_ART\Artwork_Imagery\Shapes and Graphics\Arrows - arrow\Curved\arrow 1 Blue Curved Arrow Large.png"/>
          <p:cNvPicPr>
            <a:picLocks noChangeAspect="1" noChangeArrowheads="1"/>
          </p:cNvPicPr>
          <p:nvPr>
            <p:custDataLst>
              <p:tags r:id="rId3"/>
            </p:custDataLst>
          </p:nvPr>
        </p:nvPicPr>
        <p:blipFill>
          <a:blip r:embed="rId13"/>
          <a:srcRect/>
          <a:stretch>
            <a:fillRect/>
          </a:stretch>
        </p:blipFill>
        <p:spPr bwMode="auto">
          <a:xfrm rot="9429629" flipH="1">
            <a:off x="4691063" y="2312988"/>
            <a:ext cx="2108200" cy="1220787"/>
          </a:xfrm>
          <a:prstGeom prst="rect">
            <a:avLst/>
          </a:prstGeom>
          <a:noFill/>
          <a:ln w="9525">
            <a:noFill/>
            <a:miter lim="800000"/>
            <a:headEnd/>
            <a:tailEnd/>
          </a:ln>
        </p:spPr>
      </p:pic>
      <p:pic>
        <p:nvPicPr>
          <p:cNvPr id="4101" name="Picture 12" descr="C:\Program Files\Microsoft Resource DVD Artwork\DVD_ART\BoxShots_Logos\Windows Vista Enterprise\Windows Vista Enterprise logo h w.png"/>
          <p:cNvPicPr>
            <a:picLocks noChangeAspect="1" noChangeArrowheads="1"/>
          </p:cNvPicPr>
          <p:nvPr>
            <p:custDataLst>
              <p:tags r:id="rId4"/>
            </p:custDataLst>
          </p:nvPr>
        </p:nvPicPr>
        <p:blipFill>
          <a:blip r:embed="rId14"/>
          <a:srcRect/>
          <a:stretch>
            <a:fillRect/>
          </a:stretch>
        </p:blipFill>
        <p:spPr bwMode="auto">
          <a:xfrm>
            <a:off x="268288" y="1598613"/>
            <a:ext cx="3459162" cy="1033462"/>
          </a:xfrm>
          <a:prstGeom prst="rect">
            <a:avLst/>
          </a:prstGeom>
          <a:noFill/>
          <a:ln w="9525">
            <a:noFill/>
            <a:miter lim="800000"/>
            <a:headEnd/>
            <a:tailEnd/>
          </a:ln>
        </p:spPr>
      </p:pic>
      <p:pic>
        <p:nvPicPr>
          <p:cNvPr id="3078" name="Picture 8" descr="DTP-OptPack-SA_wh.png"/>
          <p:cNvPicPr>
            <a:picLocks noChangeAspect="1"/>
          </p:cNvPicPr>
          <p:nvPr/>
        </p:nvPicPr>
        <p:blipFill>
          <a:blip r:embed="rId15">
            <a:duotone>
              <a:schemeClr val="accent4">
                <a:shade val="45000"/>
                <a:satMod val="135000"/>
              </a:schemeClr>
              <a:prstClr val="white"/>
            </a:duotone>
          </a:blip>
          <a:srcRect/>
          <a:stretch>
            <a:fillRect/>
          </a:stretch>
        </p:blipFill>
        <p:spPr bwMode="auto">
          <a:xfrm>
            <a:off x="5092700" y="1752600"/>
            <a:ext cx="3751263" cy="628650"/>
          </a:xfrm>
          <a:prstGeom prst="rect">
            <a:avLst/>
          </a:prstGeom>
          <a:noFill/>
          <a:ln w="9525">
            <a:noFill/>
            <a:miter lim="800000"/>
            <a:headEnd/>
            <a:tailEnd/>
          </a:ln>
        </p:spPr>
      </p:pic>
      <p:graphicFrame>
        <p:nvGraphicFramePr>
          <p:cNvPr id="4098" name="Rectangle 2" hidden="1"/>
          <p:cNvGraphicFramePr>
            <a:graphicFrameLocks/>
          </p:cNvGraphicFramePr>
          <p:nvPr/>
        </p:nvGraphicFramePr>
        <p:xfrm>
          <a:off x="0" y="0"/>
          <a:ext cx="158750" cy="158750"/>
        </p:xfrm>
        <a:graphic>
          <a:graphicData uri="http://schemas.openxmlformats.org/presentationml/2006/ole">
            <p:oleObj spid="_x0000_s4098" r:id="rId16" imgW="0" imgH="0" progId="">
              <p:embed/>
            </p:oleObj>
          </a:graphicData>
        </a:graphic>
      </p:graphicFrame>
      <p:sp>
        <p:nvSpPr>
          <p:cNvPr id="4103" name="Rectangle 15" hidden="1"/>
          <p:cNvSpPr>
            <a:spLocks noChangeArrowheads="1"/>
          </p:cNvSpPr>
          <p:nvPr>
            <p:custDataLst>
              <p:tags r:id="rId5"/>
            </p:custDataLst>
          </p:nvPr>
        </p:nvSpPr>
        <p:spPr bwMode="gray">
          <a:xfrm>
            <a:off x="0" y="0"/>
            <a:ext cx="158750" cy="158750"/>
          </a:xfrm>
          <a:prstGeom prst="rect">
            <a:avLst/>
          </a:prstGeom>
          <a:solidFill>
            <a:schemeClr val="accent1"/>
          </a:solidFill>
          <a:ln w="9525">
            <a:solidFill>
              <a:schemeClr val="tx1"/>
            </a:solidFill>
            <a:miter lim="800000"/>
            <a:headEnd/>
            <a:tailEnd/>
          </a:ln>
        </p:spPr>
        <p:txBody>
          <a:bodyPr wrap="none" lIns="25385" tIns="0" rIns="25385" bIns="0" anchor="ctr"/>
          <a:lstStyle/>
          <a:p>
            <a:pPr algn="ctr"/>
            <a:r>
              <a:rPr lang="en-US" sz="1600">
                <a:latin typeface="Segoe"/>
              </a:rPr>
              <a:t>15</a:t>
            </a:r>
          </a:p>
        </p:txBody>
      </p:sp>
      <p:pic>
        <p:nvPicPr>
          <p:cNvPr id="2" name="Picture 4"/>
          <p:cNvPicPr>
            <a:picLocks noChangeAspect="1" noChangeArrowheads="1"/>
          </p:cNvPicPr>
          <p:nvPr>
            <p:custDataLst>
              <p:tags r:id="rId6"/>
            </p:custDataLst>
          </p:nvPr>
        </p:nvPicPr>
        <p:blipFill>
          <a:blip r:embed="rId17">
            <a:duotone>
              <a:schemeClr val="accent4">
                <a:shade val="45000"/>
                <a:satMod val="135000"/>
              </a:schemeClr>
              <a:prstClr val="white"/>
            </a:duotone>
          </a:blip>
          <a:srcRect/>
          <a:stretch>
            <a:fillRect/>
          </a:stretch>
        </p:blipFill>
        <p:spPr bwMode="auto">
          <a:xfrm>
            <a:off x="6342063" y="2601913"/>
            <a:ext cx="2157412" cy="4095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 name="Picture 5"/>
          <p:cNvPicPr>
            <a:picLocks noChangeAspect="1" noChangeArrowheads="1"/>
          </p:cNvPicPr>
          <p:nvPr>
            <p:custDataLst>
              <p:tags r:id="rId7"/>
            </p:custDataLst>
          </p:nvPr>
        </p:nvPicPr>
        <p:blipFill>
          <a:blip r:embed="rId18">
            <a:duotone>
              <a:schemeClr val="accent4">
                <a:shade val="45000"/>
                <a:satMod val="135000"/>
              </a:schemeClr>
              <a:prstClr val="white"/>
            </a:duotone>
          </a:blip>
          <a:srcRect/>
          <a:stretch>
            <a:fillRect/>
          </a:stretch>
        </p:blipFill>
        <p:spPr bwMode="auto">
          <a:xfrm>
            <a:off x="6342063" y="3929063"/>
            <a:ext cx="2463800" cy="50482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 name="Picture 6"/>
          <p:cNvPicPr>
            <a:picLocks noChangeAspect="1" noChangeArrowheads="1"/>
          </p:cNvPicPr>
          <p:nvPr>
            <p:custDataLst>
              <p:tags r:id="rId8"/>
            </p:custDataLst>
          </p:nvPr>
        </p:nvPicPr>
        <p:blipFill>
          <a:blip r:embed="rId19">
            <a:duotone>
              <a:schemeClr val="accent4">
                <a:shade val="45000"/>
                <a:satMod val="135000"/>
              </a:schemeClr>
              <a:prstClr val="white"/>
            </a:duotone>
          </a:blip>
          <a:srcRect/>
          <a:stretch>
            <a:fillRect/>
          </a:stretch>
        </p:blipFill>
        <p:spPr bwMode="auto">
          <a:xfrm>
            <a:off x="6342063" y="3240088"/>
            <a:ext cx="1874837" cy="4603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 name="Picture 7"/>
          <p:cNvPicPr>
            <a:picLocks noChangeAspect="1" noChangeArrowheads="1"/>
          </p:cNvPicPr>
          <p:nvPr>
            <p:custDataLst>
              <p:tags r:id="rId9"/>
            </p:custDataLst>
          </p:nvPr>
        </p:nvPicPr>
        <p:blipFill>
          <a:blip r:embed="rId20">
            <a:duotone>
              <a:schemeClr val="accent4">
                <a:shade val="45000"/>
                <a:satMod val="135000"/>
              </a:schemeClr>
              <a:prstClr val="white"/>
            </a:duotone>
          </a:blip>
          <a:srcRect/>
          <a:stretch>
            <a:fillRect/>
          </a:stretch>
        </p:blipFill>
        <p:spPr bwMode="auto">
          <a:xfrm>
            <a:off x="6421438" y="5357813"/>
            <a:ext cx="1733550" cy="43338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 name="Picture 8"/>
          <p:cNvPicPr>
            <a:picLocks noChangeAspect="1" noChangeArrowheads="1"/>
          </p:cNvPicPr>
          <p:nvPr>
            <p:custDataLst>
              <p:tags r:id="rId10"/>
            </p:custDataLst>
          </p:nvPr>
        </p:nvPicPr>
        <p:blipFill>
          <a:blip r:embed="rId21">
            <a:duotone>
              <a:schemeClr val="accent4">
                <a:shade val="45000"/>
                <a:satMod val="135000"/>
              </a:schemeClr>
              <a:prstClr val="white"/>
            </a:duotone>
          </a:blip>
          <a:srcRect/>
          <a:stretch>
            <a:fillRect/>
          </a:stretch>
        </p:blipFill>
        <p:spPr bwMode="auto">
          <a:xfrm>
            <a:off x="6342063" y="4662488"/>
            <a:ext cx="2162175" cy="46672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109" name="Picture 2" descr="C:\Program Files\Microsoft Resource DVD Artwork\DVD_ART\BoxShots_Logos\Windows Vista\Windows Vista button.png"/>
          <p:cNvPicPr>
            <a:picLocks noChangeAspect="1" noChangeArrowheads="1"/>
          </p:cNvPicPr>
          <p:nvPr/>
        </p:nvPicPr>
        <p:blipFill>
          <a:blip r:embed="rId22"/>
          <a:srcRect/>
          <a:stretch>
            <a:fillRect/>
          </a:stretch>
        </p:blipFill>
        <p:spPr bwMode="auto">
          <a:xfrm>
            <a:off x="3211513" y="2774950"/>
            <a:ext cx="2109787" cy="2024063"/>
          </a:xfrm>
          <a:prstGeom prst="rect">
            <a:avLst/>
          </a:prstGeom>
          <a:noFill/>
          <a:ln w="9525">
            <a:noFill/>
            <a:miter lim="800000"/>
            <a:headEnd/>
            <a:tailEnd/>
          </a:ln>
        </p:spPr>
      </p:pic>
      <p:sp>
        <p:nvSpPr>
          <p:cNvPr id="19" name="Rounded Rectangle 18"/>
          <p:cNvSpPr/>
          <p:nvPr/>
        </p:nvSpPr>
        <p:spPr bwMode="auto">
          <a:xfrm>
            <a:off x="321983" y="4913117"/>
            <a:ext cx="2124475" cy="1124612"/>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b="1" dirty="0">
              <a:solidFill>
                <a:schemeClr val="tx1"/>
              </a:solidFill>
              <a:effectLst>
                <a:outerShdw blurRad="38100" dist="38100" dir="2700000" algn="tl">
                  <a:srgbClr val="000000">
                    <a:alpha val="43137"/>
                  </a:srgbClr>
                </a:outerShdw>
              </a:effectLst>
            </a:endParaRPr>
          </a:p>
        </p:txBody>
      </p:sp>
      <p:sp>
        <p:nvSpPr>
          <p:cNvPr id="3087" name="Rectangle 17"/>
          <p:cNvSpPr>
            <a:spLocks noChangeArrowheads="1"/>
          </p:cNvSpPr>
          <p:nvPr/>
        </p:nvSpPr>
        <p:spPr bwMode="auto">
          <a:xfrm>
            <a:off x="-60325" y="5002213"/>
            <a:ext cx="2506663" cy="979487"/>
          </a:xfrm>
          <a:prstGeom prst="rect">
            <a:avLst/>
          </a:prstGeom>
          <a:noFill/>
          <a:ln w="9525">
            <a:noFill/>
            <a:miter lim="800000"/>
            <a:headEnd/>
            <a:tailEnd/>
          </a:ln>
        </p:spPr>
        <p:txBody>
          <a:bodyPr lIns="91392" tIns="45696" rIns="91392" bIns="45696">
            <a:spAutoFit/>
          </a:bodyPr>
          <a:lstStyle/>
          <a:p>
            <a:pPr marL="396875" indent="6350" algn="ctr" eaLnBrk="0" fontAlgn="auto" hangingPunct="0">
              <a:lnSpc>
                <a:spcPct val="90000"/>
              </a:lnSpc>
              <a:spcBef>
                <a:spcPct val="20000"/>
              </a:spcBef>
              <a:spcAft>
                <a:spcPts val="0"/>
              </a:spcAft>
              <a:defRPr/>
            </a:pPr>
            <a:r>
              <a:rPr lang="en-US" sz="1600" dirty="0">
                <a:effectLst>
                  <a:outerShdw blurRad="38100" dist="38100" dir="2700000" algn="tl">
                    <a:srgbClr val="000000">
                      <a:alpha val="43137"/>
                    </a:srgbClr>
                  </a:outerShdw>
                </a:effectLst>
                <a:latin typeface="+mn-lt"/>
              </a:rPr>
              <a:t>MS Financing also available for hardware, software, and services!</a:t>
            </a:r>
          </a:p>
        </p:txBody>
      </p:sp>
      <p:sp>
        <p:nvSpPr>
          <p:cNvPr id="3089" name="Rectangle 25"/>
          <p:cNvSpPr>
            <a:spLocks/>
          </p:cNvSpPr>
          <p:nvPr/>
        </p:nvSpPr>
        <p:spPr bwMode="invGray">
          <a:xfrm>
            <a:off x="457200" y="457200"/>
            <a:ext cx="8610600" cy="498598"/>
          </a:xfrm>
          <a:prstGeom prst="rect">
            <a:avLst/>
          </a:prstGeom>
          <a:noFill/>
          <a:ln w="9525">
            <a:noFill/>
            <a:miter lim="800000"/>
            <a:headEnd/>
            <a:tailEnd/>
          </a:ln>
        </p:spPr>
        <p:txBody>
          <a:bodyPr lIns="0" tIns="0" rIns="0" bIns="0">
            <a:spAutoFit/>
          </a:bodyPr>
          <a:lstStyle/>
          <a:p>
            <a:pPr eaLnBrk="0" fontAlgn="auto" hangingPunct="0">
              <a:lnSpc>
                <a:spcPct val="90000"/>
              </a:lnSpc>
              <a:spcBef>
                <a:spcPts val="0"/>
              </a:spcBef>
              <a:spcAft>
                <a:spcPts val="0"/>
              </a:spcAft>
              <a:defRPr/>
            </a:pPr>
            <a:r>
              <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Volume </a:t>
            </a:r>
            <a:r>
              <a:rPr lang="en-US" sz="36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licenties</a:t>
            </a:r>
            <a:r>
              <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 en MDOP </a:t>
            </a:r>
            <a:r>
              <a:rPr lang="en-US" sz="36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sterk</a:t>
            </a:r>
            <a:r>
              <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 </a:t>
            </a:r>
            <a:r>
              <a:rPr lang="en-US" sz="36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samen</a:t>
            </a:r>
            <a:endPar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endParaRPr>
          </a:p>
        </p:txBody>
      </p:sp>
      <p:sp>
        <p:nvSpPr>
          <p:cNvPr id="3091" name="Rectangle 17"/>
          <p:cNvSpPr>
            <a:spLocks noChangeArrowheads="1"/>
          </p:cNvSpPr>
          <p:nvPr/>
        </p:nvSpPr>
        <p:spPr bwMode="auto">
          <a:xfrm>
            <a:off x="2819400" y="4702175"/>
            <a:ext cx="2514600" cy="533400"/>
          </a:xfrm>
          <a:prstGeom prst="rect">
            <a:avLst/>
          </a:prstGeom>
          <a:noFill/>
          <a:ln w="9525">
            <a:noFill/>
            <a:miter lim="800000"/>
            <a:headEnd/>
            <a:tailEnd/>
          </a:ln>
        </p:spPr>
        <p:txBody>
          <a:bodyPr lIns="91392" tIns="45696" rIns="91392" bIns="45696">
            <a:spAutoFit/>
          </a:bodyPr>
          <a:lstStyle/>
          <a:p>
            <a:pPr marL="396875" indent="6350" algn="ctr" eaLnBrk="0" fontAlgn="auto" hangingPunct="0">
              <a:lnSpc>
                <a:spcPct val="90000"/>
              </a:lnSpc>
              <a:spcBef>
                <a:spcPct val="20000"/>
              </a:spcBef>
              <a:spcAft>
                <a:spcPts val="0"/>
              </a:spcAft>
              <a:defRPr/>
            </a:pPr>
            <a:r>
              <a:rPr lang="en-US" sz="1600" b="1" dirty="0">
                <a:solidFill>
                  <a:srgbClr val="FFFF66"/>
                </a:solidFill>
                <a:effectLst>
                  <a:outerShdw blurRad="38100" dist="38100" dir="2700000" algn="tl">
                    <a:srgbClr val="C0C0C0"/>
                  </a:outerShdw>
                </a:effectLst>
                <a:latin typeface="Segoe Light"/>
                <a:ea typeface="ＭＳ Ｐゴシック"/>
                <a:cs typeface="ＭＳ Ｐゴシック"/>
              </a:rPr>
              <a:t>Windows</a:t>
            </a:r>
            <a:r>
              <a:rPr lang="en-US" sz="800" b="1" baseline="70000" dirty="0">
                <a:solidFill>
                  <a:srgbClr val="FFFF66"/>
                </a:solidFill>
                <a:effectLst>
                  <a:outerShdw blurRad="38100" dist="38100" dir="2700000" algn="tl">
                    <a:srgbClr val="C0C0C0"/>
                  </a:outerShdw>
                </a:effectLst>
                <a:latin typeface="Segoe Light"/>
                <a:ea typeface="ＭＳ Ｐゴシック"/>
                <a:cs typeface="ＭＳ Ｐゴシック"/>
              </a:rPr>
              <a:t>®</a:t>
            </a:r>
            <a:r>
              <a:rPr lang="en-US" sz="1600" b="1" baseline="70000" dirty="0">
                <a:solidFill>
                  <a:srgbClr val="FFFF66"/>
                </a:solidFill>
                <a:effectLst>
                  <a:outerShdw blurRad="38100" dist="38100" dir="2700000" algn="tl">
                    <a:srgbClr val="C0C0C0"/>
                  </a:outerShdw>
                </a:effectLst>
                <a:latin typeface="Segoe Light"/>
                <a:ea typeface="ＭＳ Ｐゴシック"/>
                <a:cs typeface="ＭＳ Ｐゴシック"/>
              </a:rPr>
              <a:t> </a:t>
            </a:r>
            <a:r>
              <a:rPr lang="en-US" sz="1600" b="1" dirty="0">
                <a:solidFill>
                  <a:srgbClr val="FFFF66"/>
                </a:solidFill>
                <a:effectLst>
                  <a:outerShdw blurRad="38100" dist="38100" dir="2700000" algn="tl">
                    <a:srgbClr val="C0C0C0"/>
                  </a:outerShdw>
                </a:effectLst>
                <a:latin typeface="Segoe Light"/>
                <a:ea typeface="ＭＳ Ｐゴシック"/>
                <a:cs typeface="ＭＳ Ｐゴシック"/>
              </a:rPr>
              <a:t>Volume Licensing</a:t>
            </a:r>
          </a:p>
        </p:txBody>
      </p:sp>
      <p:grpSp>
        <p:nvGrpSpPr>
          <p:cNvPr id="4116" name="Group 17"/>
          <p:cNvGrpSpPr>
            <a:grpSpLocks/>
          </p:cNvGrpSpPr>
          <p:nvPr/>
        </p:nvGrpSpPr>
        <p:grpSpPr bwMode="auto">
          <a:xfrm>
            <a:off x="4429125" y="0"/>
            <a:ext cx="4714875" cy="357188"/>
            <a:chOff x="4429092" y="-24"/>
            <a:chExt cx="4714940" cy="357214"/>
          </a:xfrm>
        </p:grpSpPr>
        <p:graphicFrame>
          <p:nvGraphicFramePr>
            <p:cNvPr id="20" name="Diagram 19"/>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1" name="Diagram 20"/>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ubtitle 2"/>
          <p:cNvSpPr txBox="1">
            <a:spLocks/>
          </p:cNvSpPr>
          <p:nvPr/>
        </p:nvSpPr>
        <p:spPr bwMode="auto">
          <a:xfrm>
            <a:off x="2743200" y="4214813"/>
            <a:ext cx="6400800" cy="1752600"/>
          </a:xfrm>
          <a:prstGeom prst="rect">
            <a:avLst/>
          </a:prstGeom>
          <a:noFill/>
          <a:ln w="9525">
            <a:noFill/>
            <a:miter lim="800000"/>
            <a:headEnd/>
            <a:tailEnd/>
          </a:ln>
        </p:spPr>
        <p:txBody>
          <a:bodyPr/>
          <a:lstStyle/>
          <a:p>
            <a:pPr algn="ctr">
              <a:spcBef>
                <a:spcPct val="20000"/>
              </a:spcBef>
              <a:buFont typeface="Arial" charset="0"/>
              <a:buNone/>
            </a:pPr>
            <a:endParaRPr lang="it-IT" sz="3200" i="1">
              <a:latin typeface="Segoe Semibold"/>
            </a:endParaRPr>
          </a:p>
        </p:txBody>
      </p:sp>
      <p:sp>
        <p:nvSpPr>
          <p:cNvPr id="31746" name="TextBox 6"/>
          <p:cNvSpPr txBox="1">
            <a:spLocks noChangeArrowheads="1"/>
          </p:cNvSpPr>
          <p:nvPr/>
        </p:nvSpPr>
        <p:spPr bwMode="auto">
          <a:xfrm>
            <a:off x="46038" y="6072188"/>
            <a:ext cx="2032000" cy="369887"/>
          </a:xfrm>
          <a:prstGeom prst="rect">
            <a:avLst/>
          </a:prstGeom>
          <a:noFill/>
          <a:ln w="9525">
            <a:noFill/>
            <a:miter lim="800000"/>
            <a:headEnd/>
            <a:tailEnd/>
          </a:ln>
        </p:spPr>
        <p:txBody>
          <a:bodyPr wrap="none">
            <a:spAutoFit/>
          </a:bodyPr>
          <a:lstStyle/>
          <a:p>
            <a:r>
              <a:rPr lang="en-GB">
                <a:latin typeface="Segoe Semibold"/>
              </a:rPr>
              <a:t>		</a:t>
            </a:r>
          </a:p>
        </p:txBody>
      </p:sp>
      <p:graphicFrame>
        <p:nvGraphicFramePr>
          <p:cNvPr id="10" name="Diagram 9"/>
          <p:cNvGraphicFramePr/>
          <p:nvPr/>
        </p:nvGraphicFramePr>
        <p:xfrm>
          <a:off x="571472" y="1071546"/>
          <a:ext cx="7858180"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285720" y="642918"/>
            <a:ext cx="8501122" cy="646331"/>
          </a:xfrm>
          <a:prstGeom prst="rect">
            <a:avLst/>
          </a:prstGeom>
        </p:spPr>
        <p:txBody>
          <a:bodyPr>
            <a:spAutoFit/>
          </a:bodyPr>
          <a:lstStyle/>
          <a:p>
            <a:pPr fontAlgn="auto">
              <a:spcBef>
                <a:spcPts val="0"/>
              </a:spcBef>
              <a:spcAft>
                <a:spcPts val="0"/>
              </a:spcAft>
              <a:defRPr/>
            </a:pPr>
            <a:r>
              <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MS Finance – Partner </a:t>
            </a:r>
            <a:r>
              <a:rPr lang="en-US" sz="36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Voordelen</a:t>
            </a:r>
            <a:endParaRPr lang="nl-NL"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endParaRPr>
          </a:p>
        </p:txBody>
      </p:sp>
      <p:grpSp>
        <p:nvGrpSpPr>
          <p:cNvPr id="31749" name="Group 7"/>
          <p:cNvGrpSpPr>
            <a:grpSpLocks/>
          </p:cNvGrpSpPr>
          <p:nvPr/>
        </p:nvGrpSpPr>
        <p:grpSpPr bwMode="auto">
          <a:xfrm>
            <a:off x="4429125" y="0"/>
            <a:ext cx="4714875" cy="357188"/>
            <a:chOff x="4429092" y="-24"/>
            <a:chExt cx="4714940" cy="357214"/>
          </a:xfrm>
        </p:grpSpPr>
        <p:graphicFrame>
          <p:nvGraphicFramePr>
            <p:cNvPr id="9" name="Diagram 8"/>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_ypylejbD0SfwhFoaOTz.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PESIJBk4kK6IcAHICRd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zvUcqZaUkCs7dYI8K5Ze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6PBXKl9HkGfPtnNh.Jj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VqEvic3A0.6VcXbHcIXW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652RuwKUXkyORSFJi0OI_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zTBqvu9Ckmvyjk_w7dFx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1leHru90EC9hg9Jq4cJt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jM16LsqcUCi6IOI2glbO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aqtqsckr0eQPGR0UUO0i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1leHru90EC9hg9Jq4cJtg"/>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Cz64cFJSwEOFLE_MgxDIX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T1leHru90EC9hg9Jq4cJt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7fne9hsnVUOJAU_1MKxC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7H23FQg4ECbOUZa2oMR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PSJXs2NK9UaM7kvcgGUj_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y2OFUWieC0.70UqnTZrgk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7lSoclocZ0u5981Hk6v1h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GF_oEgH4LESO0Vsw2.2cT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PDwyf61jkGV.ZHm7NB5n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fne9hsnVUOJAU_1MKxC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DpwX_06MkqigGg.1h5rZ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T7H23FQg4ECbOUZa2oMRW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PSJXs2NK9UaM7kvcgGUj_A"/>
</p:tagLst>
</file>

<file path=ppt/tags/tag32.xml><?xml version="1.0" encoding="utf-8"?>
<p:tagLst xmlns:a="http://schemas.openxmlformats.org/drawingml/2006/main" xmlns:r="http://schemas.openxmlformats.org/officeDocument/2006/relationships" xmlns:p="http://schemas.openxmlformats.org/presentationml/2006/main">
  <p:tag name="RESIZE" val="Yes"/>
</p:tagLst>
</file>

<file path=ppt/tags/tag33.xml><?xml version="1.0" encoding="utf-8"?>
<p:tagLst xmlns:a="http://schemas.openxmlformats.org/drawingml/2006/main" xmlns:r="http://schemas.openxmlformats.org/officeDocument/2006/relationships" xmlns:p="http://schemas.openxmlformats.org/presentationml/2006/main">
  <p:tag name="RESIZE" val="Yes"/>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_ypylejbD0SfwhFoaOTz.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B_wnH4zT02nonoZgvvxr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8x8_ig8Ia0qevKK3YQH9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DpwX_06MkqigGg.1h5rZ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FCKlVglLUefx4iVRwcJC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jbk1VaoSkiag1OqUGOmy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uDovWNzqkaro4OTsjmSOg"/>
</p:tagLst>
</file>

<file path=ppt/theme/theme1.xml><?xml version="1.0" encoding="utf-8"?>
<a:theme xmlns:a="http://schemas.openxmlformats.org/drawingml/2006/main" name="2bpr">
  <a:themeElements>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fontScheme name="10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lnDef>
  </a:objectDefaults>
  <a:extraClrSchemeLst>
    <a:extraClrScheme>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bpr">
  <a:themeElements>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fontScheme name="10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lnDef>
  </a:objectDefaults>
  <a:extraClrSchemeLst>
    <a:extraClrScheme>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themeOverride>
</file>

<file path=docProps/app.xml><?xml version="1.0" encoding="utf-8"?>
<Properties xmlns="http://schemas.openxmlformats.org/officeDocument/2006/extended-properties" xmlns:vt="http://schemas.openxmlformats.org/officeDocument/2006/docPropsVTypes">
  <Template/>
  <TotalTime>0</TotalTime>
  <Words>850</Words>
  <Application/>
  <PresentationFormat>On-screen Show (4:3)</PresentationFormat>
  <Paragraphs>237</Paragraphs>
  <Slides>23</Slides>
  <Notes>23</Notes>
  <HiddenSlides>0</HiddenSlides>
  <MMClips>0</MMClips>
  <ScaleCrop>false</ScaleCrop>
  <HeadingPairs>
    <vt:vector size="8" baseType="variant">
      <vt:variant>
        <vt:lpstr>Fonts Used</vt:lpstr>
      </vt:variant>
      <vt:variant>
        <vt:i4>10</vt:i4>
      </vt:variant>
      <vt:variant>
        <vt:lpstr>Design Template</vt:lpstr>
      </vt:variant>
      <vt:variant>
        <vt:i4>7</vt:i4>
      </vt:variant>
      <vt:variant>
        <vt:lpstr>Embedded OLE Servers</vt:lpstr>
      </vt:variant>
      <vt:variant>
        <vt:i4>1</vt:i4>
      </vt:variant>
      <vt:variant>
        <vt:lpstr>Slide Titles</vt:lpstr>
      </vt:variant>
      <vt:variant>
        <vt:i4>23</vt:i4>
      </vt:variant>
    </vt:vector>
  </HeadingPairs>
  <TitlesOfParts>
    <vt:vector size="41" baseType="lpstr">
      <vt:lpstr>Segoe Semibold</vt:lpstr>
      <vt:lpstr>Arial</vt:lpstr>
      <vt:lpstr>Wingdings 2</vt:lpstr>
      <vt:lpstr>Calibri</vt:lpstr>
      <vt:lpstr>Segoe</vt:lpstr>
      <vt:lpstr>Wingdings</vt:lpstr>
      <vt:lpstr>Segoe Light</vt:lpstr>
      <vt:lpstr>ＭＳ Ｐゴシック</vt:lpstr>
      <vt:lpstr>Times New Roman</vt:lpstr>
      <vt:lpstr>MS Mincho</vt:lpstr>
      <vt:lpstr>2bpr</vt:lpstr>
      <vt:lpstr>1_2bpr</vt:lpstr>
      <vt:lpstr>2bpr</vt:lpstr>
      <vt:lpstr>2bpr</vt:lpstr>
      <vt:lpstr>2bpr</vt:lpstr>
      <vt:lpstr>1_2bpr</vt:lpstr>
      <vt:lpstr>1_2bpr</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keywords/>
  <cp:lastModifiedBy/>
  <cp:revision>1</cp:revision>
  <dcterms:created xsi:type="dcterms:W3CDTF">1900-12-31T23:00:00Z</dcterms:created>
  <dcterms:modified xsi:type="dcterms:W3CDTF">2008-03-25T14:04:02Z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0x0101000AC38B2251E8494E9D33FE05AA062277</vt:lpwstr>
  </property>
</Properties>
</file>