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8.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9" r:id="rId6"/>
    <p:sldMasterId id="2147483735" r:id="rId7"/>
  </p:sldMasterIdLst>
  <p:notesMasterIdLst>
    <p:notesMasterId r:id="rId17"/>
  </p:notesMasterIdLst>
  <p:sldIdLst>
    <p:sldId id="259" r:id="rId8"/>
    <p:sldId id="276" r:id="rId9"/>
    <p:sldId id="277" r:id="rId10"/>
    <p:sldId id="271" r:id="rId11"/>
    <p:sldId id="272" r:id="rId12"/>
    <p:sldId id="274" r:id="rId13"/>
    <p:sldId id="306" r:id="rId14"/>
    <p:sldId id="305"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egert"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C6B90-F8DE-4A65-A81D-A2DED03F2C1B}" type="datetimeFigureOut">
              <a:rPr lang="en-US" smtClean="0"/>
              <a:pPr/>
              <a:t>11/24/2008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1D9EC-2A74-42D9-BA38-E4F09A519E17}"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defTabSz="897264"/>
            <a:endParaRPr lang="en-US" dirty="0">
              <a:solidFill>
                <a:prstClr val="black"/>
              </a:solidFill>
              <a:latin typeface="Calibri"/>
            </a:endParaRPr>
          </a:p>
        </p:txBody>
      </p:sp>
      <p:sp>
        <p:nvSpPr>
          <p:cNvPr id="5" name="Date Placeholder 4"/>
          <p:cNvSpPr>
            <a:spLocks noGrp="1"/>
          </p:cNvSpPr>
          <p:nvPr>
            <p:ph type="dt" idx="11"/>
          </p:nvPr>
        </p:nvSpPr>
        <p:spPr/>
        <p:txBody>
          <a:bodyPr/>
          <a:lstStyle/>
          <a:p>
            <a:pPr defTabSz="897264"/>
            <a:fld id="{81331B57-0BE5-4F82-AA58-76F53EFF3ADA}" type="datetime8">
              <a:rPr lang="en-US">
                <a:solidFill>
                  <a:prstClr val="black"/>
                </a:solidFill>
                <a:latin typeface="Calibri"/>
              </a:rPr>
              <a:pPr defTabSz="897264"/>
              <a:t>11/24/2008 3:07 PM</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897264"/>
            <a:r>
              <a:rPr lang="en-US" dirty="0">
                <a:solidFill>
                  <a:srgbClr val="000000"/>
                </a:solidFill>
                <a:latin typeface="Calibri"/>
              </a:rPr>
              <a:t>© 2007 Microsoft Corporation. All rights reserved. Microsoft, Windows, Windows Vista and other product names are or may be registered trademarks and/or trademarks in the U.S. and/or other countries.</a:t>
            </a:r>
          </a:p>
          <a:p>
            <a:pPr defTabSz="897264"/>
            <a:r>
              <a:rPr lang="en-US" dirty="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Calibri"/>
              </a:rPr>
            </a:br>
            <a:r>
              <a:rPr lang="en-US" dirty="0">
                <a:solidFill>
                  <a:srgbClr val="000000"/>
                </a:solidFill>
                <a:latin typeface="Calibri"/>
              </a:rPr>
              <a:t>MICROSOFT MAKES NO WARRANTIES, EXPRESS, IMPLIED OR STATUTORY, AS TO THE INFORMATION IN THIS PRESENTATION.</a:t>
            </a:r>
          </a:p>
          <a:p>
            <a:pPr defTabSz="897264"/>
            <a:endParaRPr lang="en-US" dirty="0">
              <a:solidFill>
                <a:prstClr val="black"/>
              </a:solidFill>
              <a:latin typeface="Calibri"/>
            </a:endParaRPr>
          </a:p>
        </p:txBody>
      </p:sp>
      <p:sp>
        <p:nvSpPr>
          <p:cNvPr id="7" name="Slide Number Placeholder 6"/>
          <p:cNvSpPr>
            <a:spLocks noGrp="1"/>
          </p:cNvSpPr>
          <p:nvPr>
            <p:ph type="sldNum" sz="quarter" idx="13"/>
          </p:nvPr>
        </p:nvSpPr>
        <p:spPr/>
        <p:txBody>
          <a:bodyPr/>
          <a:lstStyle/>
          <a:p>
            <a:pPr defTabSz="897264"/>
            <a:fld id="{EC87E0CF-87F6-4B58-B8B8-DCAB2DAAF3CA}" type="slidenum">
              <a:rPr lang="en-US">
                <a:solidFill>
                  <a:prstClr val="black"/>
                </a:solidFill>
                <a:latin typeface="Calibri"/>
              </a:rPr>
              <a:pPr defTabSz="897264"/>
              <a:t>2</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671" y="687050"/>
            <a:ext cx="6056658" cy="3427439"/>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defTabSz="897264"/>
            <a:fld id="{ECBC5E5D-8FDB-468C-966E-CBE242896D2B}" type="slidenum">
              <a:rPr lang="en-US">
                <a:solidFill>
                  <a:prstClr val="black"/>
                </a:solidFill>
                <a:latin typeface="Calibri"/>
              </a:rPr>
              <a:pPr defTabSz="897264"/>
              <a:t>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1744"/>
          <p:cNvSpPr>
            <a:spLocks noGrp="1" noRot="1" noChangeAspect="1" noTextEdit="1"/>
          </p:cNvSpPr>
          <p:nvPr>
            <p:ph type="sldImg"/>
          </p:nvPr>
        </p:nvSpPr>
        <p:spPr>
          <a:ln w="9525" cap="flat" algn="ctr">
            <a:headEnd type="none" w="med" len="med"/>
            <a:tailEnd type="none" w="med" len="med"/>
          </a:ln>
        </p:spPr>
      </p:sp>
      <p:sp>
        <p:nvSpPr>
          <p:cNvPr id="32771" name="Rectangle 31745"/>
          <p:cNvSpPr>
            <a:spLocks noGrp="1"/>
          </p:cNvSpPr>
          <p:nvPr>
            <p:ph type="body" idx="1"/>
          </p:nvPr>
        </p:nvSpPr>
        <p:spPr>
          <a:noFill/>
          <a:ln/>
        </p:spPr>
        <p:txBody>
          <a:bodyPr>
            <a:normAutofit/>
          </a:bodyPr>
          <a:lstStyle/>
          <a:p>
            <a:pPr defTabSz="897301">
              <a:defRPr/>
            </a:pPr>
            <a:r>
              <a:rPr lang="en-US" sz="1000" b="1" i="1" u="sng" dirty="0"/>
              <a:t> </a:t>
            </a:r>
            <a:endParaRPr lang="en-US" sz="1000" dirty="0"/>
          </a:p>
        </p:txBody>
      </p:sp>
      <p:sp>
        <p:nvSpPr>
          <p:cNvPr id="32772" name="TextBox 3"/>
          <p:cNvSpPr txBox="1">
            <a:spLocks noGrp="1"/>
          </p:cNvSpPr>
          <p:nvPr/>
        </p:nvSpPr>
        <p:spPr bwMode="auto">
          <a:xfrm>
            <a:off x="5583238" y="8684926"/>
            <a:ext cx="1273175" cy="457513"/>
          </a:xfrm>
          <a:prstGeom prst="rect">
            <a:avLst/>
          </a:prstGeom>
          <a:noFill/>
          <a:ln w="9525" algn="ctr">
            <a:noFill/>
            <a:miter lim="800000"/>
            <a:headEnd/>
            <a:tailEnd/>
          </a:ln>
        </p:spPr>
        <p:txBody>
          <a:bodyPr lIns="90707" tIns="45355" rIns="90707" bIns="45355" anchor="b"/>
          <a:lstStyle/>
          <a:p>
            <a:pPr algn="r" defTabSz="907158" rtl="0"/>
            <a:fld id="{AB658102-7E7C-4868-9E7F-4D7399DB029B}" type="slidenum">
              <a:rPr lang="en-US" sz="1200" kern="1200">
                <a:solidFill>
                  <a:prstClr val="black"/>
                </a:solidFill>
                <a:latin typeface="Segoe" pitchFamily="34" charset="0"/>
                <a:ea typeface="+mn-ea"/>
                <a:cs typeface="+mn-cs"/>
              </a:rPr>
              <a:pPr algn="r" defTabSz="907158" rtl="0"/>
              <a:t>6</a:t>
            </a:fld>
            <a:endParaRPr lang="en-US" sz="1200" kern="1200" dirty="0">
              <a:solidFill>
                <a:prstClr val="black"/>
              </a:solidFill>
              <a:latin typeface="Segoe" pitchFamily="34" charset="0"/>
              <a:ea typeface="+mn-ea"/>
              <a:cs typeface="+mn-cs"/>
            </a:endParaRPr>
          </a:p>
        </p:txBody>
      </p:sp>
      <p:sp>
        <p:nvSpPr>
          <p:cNvPr id="5" name="Date Placeholder 4"/>
          <p:cNvSpPr>
            <a:spLocks noGrp="1"/>
          </p:cNvSpPr>
          <p:nvPr>
            <p:ph type="dt" idx="10"/>
          </p:nvPr>
        </p:nvSpPr>
        <p:spPr/>
        <p:txBody>
          <a:bodyPr/>
          <a:lstStyle/>
          <a:p>
            <a:pPr algn="r" rtl="0"/>
            <a:fld id="{21AAE39F-8B53-4E83-A11B-FBBB07D54EFC}" type="datetimeFigureOut">
              <a:rPr lang="en-US" sz="1200" kern="1200">
                <a:solidFill>
                  <a:prstClr val="black"/>
                </a:solidFill>
                <a:latin typeface="Calibri"/>
                <a:ea typeface="+mn-ea"/>
                <a:cs typeface="+mn-cs"/>
              </a:rPr>
              <a:pPr algn="r" rtl="0"/>
              <a:t>11/24/2008</a:t>
            </a:fld>
            <a:endParaRPr lang="en-US" sz="1200" kern="1200" dirty="0">
              <a:solidFill>
                <a:prstClr val="black"/>
              </a:solidFill>
              <a:latin typeface="Calibri"/>
              <a:ea typeface="+mn-ea"/>
              <a:cs typeface="+mn-cs"/>
            </a:endParaRPr>
          </a:p>
        </p:txBody>
      </p:sp>
      <p:sp>
        <p:nvSpPr>
          <p:cNvPr id="6" name="Header Placeholder 5"/>
          <p:cNvSpPr>
            <a:spLocks noGrp="1"/>
          </p:cNvSpPr>
          <p:nvPr>
            <p:ph type="hdr" sz="quarter" idx="11"/>
          </p:nvPr>
        </p:nvSpPr>
        <p:spPr/>
        <p:txBody>
          <a:bodyPr/>
          <a:lstStyle/>
          <a:p>
            <a:pPr algn="l" rtl="0"/>
            <a:r>
              <a:rPr lang="en-US" sz="1200" kern="1200" dirty="0">
                <a:solidFill>
                  <a:prstClr val="black"/>
                </a:solidFill>
                <a:latin typeface="Calibri"/>
                <a:ea typeface="+mn-ea"/>
                <a:cs typeface="+mn-cs"/>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kern="1200" dirty="0">
                <a:solidFill>
                  <a:prstClr val="black"/>
                </a:solidFill>
                <a:latin typeface="Trebuchet MS" pitchFamily="34" charset="0"/>
                <a:ea typeface="+mn-ea"/>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ubtitle 2"/>
          <p:cNvSpPr>
            <a:spLocks noGrp="1"/>
          </p:cNvSpPr>
          <p:nvPr>
            <p:ph type="subTitle" idx="1"/>
          </p:nvPr>
        </p:nvSpPr>
        <p:spPr>
          <a:xfrm>
            <a:off x="685800" y="4038600"/>
            <a:ext cx="6400800" cy="397032"/>
          </a:xfrm>
        </p:spPr>
        <p:txBody>
          <a:bodyPr rtlCol="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9"/>
            <a:ext cx="8410575" cy="50292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orm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Righ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lef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Top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8"/>
            <a:ext cx="8410575" cy="1615827"/>
          </a:xfrm>
        </p:spPr>
        <p:txBody>
          <a:bodyPr rtlCol="0"/>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_Bottom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366713" y="1463038"/>
            <a:ext cx="8410575" cy="22860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_and_two">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3962399"/>
            <a:ext cx="4129087"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962399"/>
            <a:ext cx="4129088"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366713" y="1463039"/>
            <a:ext cx="8410575" cy="234696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323" y="355599"/>
            <a:ext cx="8503920" cy="914400"/>
          </a:xfrm>
        </p:spPr>
        <p:txBody>
          <a:bodyPr rtlCol="0" anchor="ct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Slide">
    <p:spTree>
      <p:nvGrpSpPr>
        <p:cNvPr id="1" name=""/>
        <p:cNvGrpSpPr/>
        <p:nvPr/>
      </p:nvGrpSpPr>
      <p:grpSpPr>
        <a:xfrm>
          <a:off x="0" y="0"/>
          <a:ext cx="0" cy="0"/>
          <a:chOff x="0" y="0"/>
          <a:chExt cx="0" cy="0"/>
        </a:xfrm>
      </p:grpSpPr>
      <p:sp>
        <p:nvSpPr>
          <p:cNvPr id="4" name="Rectangle 16386"/>
          <p:cNvSpPr>
            <a:spLocks noChangeArrowheads="1"/>
          </p:cNvSpPr>
          <p:nvPr userDrawn="1"/>
        </p:nvSpPr>
        <p:spPr bwMode="auto">
          <a:xfrm>
            <a:off x="0" y="1676400"/>
            <a:ext cx="9144000" cy="1828800"/>
          </a:xfrm>
          <a:prstGeom prst="rect">
            <a:avLst/>
          </a:prstGeom>
          <a:gradFill rotWithShape="1">
            <a:gsLst>
              <a:gs pos="0">
                <a:schemeClr val="tx1">
                  <a:lumMod val="85000"/>
                </a:schemeClr>
              </a:gs>
              <a:gs pos="100000">
                <a:schemeClr val="bg2">
                  <a:alpha val="25000"/>
                </a:schemeClr>
              </a:gs>
            </a:gsLst>
            <a:lin ang="0" scaled="1"/>
          </a:gradFill>
          <a:ln w="12700" cap="rnd">
            <a:gradFill flip="none" rotWithShape="1">
              <a:gsLst>
                <a:gs pos="0">
                  <a:schemeClr val="tx1"/>
                </a:gs>
                <a:gs pos="100000">
                  <a:schemeClr val="tx1">
                    <a:alpha val="0"/>
                  </a:schemeClr>
                </a:gs>
              </a:gsLst>
              <a:lin ang="0" scaled="1"/>
              <a:tileRect/>
            </a:gradFill>
            <a:round/>
            <a:headEnd/>
            <a:tailEnd/>
          </a:ln>
          <a:effectLst>
            <a:outerShdw blurRad="50800" dist="38100" dir="5400000" algn="t" rotWithShape="0">
              <a:prstClr val="black">
                <a:alpha val="40000"/>
              </a:prstClr>
            </a:outerShdw>
          </a:effectLst>
        </p:spPr>
        <p:txBody>
          <a:bodyPr lIns="0" tIns="0" rIns="0" bIns="0" anchor="ctr">
            <a:spAutoFit/>
          </a:bodyPr>
          <a:lstStyle/>
          <a:p>
            <a:pPr algn="l" rtl="0" eaLnBrk="0" hangingPunct="0"/>
            <a:endParaRPr lang="en-US" kern="1200">
              <a:solidFill>
                <a:prstClr val="white"/>
              </a:solidFill>
              <a:latin typeface="Segoe Semibold"/>
              <a:ea typeface="+mn-ea"/>
              <a:cs typeface="+mn-cs"/>
            </a:endParaRPr>
          </a:p>
        </p:txBody>
      </p:sp>
      <p:pic>
        <p:nvPicPr>
          <p:cNvPr id="5" name="Rectangle 16385"/>
          <p:cNvPicPr>
            <a:picLocks noChangeAspect="1" noChangeArrowheads="1"/>
          </p:cNvPicPr>
          <p:nvPr userDrawn="1"/>
        </p:nvPicPr>
        <p:blipFill>
          <a:blip r:embed="rId2">
            <a:lum bright="-40000"/>
          </a:blip>
          <a:srcRect/>
          <a:stretch>
            <a:fillRect/>
          </a:stretch>
        </p:blipFill>
        <p:spPr bwMode="auto">
          <a:xfrm>
            <a:off x="354013" y="158750"/>
            <a:ext cx="7461250" cy="6122988"/>
          </a:xfrm>
          <a:prstGeom prst="rect">
            <a:avLst/>
          </a:prstGeom>
          <a:noFill/>
          <a:ln w="9525">
            <a:noFill/>
            <a:miter lim="800000"/>
            <a:headEnd/>
            <a:tailEnd/>
          </a:ln>
        </p:spPr>
      </p:pic>
      <p:sp>
        <p:nvSpPr>
          <p:cNvPr id="7" name="Text Placeholder 6"/>
          <p:cNvSpPr>
            <a:spLocks noGrp="1"/>
          </p:cNvSpPr>
          <p:nvPr>
            <p:ph type="body" sz="quarter" idx="11"/>
          </p:nvPr>
        </p:nvSpPr>
        <p:spPr>
          <a:xfrm>
            <a:off x="1981200" y="2228469"/>
            <a:ext cx="6858000" cy="590931"/>
          </a:xfrm>
        </p:spPr>
        <p:txBody>
          <a:bodyPr anchor="ctr"/>
          <a:lstStyle>
            <a:lvl1pPr algn="r">
              <a:buNone/>
              <a:defRPr sz="3600">
                <a:solidFill>
                  <a:srgbClr val="FFCC00"/>
                </a:solidFill>
              </a:defRPr>
            </a:lvl1pPr>
          </a:lstStyle>
          <a:p>
            <a:pPr lvl="0"/>
            <a:r>
              <a:rPr lang="en-US" dirty="0" smtClean="0"/>
              <a:t>Click to edit Master text styles</a:t>
            </a:r>
          </a:p>
        </p:txBody>
      </p:sp>
      <p:sp>
        <p:nvSpPr>
          <p:cNvPr id="9" name="Content Placeholder 8"/>
          <p:cNvSpPr>
            <a:spLocks noGrp="1"/>
          </p:cNvSpPr>
          <p:nvPr>
            <p:ph sz="quarter" idx="12"/>
          </p:nvPr>
        </p:nvSpPr>
        <p:spPr>
          <a:xfrm>
            <a:off x="304800" y="3733800"/>
            <a:ext cx="8534400" cy="1652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649805"/>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17212" y="4344990"/>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355850"/>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11/24/2008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9193FAD-302B-4527-BB73-5C240DA9DF2A}" type="datetimeFigureOut">
              <a:rPr lang="en-US" kern="1200" smtClean="0">
                <a:solidFill>
                  <a:prstClr val="black">
                    <a:tint val="75000"/>
                  </a:prstClr>
                </a:solidFill>
                <a:latin typeface="Calibri"/>
                <a:ea typeface="+mn-ea"/>
                <a:cs typeface="+mn-cs"/>
              </a:rPr>
              <a:pPr rtl="0"/>
              <a:t>11/24/2008</a:t>
            </a:fld>
            <a:endParaRPr lang="en-IE"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IE"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A23D9AD-B9D2-4CA7-A993-7172B7C3B2BB}" type="slidenum">
              <a:rPr lang="en-IE" kern="1200" smtClean="0">
                <a:solidFill>
                  <a:prstClr val="black">
                    <a:tint val="75000"/>
                  </a:prstClr>
                </a:solidFill>
                <a:latin typeface="Calibri"/>
                <a:ea typeface="+mn-ea"/>
                <a:cs typeface="+mn-cs"/>
              </a:rPr>
              <a:pPr rtl="0"/>
              <a:t>‹#›</a:t>
            </a:fld>
            <a:endParaRPr lang="en-IE"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92162" name="Title Placeholder 92161"/>
          <p:cNvSpPr>
            <a:spLocks noGrp="1" noChangeArrowheads="1"/>
          </p:cNvSpPr>
          <p:nvPr>
            <p:ph type="title"/>
          </p:nvPr>
        </p:nvSpPr>
        <p:spPr bwMode="auto">
          <a:xfrm>
            <a:off x="294323" y="355599"/>
            <a:ext cx="8503920" cy="914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normAutofit/>
          </a:bodyPr>
          <a:lstStyle/>
          <a:p>
            <a:pPr lvl="0"/>
            <a:r>
              <a:rPr lang="en-US" dirty="0"/>
              <a:t>Click to edit Title Slide</a:t>
            </a:r>
          </a:p>
        </p:txBody>
      </p:sp>
      <p:sp>
        <p:nvSpPr>
          <p:cNvPr id="92163" name="Text Placeholder 92162"/>
          <p:cNvSpPr>
            <a:spLocks noGrp="1" noChangeArrowheads="1"/>
          </p:cNvSpPr>
          <p:nvPr>
            <p:ph type="body" idx="1"/>
          </p:nvPr>
        </p:nvSpPr>
        <p:spPr bwMode="auto">
          <a:xfrm>
            <a:off x="366713" y="1463040"/>
            <a:ext cx="8410575" cy="165276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7"/>
          <p:cNvSpPr>
            <a:spLocks noChangeArrowheads="1"/>
          </p:cNvSpPr>
          <p:nvPr/>
        </p:nvSpPr>
        <p:spPr bwMode="auto">
          <a:xfrm>
            <a:off x="-1" y="0"/>
            <a:ext cx="9144001" cy="274638"/>
          </a:xfrm>
          <a:prstGeom prst="rect">
            <a:avLst/>
          </a:prstGeom>
          <a:gradFill rotWithShape="1">
            <a:gsLst>
              <a:gs pos="0">
                <a:srgbClr val="F8F8F8">
                  <a:alpha val="10001"/>
                </a:srgbClr>
              </a:gs>
              <a:gs pos="100000">
                <a:srgbClr val="DDDDDD"/>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solidFill>
                <a:srgbClr val="000000">
                  <a:alpha val="100000"/>
                </a:srgbClr>
              </a:solidFill>
              <a:latin typeface="Segoe Semibold"/>
              <a:ea typeface="+mn-ea"/>
              <a:cs typeface="+mn-cs"/>
            </a:endParaRPr>
          </a:p>
        </p:txBody>
      </p:sp>
      <p:sp>
        <p:nvSpPr>
          <p:cNvPr id="92167" name="Rectangle 92166"/>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solidFill>
                <a:prstClr val="white"/>
              </a:solidFill>
              <a:latin typeface="Segoe Semibold"/>
              <a:ea typeface="+mn-ea"/>
              <a:cs typeface="+mn-cs"/>
            </a:endParaRPr>
          </a:p>
        </p:txBody>
      </p:sp>
      <p:pic>
        <p:nvPicPr>
          <p:cNvPr id="1030" name="Rectangle 1029"/>
          <p:cNvPicPr>
            <a:picLocks noChangeAspect="1" noChangeArrowheads="1"/>
          </p:cNvPicPr>
          <p:nvPr/>
        </p:nvPicPr>
        <p:blipFill>
          <a:blip r:embed="rId19"/>
          <a:srcRect/>
          <a:stretch>
            <a:fillRect/>
          </a:stretch>
        </p:blipFill>
        <p:spPr bwMode="auto">
          <a:xfrm>
            <a:off x="7005638" y="5567363"/>
            <a:ext cx="1846262" cy="1166812"/>
          </a:xfrm>
          <a:prstGeom prst="rect">
            <a:avLst/>
          </a:prstGeom>
          <a:noFill/>
          <a:ln w="9525" algn="ctr">
            <a:noFill/>
            <a:miter lim="800000"/>
            <a:headEnd/>
            <a:tailEnd/>
          </a:ln>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fade/>
  </p:transition>
  <p:timing>
    <p:tnLst>
      <p:par>
        <p:cTn id="1" dur="indefinite" restart="never" nodeType="tmRoot"/>
      </p:par>
    </p:tnLst>
  </p:timing>
  <p:hf hdr="0" ftr="0" dt="0"/>
  <p:txStyles>
    <p:titleStyle>
      <a:lvl1pPr marL="0" indent="0" algn="l" defTabSz="-13873163" rtl="0" eaLnBrk="0" fontAlgn="base" hangingPunct="0">
        <a:lnSpc>
          <a:spcPct val="90000"/>
        </a:lnSpc>
        <a:spcBef>
          <a:spcPct val="0"/>
        </a:spcBef>
        <a:spcAft>
          <a:spcPct val="0"/>
        </a:spcAft>
        <a:defRPr sz="3600">
          <a:solidFill>
            <a:srgbClr val="FFC000"/>
          </a:solidFill>
          <a:effectLst>
            <a:outerShdw blurRad="38100" dist="38100" dir="2700000" algn="tl">
              <a:srgbClr val="000000">
                <a:alpha val="43137"/>
              </a:srgbClr>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2pPr>
      <a:lvl3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3pPr>
      <a:lvl4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4pPr>
      <a:lvl5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5pPr>
      <a:lvl6pPr marL="4572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6pPr>
      <a:lvl7pPr marL="9144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7pPr>
      <a:lvl8pPr marL="13716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8pPr>
      <a:lvl9pPr marL="18288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2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2000">
          <a:solidFill>
            <a:schemeClr val="tx1"/>
          </a:solidFill>
          <a:effectLst>
            <a:outerShdw blurRad="38100" dist="38100" dir="2700000" algn="tl">
              <a:srgbClr val="000000">
                <a:alpha val="43137"/>
              </a:srgbClr>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800">
          <a:solidFill>
            <a:schemeClr val="tx1"/>
          </a:solidFill>
          <a:effectLst>
            <a:outerShdw blurRad="38100" dist="38100" dir="2700000" algn="tl">
              <a:srgbClr val="000000">
                <a:alpha val="43137"/>
              </a:srgbClr>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600">
          <a:solidFill>
            <a:schemeClr val="tx1"/>
          </a:solidFill>
          <a:effectLst>
            <a:outerShdw blurRad="38100" dist="38100" dir="2700000" algn="tl">
              <a:srgbClr val="000000">
                <a:alpha val="43137"/>
              </a:srgbClr>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400">
          <a:solidFill>
            <a:schemeClr val="tx1"/>
          </a:solidFill>
          <a:effectLst>
            <a:outerShdw blurRad="38100" dist="38100" dir="2700000" algn="tl">
              <a:srgbClr val="000000">
                <a:alpha val="43137"/>
              </a:srgbClr>
            </a:outerShdw>
          </a:effectLst>
          <a:latin typeface="+mn-lt"/>
        </a:defRPr>
      </a:lvl5pPr>
      <a:lvl6pPr marL="25146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6pPr>
      <a:lvl7pPr marL="29718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7pPr>
      <a:lvl8pPr marL="34290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8pPr>
      <a:lvl9pPr marL="38862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1"/>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Clr>
          <a:srgbClr val="91C94B"/>
        </a:buClr>
        <a:buSzPct val="145000"/>
        <a:buFont typeface="Arial" pitchFamily="34" charset="0"/>
        <a:buChar char="•"/>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91C94B"/>
        </a:buClr>
        <a:buSzPct val="145000"/>
        <a:buFont typeface="Arial" pitchFamily="34" charset="0"/>
        <a:buChar char="•"/>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91C94B"/>
        </a:buClr>
        <a:buSzPct val="145000"/>
        <a:buFont typeface="Arial"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91C94B"/>
        </a:buClr>
        <a:buSzPct val="145000"/>
        <a:buFont typeface="Arial"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91C94B"/>
        </a:buClr>
        <a:buSzPct val="145000"/>
        <a:buFont typeface="Arial"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9193FAD-302B-4527-BB73-5C240DA9DF2A}" type="datetimeFigureOut">
              <a:rPr lang="en-US" kern="1200" smtClean="0">
                <a:solidFill>
                  <a:prstClr val="black">
                    <a:tint val="75000"/>
                  </a:prstClr>
                </a:solidFill>
                <a:latin typeface="Calibri"/>
                <a:ea typeface="+mn-ea"/>
                <a:cs typeface="+mn-cs"/>
              </a:rPr>
              <a:pPr rtl="0"/>
              <a:t>11/24/2008</a:t>
            </a:fld>
            <a:endParaRPr lang="en-IE"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IE"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A23D9AD-B9D2-4CA7-A993-7172B7C3B2BB}" type="slidenum">
              <a:rPr lang="en-IE" kern="1200" smtClean="0">
                <a:solidFill>
                  <a:prstClr val="black">
                    <a:tint val="75000"/>
                  </a:prstClr>
                </a:solidFill>
                <a:latin typeface="Calibri"/>
                <a:ea typeface="+mn-ea"/>
                <a:cs typeface="+mn-cs"/>
              </a:rPr>
              <a:pPr rtl="0"/>
              <a:t>‹#›</a:t>
            </a:fld>
            <a:endParaRPr lang="en-IE"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6" Type="http://schemas.openxmlformats.org/officeDocument/2006/relationships/image" Target="../media/image2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3.xml"/><Relationship Id="rId5" Type="http://schemas.openxmlformats.org/officeDocument/2006/relationships/tags" Target="../tags/tag5.xml"/><Relationship Id="rId15" Type="http://schemas.openxmlformats.org/officeDocument/2006/relationships/image" Target="../media/image2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4.jpeg"/><Relationship Id="rId18" Type="http://schemas.openxmlformats.org/officeDocument/2006/relationships/hyperlink" Target="http://www.redfusion.ie/" TargetMode="External"/><Relationship Id="rId26" Type="http://schemas.openxmlformats.org/officeDocument/2006/relationships/hyperlink" Target="http://www.itfocus.ie/" TargetMode="External"/><Relationship Id="rId39" Type="http://schemas.openxmlformats.org/officeDocument/2006/relationships/hyperlink" Target="http://www.delphi.ie/" TargetMode="External"/><Relationship Id="rId3" Type="http://schemas.openxmlformats.org/officeDocument/2006/relationships/hyperlink" Target="http://www.datapac.ie/" TargetMode="External"/><Relationship Id="rId21" Type="http://schemas.openxmlformats.org/officeDocument/2006/relationships/image" Target="../media/image38.jpeg"/><Relationship Id="rId34" Type="http://schemas.openxmlformats.org/officeDocument/2006/relationships/image" Target="../media/image47.png"/><Relationship Id="rId42" Type="http://schemas.openxmlformats.org/officeDocument/2006/relationships/image" Target="../media/image53.jpeg"/><Relationship Id="rId7" Type="http://schemas.openxmlformats.org/officeDocument/2006/relationships/hyperlink" Target="http://www.decision.ie/" TargetMode="External"/><Relationship Id="rId12" Type="http://schemas.openxmlformats.org/officeDocument/2006/relationships/hyperlink" Target="http://www.italliancegroup.com/" TargetMode="External"/><Relationship Id="rId17" Type="http://schemas.openxmlformats.org/officeDocument/2006/relationships/image" Target="../media/image36.jpeg"/><Relationship Id="rId25" Type="http://schemas.openxmlformats.org/officeDocument/2006/relationships/image" Target="../media/image40.jpeg"/><Relationship Id="rId33" Type="http://schemas.openxmlformats.org/officeDocument/2006/relationships/image" Target="../media/image46.png"/><Relationship Id="rId38" Type="http://schemas.openxmlformats.org/officeDocument/2006/relationships/image" Target="../media/image50.gif"/><Relationship Id="rId2" Type="http://schemas.openxmlformats.org/officeDocument/2006/relationships/image" Target="../media/image8.png"/><Relationship Id="rId16" Type="http://schemas.openxmlformats.org/officeDocument/2006/relationships/hyperlink" Target="http://www.wiztech.ie/" TargetMode="External"/><Relationship Id="rId20" Type="http://schemas.openxmlformats.org/officeDocument/2006/relationships/hyperlink" Target="http://www.storm.ie/" TargetMode="External"/><Relationship Id="rId29" Type="http://schemas.openxmlformats.org/officeDocument/2006/relationships/image" Target="../media/image42.gif"/><Relationship Id="rId41" Type="http://schemas.openxmlformats.org/officeDocument/2006/relationships/image" Target="../media/image52.jpeg"/><Relationship Id="rId1" Type="http://schemas.openxmlformats.org/officeDocument/2006/relationships/slideLayout" Target="../slideLayouts/slideLayout40.xml"/><Relationship Id="rId6" Type="http://schemas.openxmlformats.org/officeDocument/2006/relationships/image" Target="../media/image30.jpeg"/><Relationship Id="rId11" Type="http://schemas.openxmlformats.org/officeDocument/2006/relationships/image" Target="../media/image33.gif"/><Relationship Id="rId24" Type="http://schemas.openxmlformats.org/officeDocument/2006/relationships/hyperlink" Target="http://www.brandon.ie/" TargetMode="External"/><Relationship Id="rId32" Type="http://schemas.openxmlformats.org/officeDocument/2006/relationships/image" Target="../media/image45.gif"/><Relationship Id="rId37" Type="http://schemas.openxmlformats.org/officeDocument/2006/relationships/hyperlink" Target="http://www.parity.net/businesssolutions/" TargetMode="External"/><Relationship Id="rId40" Type="http://schemas.openxmlformats.org/officeDocument/2006/relationships/image" Target="../media/image51.gif"/><Relationship Id="rId5" Type="http://schemas.openxmlformats.org/officeDocument/2006/relationships/hyperlink" Target="http://www.cdsoft.ie/" TargetMode="External"/><Relationship Id="rId15" Type="http://schemas.openxmlformats.org/officeDocument/2006/relationships/image" Target="../media/image35.jpeg"/><Relationship Id="rId23" Type="http://schemas.openxmlformats.org/officeDocument/2006/relationships/image" Target="../media/image39.jpeg"/><Relationship Id="rId28" Type="http://schemas.openxmlformats.org/officeDocument/2006/relationships/hyperlink" Target="http://www.btireland.ie/index.shtml" TargetMode="External"/><Relationship Id="rId36" Type="http://schemas.openxmlformats.org/officeDocument/2006/relationships/image" Target="../media/image49.png"/><Relationship Id="rId10" Type="http://schemas.openxmlformats.org/officeDocument/2006/relationships/image" Target="../media/image32.jpeg"/><Relationship Id="rId19" Type="http://schemas.openxmlformats.org/officeDocument/2006/relationships/image" Target="../media/image37.png"/><Relationship Id="rId31" Type="http://schemas.openxmlformats.org/officeDocument/2006/relationships/image" Target="../media/image44.gif"/><Relationship Id="rId4" Type="http://schemas.openxmlformats.org/officeDocument/2006/relationships/image" Target="../media/image29.jpeg"/><Relationship Id="rId9" Type="http://schemas.openxmlformats.org/officeDocument/2006/relationships/hyperlink" Target="http://www.deft.ie/" TargetMode="External"/><Relationship Id="rId14" Type="http://schemas.openxmlformats.org/officeDocument/2006/relationships/hyperlink" Target="http://www.pmcentrix.com/" TargetMode="External"/><Relationship Id="rId22" Type="http://schemas.openxmlformats.org/officeDocument/2006/relationships/hyperlink" Target="http://www.inspiredss.com/" TargetMode="External"/><Relationship Id="rId27" Type="http://schemas.openxmlformats.org/officeDocument/2006/relationships/image" Target="../media/image41.jpeg"/><Relationship Id="rId30" Type="http://schemas.openxmlformats.org/officeDocument/2006/relationships/image" Target="../media/image43.png"/><Relationship Id="rId35" Type="http://schemas.openxmlformats.org/officeDocument/2006/relationships/image" Target="../media/image48.tiff"/><Relationship Id="rId43"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nnect.ie/" TargetMode="External"/><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hyperlink" Target="http://sharepoint.microsoft.com/gearup/Page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2"/>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pPr algn="l" rtl="0"/>
            <a:endParaRPr lang="en-IE" b="1" kern="1200" dirty="0">
              <a:solidFill>
                <a:prstClr val="black"/>
              </a:solidFill>
              <a:latin typeface="Calibri"/>
              <a:ea typeface="+mn-ea"/>
              <a:cs typeface="+mn-cs"/>
            </a:endParaRPr>
          </a:p>
        </p:txBody>
      </p:sp>
      <p:sp>
        <p:nvSpPr>
          <p:cNvPr id="8" name="TextBox 7"/>
          <p:cNvSpPr txBox="1"/>
          <p:nvPr/>
        </p:nvSpPr>
        <p:spPr>
          <a:xfrm>
            <a:off x="142844" y="2000240"/>
            <a:ext cx="8643966" cy="3231654"/>
          </a:xfrm>
          <a:prstGeom prst="rect">
            <a:avLst/>
          </a:prstGeom>
          <a:noFill/>
        </p:spPr>
        <p:txBody>
          <a:bodyPr wrap="square" rtlCol="0">
            <a:spAutoFit/>
          </a:bodyPr>
          <a:lstStyle/>
          <a:p>
            <a:pPr lvl="1" algn="ctr"/>
            <a:r>
              <a:rPr lang="en-IE" sz="4800" kern="1200" dirty="0" smtClean="0">
                <a:solidFill>
                  <a:prstClr val="black"/>
                </a:solidFill>
                <a:latin typeface="Calibri"/>
                <a:ea typeface="+mn-ea"/>
                <a:cs typeface="+mn-cs"/>
              </a:rPr>
              <a:t>Introduction</a:t>
            </a:r>
            <a:endParaRPr lang="en-IE" sz="4800" kern="1200" dirty="0">
              <a:solidFill>
                <a:prstClr val="black"/>
              </a:solidFill>
              <a:latin typeface="Calibri"/>
              <a:ea typeface="+mn-ea"/>
              <a:cs typeface="+mn-cs"/>
            </a:endParaRPr>
          </a:p>
          <a:p>
            <a:pPr algn="ctr" rtl="0"/>
            <a:endParaRPr lang="en-IE" sz="4800" kern="1200" dirty="0">
              <a:solidFill>
                <a:prstClr val="black"/>
              </a:solidFill>
              <a:latin typeface="Calibri"/>
              <a:ea typeface="+mn-ea"/>
              <a:cs typeface="+mn-cs"/>
            </a:endParaRPr>
          </a:p>
          <a:p>
            <a:pPr algn="ctr" rtl="0"/>
            <a:r>
              <a:rPr lang="en-IE" sz="3600" kern="1200" dirty="0">
                <a:solidFill>
                  <a:prstClr val="black"/>
                </a:solidFill>
                <a:latin typeface="Calibri"/>
                <a:ea typeface="+mn-ea"/>
                <a:cs typeface="+mn-cs"/>
              </a:rPr>
              <a:t>Richard Moore</a:t>
            </a:r>
          </a:p>
          <a:p>
            <a:pPr algn="ctr" rtl="0"/>
            <a:r>
              <a:rPr lang="en-IE" sz="3600" kern="1200" dirty="0">
                <a:solidFill>
                  <a:prstClr val="black"/>
                </a:solidFill>
                <a:latin typeface="Calibri"/>
                <a:ea typeface="+mn-ea"/>
                <a:cs typeface="+mn-cs"/>
              </a:rPr>
              <a:t>IW Business Group Lead</a:t>
            </a:r>
          </a:p>
          <a:p>
            <a:pPr algn="ctr" rtl="0"/>
            <a:r>
              <a:rPr lang="en-IE" sz="3600" kern="1200" dirty="0">
                <a:solidFill>
                  <a:prstClr val="black"/>
                </a:solidFill>
                <a:latin typeface="Calibri"/>
                <a:ea typeface="+mn-ea"/>
                <a:cs typeface="+mn-cs"/>
              </a:rPr>
              <a:t>Microsoft Ireland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817105"/>
            <a:ext cx="9144000" cy="4184117"/>
            <a:chOff x="0" y="2817102"/>
            <a:chExt cx="12188825" cy="4184117"/>
          </a:xfrm>
        </p:grpSpPr>
        <p:sp>
          <p:nvSpPr>
            <p:cNvPr id="6" name="Freeform 60"/>
            <p:cNvSpPr>
              <a:spLocks/>
            </p:cNvSpPr>
            <p:nvPr/>
          </p:nvSpPr>
          <p:spPr bwMode="auto">
            <a:xfrm flipH="1" flipV="1">
              <a:off x="0" y="3796526"/>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7" name="Freeform 60"/>
            <p:cNvSpPr>
              <a:spLocks/>
            </p:cNvSpPr>
            <p:nvPr/>
          </p:nvSpPr>
          <p:spPr bwMode="auto">
            <a:xfrm flipV="1">
              <a:off x="0" y="2904160"/>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8" name="Freeform 62"/>
            <p:cNvSpPr>
              <a:spLocks/>
            </p:cNvSpPr>
            <p:nvPr/>
          </p:nvSpPr>
          <p:spPr bwMode="auto">
            <a:xfrm flipV="1">
              <a:off x="0" y="2817102"/>
              <a:ext cx="12188825" cy="1407866"/>
            </a:xfrm>
            <a:custGeom>
              <a:avLst/>
              <a:gdLst/>
              <a:ahLst/>
              <a:cxnLst>
                <a:cxn ang="0">
                  <a:pos x="5766" y="0"/>
                </a:cxn>
                <a:cxn ang="0">
                  <a:pos x="0" y="458"/>
                </a:cxn>
                <a:cxn ang="0">
                  <a:pos x="0" y="666"/>
                </a:cxn>
                <a:cxn ang="0">
                  <a:pos x="5766" y="620"/>
                </a:cxn>
                <a:cxn ang="0">
                  <a:pos x="5766" y="0"/>
                </a:cxn>
              </a:cxnLst>
              <a:rect l="0" t="0" r="r" b="b"/>
              <a:pathLst>
                <a:path w="5766" h="666">
                  <a:moveTo>
                    <a:pt x="5766" y="0"/>
                  </a:moveTo>
                  <a:lnTo>
                    <a:pt x="0" y="458"/>
                  </a:lnTo>
                  <a:lnTo>
                    <a:pt x="0" y="666"/>
                  </a:lnTo>
                  <a:lnTo>
                    <a:pt x="5766" y="62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9" name="Freeform 64"/>
            <p:cNvSpPr>
              <a:spLocks/>
            </p:cNvSpPr>
            <p:nvPr/>
          </p:nvSpPr>
          <p:spPr bwMode="auto">
            <a:xfrm flipV="1">
              <a:off x="0" y="5708031"/>
              <a:ext cx="12188825" cy="1149969"/>
            </a:xfrm>
            <a:custGeom>
              <a:avLst/>
              <a:gdLst/>
              <a:ahLst/>
              <a:cxnLst>
                <a:cxn ang="0">
                  <a:pos x="5766" y="0"/>
                </a:cxn>
                <a:cxn ang="0">
                  <a:pos x="0" y="216"/>
                </a:cxn>
                <a:cxn ang="0">
                  <a:pos x="0" y="344"/>
                </a:cxn>
                <a:cxn ang="0">
                  <a:pos x="5766" y="544"/>
                </a:cxn>
                <a:cxn ang="0">
                  <a:pos x="5766" y="0"/>
                </a:cxn>
              </a:cxnLst>
              <a:rect l="0" t="0" r="r" b="b"/>
              <a:pathLst>
                <a:path w="5766" h="544">
                  <a:moveTo>
                    <a:pt x="5766" y="0"/>
                  </a:moveTo>
                  <a:lnTo>
                    <a:pt x="0" y="216"/>
                  </a:lnTo>
                  <a:lnTo>
                    <a:pt x="0" y="344"/>
                  </a:lnTo>
                  <a:lnTo>
                    <a:pt x="5766" y="544"/>
                  </a:lnTo>
                  <a:lnTo>
                    <a:pt x="5766" y="0"/>
                  </a:lnTo>
                  <a:close/>
                </a:path>
              </a:pathLst>
            </a:custGeom>
            <a:gradFill flip="none" rotWithShape="1">
              <a:gsLst>
                <a:gs pos="16000">
                  <a:srgbClr val="002060">
                    <a:alpha val="67000"/>
                  </a:srgbClr>
                </a:gs>
                <a:gs pos="59000">
                  <a:srgbClr val="0070C0">
                    <a:alpha val="6000"/>
                  </a:srgbClr>
                </a:gs>
                <a:gs pos="100000">
                  <a:srgbClr val="48A7FE">
                    <a:alpha val="0"/>
                  </a:srgbClr>
                </a:gs>
              </a:gsLst>
              <a:lin ang="16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1" name="Freeform 68"/>
            <p:cNvSpPr>
              <a:spLocks/>
            </p:cNvSpPr>
            <p:nvPr/>
          </p:nvSpPr>
          <p:spPr bwMode="auto">
            <a:xfrm flipV="1">
              <a:off x="0" y="2884207"/>
              <a:ext cx="12188825" cy="2164647"/>
            </a:xfrm>
            <a:custGeom>
              <a:avLst/>
              <a:gdLst/>
              <a:ahLst/>
              <a:cxnLst>
                <a:cxn ang="0">
                  <a:pos x="5766" y="0"/>
                </a:cxn>
                <a:cxn ang="0">
                  <a:pos x="0" y="578"/>
                </a:cxn>
                <a:cxn ang="0">
                  <a:pos x="0" y="1024"/>
                </a:cxn>
                <a:cxn ang="0">
                  <a:pos x="5766" y="628"/>
                </a:cxn>
                <a:cxn ang="0">
                  <a:pos x="5766" y="0"/>
                </a:cxn>
              </a:cxnLst>
              <a:rect l="0" t="0" r="r" b="b"/>
              <a:pathLst>
                <a:path w="5766" h="1024">
                  <a:moveTo>
                    <a:pt x="5766" y="0"/>
                  </a:moveTo>
                  <a:lnTo>
                    <a:pt x="0" y="578"/>
                  </a:lnTo>
                  <a:lnTo>
                    <a:pt x="0" y="1024"/>
                  </a:lnTo>
                  <a:lnTo>
                    <a:pt x="5766" y="628"/>
                  </a:lnTo>
                  <a:lnTo>
                    <a:pt x="5766" y="0"/>
                  </a:lnTo>
                  <a:close/>
                </a:path>
              </a:pathLst>
            </a:custGeom>
            <a:gradFill flip="none" rotWithShape="1">
              <a:gsLst>
                <a:gs pos="16000">
                  <a:srgbClr val="002060">
                    <a:alpha val="51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2" name="Freeform 71"/>
            <p:cNvSpPr>
              <a:spLocks/>
            </p:cNvSpPr>
            <p:nvPr/>
          </p:nvSpPr>
          <p:spPr bwMode="auto">
            <a:xfrm flipV="1">
              <a:off x="0" y="6401395"/>
              <a:ext cx="12188825" cy="456605"/>
            </a:xfrm>
            <a:custGeom>
              <a:avLst/>
              <a:gdLst/>
              <a:ahLst/>
              <a:cxnLst>
                <a:cxn ang="0">
                  <a:pos x="5766" y="0"/>
                </a:cxn>
                <a:cxn ang="0">
                  <a:pos x="0" y="0"/>
                </a:cxn>
                <a:cxn ang="0">
                  <a:pos x="0" y="216"/>
                </a:cxn>
                <a:cxn ang="0">
                  <a:pos x="5766" y="0"/>
                </a:cxn>
              </a:cxnLst>
              <a:rect l="0" t="0" r="r" b="b"/>
              <a:pathLst>
                <a:path w="5766" h="216">
                  <a:moveTo>
                    <a:pt x="5766" y="0"/>
                  </a:moveTo>
                  <a:lnTo>
                    <a:pt x="0" y="0"/>
                  </a:lnTo>
                  <a:lnTo>
                    <a:pt x="0" y="216"/>
                  </a:lnTo>
                  <a:lnTo>
                    <a:pt x="5766" y="0"/>
                  </a:lnTo>
                </a:path>
              </a:pathLst>
            </a:custGeom>
            <a:gradFill flip="none" rotWithShape="1">
              <a:gsLst>
                <a:gs pos="40000">
                  <a:srgbClr val="002060">
                    <a:alpha val="67000"/>
                  </a:srgbClr>
                </a:gs>
                <a:gs pos="59000">
                  <a:srgbClr val="0070C0">
                    <a:alpha val="6000"/>
                  </a:srgbClr>
                </a:gs>
                <a:gs pos="100000">
                  <a:srgbClr val="48A7FE">
                    <a:alpha val="0"/>
                  </a:srgbClr>
                </a:gs>
              </a:gsLst>
              <a:lin ang="13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0" name="Text Placeholder 2"/>
          <p:cNvSpPr txBox="1">
            <a:spLocks/>
          </p:cNvSpPr>
          <p:nvPr/>
        </p:nvSpPr>
        <p:spPr bwMode="auto">
          <a:xfrm>
            <a:off x="387056" y="4414653"/>
            <a:ext cx="8392081" cy="2569391"/>
          </a:xfrm>
          <a:prstGeom prst="rect">
            <a:avLst/>
          </a:prstGeom>
          <a:effectLst/>
        </p:spPr>
        <p:txBody>
          <a:bodyPr lIns="0" tIns="0" rIns="0" bIns="0">
            <a:scene3d>
              <a:camera prst="orthographicFront"/>
              <a:lightRig rig="flat" dir="tl">
                <a:rot lat="0" lon="0" rev="12000000"/>
              </a:lightRig>
            </a:scene3d>
            <a:sp3d extrusionH="31750" contourW="6350">
              <a:bevelT w="31750" h="38100" prst="angle"/>
              <a:contourClr>
                <a:srgbClr val="E59C09"/>
              </a:contourClr>
            </a:sp3d>
          </a:bodyPr>
          <a:lstStyle/>
          <a:p>
            <a:pPr algn="ctr" defTabSz="914363" rtl="0">
              <a:lnSpc>
                <a:spcPct val="80000"/>
              </a:lnSpc>
              <a:buSzPct val="90000"/>
              <a:defRPr/>
            </a:pPr>
            <a:r>
              <a:rPr lang="en-US" sz="7200" b="1" kern="1200" spc="-268" dirty="0">
                <a:ln w="19050">
                  <a:gradFill>
                    <a:gsLst>
                      <a:gs pos="0">
                        <a:srgbClr val="FFC000">
                          <a:tint val="66000"/>
                          <a:satMod val="160000"/>
                        </a:srgbClr>
                      </a:gs>
                      <a:gs pos="50000">
                        <a:srgbClr val="FFC000">
                          <a:tint val="44500"/>
                          <a:satMod val="160000"/>
                        </a:srgbClr>
                      </a:gs>
                      <a:gs pos="100000">
                        <a:srgbClr val="FFC000">
                          <a:tint val="23500"/>
                          <a:satMod val="160000"/>
                        </a:srgbClr>
                      </a:gs>
                    </a:gsLst>
                    <a:lin ang="5400000" scaled="0"/>
                  </a:gradFill>
                </a:ln>
                <a:gradFill flip="none" rotWithShape="1">
                  <a:gsLst>
                    <a:gs pos="0">
                      <a:srgbClr val="FFFFFF"/>
                    </a:gs>
                    <a:gs pos="63000">
                      <a:srgbClr val="F9D349"/>
                    </a:gs>
                    <a:gs pos="86000">
                      <a:srgbClr val="F1A409"/>
                    </a:gs>
                  </a:gsLst>
                  <a:lin ang="16200000" scaled="1"/>
                  <a:tileRect/>
                </a:gradFill>
                <a:effectLst>
                  <a:outerShdw blurRad="60007" dist="310007" dir="7680000" sy="30000" kx="1300200" algn="ctr" rotWithShape="0">
                    <a:prstClr val="black">
                      <a:alpha val="21000"/>
                    </a:prstClr>
                  </a:outerShdw>
                  <a:reflection blurRad="6350" stA="55000" endA="300" endPos="45500" dir="5400000" sy="-100000" algn="bl" rotWithShape="0"/>
                </a:effectLst>
                <a:latin typeface="Segoe" pitchFamily="34" charset="0"/>
                <a:ea typeface="+mn-ea"/>
                <a:cs typeface="Arial" charset="0"/>
              </a:rPr>
              <a:t>What’s Your Take </a:t>
            </a:r>
          </a:p>
          <a:p>
            <a:pPr algn="ctr" defTabSz="914363" rtl="0">
              <a:lnSpc>
                <a:spcPct val="80000"/>
              </a:lnSpc>
              <a:buSzPct val="90000"/>
              <a:defRPr/>
            </a:pPr>
            <a:r>
              <a:rPr lang="en-US" sz="7200" b="1" kern="1200" spc="-268" dirty="0">
                <a:ln w="19050">
                  <a:gradFill>
                    <a:gsLst>
                      <a:gs pos="0">
                        <a:srgbClr val="FFC000">
                          <a:tint val="66000"/>
                          <a:satMod val="160000"/>
                        </a:srgbClr>
                      </a:gs>
                      <a:gs pos="50000">
                        <a:srgbClr val="FFC000">
                          <a:tint val="44500"/>
                          <a:satMod val="160000"/>
                        </a:srgbClr>
                      </a:gs>
                      <a:gs pos="100000">
                        <a:srgbClr val="FFC000">
                          <a:tint val="23500"/>
                          <a:satMod val="160000"/>
                        </a:srgbClr>
                      </a:gs>
                    </a:gsLst>
                    <a:lin ang="5400000" scaled="0"/>
                  </a:gradFill>
                </a:ln>
                <a:gradFill flip="none" rotWithShape="1">
                  <a:gsLst>
                    <a:gs pos="0">
                      <a:srgbClr val="FFFFFF"/>
                    </a:gs>
                    <a:gs pos="63000">
                      <a:srgbClr val="F9D349"/>
                    </a:gs>
                    <a:gs pos="86000">
                      <a:srgbClr val="F1A409"/>
                    </a:gs>
                  </a:gsLst>
                  <a:lin ang="16200000" scaled="1"/>
                  <a:tileRect/>
                </a:gradFill>
                <a:effectLst>
                  <a:outerShdw blurRad="60007" dist="310007" dir="7680000" sy="30000" kx="1300200" algn="ctr" rotWithShape="0">
                    <a:prstClr val="black">
                      <a:alpha val="21000"/>
                    </a:prstClr>
                  </a:outerShdw>
                  <a:reflection blurRad="6350" stA="55000" endA="300" endPos="45500" dir="5400000" sy="-100000" algn="bl" rotWithShape="0"/>
                </a:effectLst>
                <a:latin typeface="Segoe" pitchFamily="34" charset="0"/>
                <a:ea typeface="+mn-ea"/>
                <a:cs typeface="Arial" charset="0"/>
              </a:rPr>
              <a:t>On The Economy?</a:t>
            </a:r>
          </a:p>
        </p:txBody>
      </p:sp>
      <p:pic>
        <p:nvPicPr>
          <p:cNvPr id="5" name="Picture 4" descr="glass-half-full.png"/>
          <p:cNvPicPr>
            <a:picLocks noChangeAspect="1"/>
          </p:cNvPicPr>
          <p:nvPr/>
        </p:nvPicPr>
        <p:blipFill>
          <a:blip r:embed="rId3" cstate="print"/>
          <a:srcRect t="10973" b="10202"/>
          <a:stretch>
            <a:fillRect/>
          </a:stretch>
        </p:blipFill>
        <p:spPr>
          <a:xfrm>
            <a:off x="3189915" y="247143"/>
            <a:ext cx="2764173" cy="3847605"/>
          </a:xfrm>
          <a:prstGeom prst="rect">
            <a:avLst/>
          </a:prstGeom>
          <a:effectLst>
            <a:outerShdw blurRad="215900" dir="18900000" sy="23000" kx="-1200000" algn="bl" rotWithShape="0">
              <a:prstClr val="black">
                <a:alpha val="66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2817105"/>
            <a:ext cx="9144000" cy="4184117"/>
            <a:chOff x="0" y="2817102"/>
            <a:chExt cx="12188825" cy="4184117"/>
          </a:xfrm>
        </p:grpSpPr>
        <p:sp>
          <p:nvSpPr>
            <p:cNvPr id="31" name="Freeform 60"/>
            <p:cNvSpPr>
              <a:spLocks/>
            </p:cNvSpPr>
            <p:nvPr/>
          </p:nvSpPr>
          <p:spPr bwMode="auto">
            <a:xfrm flipH="1" flipV="1">
              <a:off x="0" y="3796526"/>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3" name="Freeform 60"/>
            <p:cNvSpPr>
              <a:spLocks/>
            </p:cNvSpPr>
            <p:nvPr/>
          </p:nvSpPr>
          <p:spPr bwMode="auto">
            <a:xfrm flipV="1">
              <a:off x="0" y="2904160"/>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4" name="Freeform 62"/>
            <p:cNvSpPr>
              <a:spLocks/>
            </p:cNvSpPr>
            <p:nvPr/>
          </p:nvSpPr>
          <p:spPr bwMode="auto">
            <a:xfrm flipV="1">
              <a:off x="0" y="2817102"/>
              <a:ext cx="12188825" cy="1407866"/>
            </a:xfrm>
            <a:custGeom>
              <a:avLst/>
              <a:gdLst/>
              <a:ahLst/>
              <a:cxnLst>
                <a:cxn ang="0">
                  <a:pos x="5766" y="0"/>
                </a:cxn>
                <a:cxn ang="0">
                  <a:pos x="0" y="458"/>
                </a:cxn>
                <a:cxn ang="0">
                  <a:pos x="0" y="666"/>
                </a:cxn>
                <a:cxn ang="0">
                  <a:pos x="5766" y="620"/>
                </a:cxn>
                <a:cxn ang="0">
                  <a:pos x="5766" y="0"/>
                </a:cxn>
              </a:cxnLst>
              <a:rect l="0" t="0" r="r" b="b"/>
              <a:pathLst>
                <a:path w="5766" h="666">
                  <a:moveTo>
                    <a:pt x="5766" y="0"/>
                  </a:moveTo>
                  <a:lnTo>
                    <a:pt x="0" y="458"/>
                  </a:lnTo>
                  <a:lnTo>
                    <a:pt x="0" y="666"/>
                  </a:lnTo>
                  <a:lnTo>
                    <a:pt x="5766" y="62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5" name="Freeform 64"/>
            <p:cNvSpPr>
              <a:spLocks/>
            </p:cNvSpPr>
            <p:nvPr/>
          </p:nvSpPr>
          <p:spPr bwMode="auto">
            <a:xfrm flipV="1">
              <a:off x="0" y="5708031"/>
              <a:ext cx="12188825" cy="1149969"/>
            </a:xfrm>
            <a:custGeom>
              <a:avLst/>
              <a:gdLst/>
              <a:ahLst/>
              <a:cxnLst>
                <a:cxn ang="0">
                  <a:pos x="5766" y="0"/>
                </a:cxn>
                <a:cxn ang="0">
                  <a:pos x="0" y="216"/>
                </a:cxn>
                <a:cxn ang="0">
                  <a:pos x="0" y="344"/>
                </a:cxn>
                <a:cxn ang="0">
                  <a:pos x="5766" y="544"/>
                </a:cxn>
                <a:cxn ang="0">
                  <a:pos x="5766" y="0"/>
                </a:cxn>
              </a:cxnLst>
              <a:rect l="0" t="0" r="r" b="b"/>
              <a:pathLst>
                <a:path w="5766" h="544">
                  <a:moveTo>
                    <a:pt x="5766" y="0"/>
                  </a:moveTo>
                  <a:lnTo>
                    <a:pt x="0" y="216"/>
                  </a:lnTo>
                  <a:lnTo>
                    <a:pt x="0" y="344"/>
                  </a:lnTo>
                  <a:lnTo>
                    <a:pt x="5766" y="544"/>
                  </a:lnTo>
                  <a:lnTo>
                    <a:pt x="5766" y="0"/>
                  </a:lnTo>
                  <a:close/>
                </a:path>
              </a:pathLst>
            </a:custGeom>
            <a:gradFill flip="none" rotWithShape="1">
              <a:gsLst>
                <a:gs pos="16000">
                  <a:srgbClr val="002060">
                    <a:alpha val="67000"/>
                  </a:srgbClr>
                </a:gs>
                <a:gs pos="59000">
                  <a:srgbClr val="0070C0">
                    <a:alpha val="6000"/>
                  </a:srgbClr>
                </a:gs>
                <a:gs pos="100000">
                  <a:srgbClr val="48A7FE">
                    <a:alpha val="0"/>
                  </a:srgbClr>
                </a:gs>
              </a:gsLst>
              <a:lin ang="16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6" name="Freeform 68"/>
            <p:cNvSpPr>
              <a:spLocks/>
            </p:cNvSpPr>
            <p:nvPr/>
          </p:nvSpPr>
          <p:spPr bwMode="auto">
            <a:xfrm flipV="1">
              <a:off x="0" y="2884207"/>
              <a:ext cx="12188825" cy="2164647"/>
            </a:xfrm>
            <a:custGeom>
              <a:avLst/>
              <a:gdLst/>
              <a:ahLst/>
              <a:cxnLst>
                <a:cxn ang="0">
                  <a:pos x="5766" y="0"/>
                </a:cxn>
                <a:cxn ang="0">
                  <a:pos x="0" y="578"/>
                </a:cxn>
                <a:cxn ang="0">
                  <a:pos x="0" y="1024"/>
                </a:cxn>
                <a:cxn ang="0">
                  <a:pos x="5766" y="628"/>
                </a:cxn>
                <a:cxn ang="0">
                  <a:pos x="5766" y="0"/>
                </a:cxn>
              </a:cxnLst>
              <a:rect l="0" t="0" r="r" b="b"/>
              <a:pathLst>
                <a:path w="5766" h="1024">
                  <a:moveTo>
                    <a:pt x="5766" y="0"/>
                  </a:moveTo>
                  <a:lnTo>
                    <a:pt x="0" y="578"/>
                  </a:lnTo>
                  <a:lnTo>
                    <a:pt x="0" y="1024"/>
                  </a:lnTo>
                  <a:lnTo>
                    <a:pt x="5766" y="628"/>
                  </a:lnTo>
                  <a:lnTo>
                    <a:pt x="5766" y="0"/>
                  </a:lnTo>
                  <a:close/>
                </a:path>
              </a:pathLst>
            </a:custGeom>
            <a:gradFill flip="none" rotWithShape="1">
              <a:gsLst>
                <a:gs pos="16000">
                  <a:srgbClr val="002060">
                    <a:alpha val="51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8" name="Freeform 71"/>
            <p:cNvSpPr>
              <a:spLocks/>
            </p:cNvSpPr>
            <p:nvPr/>
          </p:nvSpPr>
          <p:spPr bwMode="auto">
            <a:xfrm flipV="1">
              <a:off x="0" y="6401395"/>
              <a:ext cx="12188825" cy="456605"/>
            </a:xfrm>
            <a:custGeom>
              <a:avLst/>
              <a:gdLst/>
              <a:ahLst/>
              <a:cxnLst>
                <a:cxn ang="0">
                  <a:pos x="5766" y="0"/>
                </a:cxn>
                <a:cxn ang="0">
                  <a:pos x="0" y="0"/>
                </a:cxn>
                <a:cxn ang="0">
                  <a:pos x="0" y="216"/>
                </a:cxn>
                <a:cxn ang="0">
                  <a:pos x="5766" y="0"/>
                </a:cxn>
              </a:cxnLst>
              <a:rect l="0" t="0" r="r" b="b"/>
              <a:pathLst>
                <a:path w="5766" h="216">
                  <a:moveTo>
                    <a:pt x="5766" y="0"/>
                  </a:moveTo>
                  <a:lnTo>
                    <a:pt x="0" y="0"/>
                  </a:lnTo>
                  <a:lnTo>
                    <a:pt x="0" y="216"/>
                  </a:lnTo>
                  <a:lnTo>
                    <a:pt x="5766" y="0"/>
                  </a:lnTo>
                </a:path>
              </a:pathLst>
            </a:custGeom>
            <a:gradFill flip="none" rotWithShape="1">
              <a:gsLst>
                <a:gs pos="40000">
                  <a:srgbClr val="002060">
                    <a:alpha val="67000"/>
                  </a:srgbClr>
                </a:gs>
                <a:gs pos="59000">
                  <a:srgbClr val="0070C0">
                    <a:alpha val="6000"/>
                  </a:srgbClr>
                </a:gs>
                <a:gs pos="100000">
                  <a:srgbClr val="48A7FE">
                    <a:alpha val="0"/>
                  </a:srgbClr>
                </a:gs>
              </a:gsLst>
              <a:lin ang="13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rtl="0">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37" name="Title 36"/>
          <p:cNvSpPr>
            <a:spLocks noGrp="1"/>
          </p:cNvSpPr>
          <p:nvPr>
            <p:ph type="title"/>
          </p:nvPr>
        </p:nvSpPr>
        <p:spPr>
          <a:xfrm>
            <a:off x="374946" y="228603"/>
            <a:ext cx="8382000" cy="1329595"/>
          </a:xfrm>
        </p:spPr>
        <p:txBody>
          <a:bodyPr/>
          <a:lstStyle/>
          <a:p>
            <a:pPr algn="ctr"/>
            <a:r>
              <a:rPr smtClean="0"/>
              <a:t>What We Hear From Our Customers:</a:t>
            </a:r>
            <a:endParaRPr altLang="zh-CN" sz="3200">
              <a:solidFill>
                <a:schemeClr val="tx1"/>
              </a:solidFill>
              <a:effectLst>
                <a:outerShdw blurRad="38100" dist="38100" dir="2700000" algn="tl">
                  <a:srgbClr val="000000">
                    <a:alpha val="43137"/>
                  </a:srgbClr>
                </a:outerShdw>
              </a:effectLst>
              <a:latin typeface="+mn-lt"/>
              <a:cs typeface="+mn-cs"/>
            </a:endParaRPr>
          </a:p>
        </p:txBody>
      </p:sp>
      <p:sp>
        <p:nvSpPr>
          <p:cNvPr id="1035" name="Freeform 11"/>
          <p:cNvSpPr>
            <a:spLocks/>
          </p:cNvSpPr>
          <p:nvPr/>
        </p:nvSpPr>
        <p:spPr bwMode="auto">
          <a:xfrm>
            <a:off x="4626784" y="1715002"/>
            <a:ext cx="2278259" cy="3366959"/>
          </a:xfrm>
          <a:custGeom>
            <a:avLst/>
            <a:gdLst/>
            <a:ahLst/>
            <a:cxnLst>
              <a:cxn ang="0">
                <a:pos x="684" y="1963"/>
              </a:cxn>
              <a:cxn ang="0">
                <a:pos x="1535" y="1767"/>
              </a:cxn>
              <a:cxn ang="0">
                <a:pos x="1913" y="980"/>
              </a:cxn>
              <a:cxn ang="0">
                <a:pos x="1532" y="193"/>
              </a:cxn>
              <a:cxn ang="0">
                <a:pos x="682" y="0"/>
              </a:cxn>
              <a:cxn ang="0">
                <a:pos x="0" y="545"/>
              </a:cxn>
              <a:cxn ang="0">
                <a:pos x="2" y="1419"/>
              </a:cxn>
              <a:cxn ang="0">
                <a:pos x="684" y="1963"/>
              </a:cxn>
            </a:cxnLst>
            <a:rect l="0" t="0" r="r" b="b"/>
            <a:pathLst>
              <a:path w="1913" h="1963">
                <a:moveTo>
                  <a:pt x="684" y="1963"/>
                </a:moveTo>
                <a:lnTo>
                  <a:pt x="1535" y="1767"/>
                </a:lnTo>
                <a:lnTo>
                  <a:pt x="1913" y="980"/>
                </a:lnTo>
                <a:lnTo>
                  <a:pt x="1532" y="193"/>
                </a:lnTo>
                <a:lnTo>
                  <a:pt x="682" y="0"/>
                </a:lnTo>
                <a:lnTo>
                  <a:pt x="0" y="545"/>
                </a:lnTo>
                <a:lnTo>
                  <a:pt x="2" y="1419"/>
                </a:lnTo>
                <a:lnTo>
                  <a:pt x="684" y="1963"/>
                </a:lnTo>
                <a:close/>
              </a:path>
            </a:pathLst>
          </a:custGeom>
          <a:gradFill>
            <a:gsLst>
              <a:gs pos="17000">
                <a:srgbClr val="134113"/>
              </a:gs>
              <a:gs pos="39000">
                <a:srgbClr val="99D537">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algn="l" defTabSz="914363" rtl="0" fontAlgn="base">
              <a:spcBef>
                <a:spcPct val="0"/>
              </a:spcBef>
              <a:spcAft>
                <a:spcPct val="0"/>
              </a:spcAft>
            </a:pPr>
            <a:endParaRPr lang="en-US" kern="1200">
              <a:solidFill>
                <a:srgbClr val="FFFFFF"/>
              </a:solidFill>
              <a:latin typeface="Segoe"/>
              <a:ea typeface="+mn-ea"/>
              <a:cs typeface="+mn-cs"/>
            </a:endParaRPr>
          </a:p>
        </p:txBody>
      </p:sp>
      <p:sp>
        <p:nvSpPr>
          <p:cNvPr id="1034" name="Freeform 10"/>
          <p:cNvSpPr>
            <a:spLocks/>
          </p:cNvSpPr>
          <p:nvPr/>
        </p:nvSpPr>
        <p:spPr bwMode="auto">
          <a:xfrm>
            <a:off x="6622792" y="3070727"/>
            <a:ext cx="2278259" cy="3368675"/>
          </a:xfrm>
          <a:custGeom>
            <a:avLst/>
            <a:gdLst/>
            <a:ahLst/>
            <a:cxnLst>
              <a:cxn ang="0">
                <a:pos x="1231" y="1964"/>
              </a:cxn>
              <a:cxn ang="0">
                <a:pos x="1913" y="1418"/>
              </a:cxn>
              <a:cxn ang="0">
                <a:pos x="1913" y="544"/>
              </a:cxn>
              <a:cxn ang="0">
                <a:pos x="1229" y="0"/>
              </a:cxn>
              <a:cxn ang="0">
                <a:pos x="378" y="196"/>
              </a:cxn>
              <a:cxn ang="0">
                <a:pos x="0" y="983"/>
              </a:cxn>
              <a:cxn ang="0">
                <a:pos x="379" y="1770"/>
              </a:cxn>
              <a:cxn ang="0">
                <a:pos x="1231" y="1964"/>
              </a:cxn>
            </a:cxnLst>
            <a:rect l="0" t="0" r="r" b="b"/>
            <a:pathLst>
              <a:path w="1913" h="1964">
                <a:moveTo>
                  <a:pt x="1231" y="1964"/>
                </a:moveTo>
                <a:lnTo>
                  <a:pt x="1913" y="1418"/>
                </a:lnTo>
                <a:lnTo>
                  <a:pt x="1913" y="544"/>
                </a:lnTo>
                <a:lnTo>
                  <a:pt x="1229" y="0"/>
                </a:lnTo>
                <a:lnTo>
                  <a:pt x="378" y="196"/>
                </a:lnTo>
                <a:lnTo>
                  <a:pt x="0" y="983"/>
                </a:lnTo>
                <a:lnTo>
                  <a:pt x="379" y="1770"/>
                </a:lnTo>
                <a:lnTo>
                  <a:pt x="1231" y="1964"/>
                </a:lnTo>
                <a:close/>
              </a:path>
            </a:pathLst>
          </a:custGeom>
          <a:gradFill>
            <a:gsLst>
              <a:gs pos="17000">
                <a:srgbClr val="08104C"/>
              </a:gs>
              <a:gs pos="39000">
                <a:srgbClr val="406AF2">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algn="l" defTabSz="914363" rtl="0" fontAlgn="base">
              <a:spcBef>
                <a:spcPct val="0"/>
              </a:spcBef>
              <a:spcAft>
                <a:spcPct val="0"/>
              </a:spcAft>
            </a:pPr>
            <a:endParaRPr lang="en-US" kern="1200">
              <a:solidFill>
                <a:srgbClr val="FFFFFF"/>
              </a:solidFill>
              <a:latin typeface="Segoe"/>
              <a:ea typeface="+mn-ea"/>
              <a:cs typeface="+mn-cs"/>
            </a:endParaRPr>
          </a:p>
        </p:txBody>
      </p:sp>
      <p:pic>
        <p:nvPicPr>
          <p:cNvPr id="53" name="Picture 52" descr="earth-with-pinpoints-v2.png"/>
          <p:cNvPicPr>
            <a:picLocks noChangeAspect="1"/>
          </p:cNvPicPr>
          <p:nvPr/>
        </p:nvPicPr>
        <p:blipFill>
          <a:blip r:embed="rId3"/>
          <a:srcRect b="9010"/>
          <a:stretch>
            <a:fillRect/>
          </a:stretch>
        </p:blipFill>
        <p:spPr>
          <a:xfrm>
            <a:off x="4938133" y="1683412"/>
            <a:ext cx="1301485" cy="1582321"/>
          </a:xfrm>
          <a:prstGeom prst="rect">
            <a:avLst/>
          </a:prstGeom>
          <a:effectLst>
            <a:reflection blurRad="6350" stA="52000" endA="300" endPos="35000" dir="5400000" sy="-100000" algn="bl" rotWithShape="0"/>
          </a:effectLst>
        </p:spPr>
      </p:pic>
      <p:sp>
        <p:nvSpPr>
          <p:cNvPr id="98" name="Rounded Rectangle 4"/>
          <p:cNvSpPr/>
          <p:nvPr/>
        </p:nvSpPr>
        <p:spPr>
          <a:xfrm>
            <a:off x="4500732" y="3586424"/>
            <a:ext cx="2357304"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rtl="0">
              <a:lnSpc>
                <a:spcPct val="90000"/>
              </a:lnSpc>
              <a:spcAft>
                <a:spcPts val="600"/>
              </a:spcAft>
              <a:defRPr/>
            </a:pP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INCREASE OUR</a:t>
            </a:r>
            <a:b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b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PRODUCTIVITY</a:t>
            </a:r>
          </a:p>
        </p:txBody>
      </p:sp>
      <p:sp>
        <p:nvSpPr>
          <p:cNvPr id="1033" name="Freeform 9"/>
          <p:cNvSpPr>
            <a:spLocks/>
          </p:cNvSpPr>
          <p:nvPr/>
        </p:nvSpPr>
        <p:spPr bwMode="auto">
          <a:xfrm>
            <a:off x="2148447" y="1715002"/>
            <a:ext cx="2278259" cy="3366959"/>
          </a:xfrm>
          <a:custGeom>
            <a:avLst/>
            <a:gdLst/>
            <a:ahLst/>
            <a:cxnLst>
              <a:cxn ang="0">
                <a:pos x="1229" y="1963"/>
              </a:cxn>
              <a:cxn ang="0">
                <a:pos x="378" y="1767"/>
              </a:cxn>
              <a:cxn ang="0">
                <a:pos x="0" y="980"/>
              </a:cxn>
              <a:cxn ang="0">
                <a:pos x="380" y="193"/>
              </a:cxn>
              <a:cxn ang="0">
                <a:pos x="1232" y="0"/>
              </a:cxn>
              <a:cxn ang="0">
                <a:pos x="1913" y="545"/>
              </a:cxn>
              <a:cxn ang="0">
                <a:pos x="1912" y="1419"/>
              </a:cxn>
              <a:cxn ang="0">
                <a:pos x="1229" y="1963"/>
              </a:cxn>
            </a:cxnLst>
            <a:rect l="0" t="0" r="r" b="b"/>
            <a:pathLst>
              <a:path w="1913" h="1963">
                <a:moveTo>
                  <a:pt x="1229" y="1963"/>
                </a:moveTo>
                <a:lnTo>
                  <a:pt x="378" y="1767"/>
                </a:lnTo>
                <a:lnTo>
                  <a:pt x="0" y="980"/>
                </a:lnTo>
                <a:lnTo>
                  <a:pt x="380" y="193"/>
                </a:lnTo>
                <a:lnTo>
                  <a:pt x="1232" y="0"/>
                </a:lnTo>
                <a:lnTo>
                  <a:pt x="1913" y="545"/>
                </a:lnTo>
                <a:lnTo>
                  <a:pt x="1912" y="1419"/>
                </a:lnTo>
                <a:lnTo>
                  <a:pt x="1229" y="1963"/>
                </a:lnTo>
                <a:close/>
              </a:path>
            </a:pathLst>
          </a:custGeom>
          <a:gradFill>
            <a:gsLst>
              <a:gs pos="17000">
                <a:srgbClr val="582A64"/>
              </a:gs>
              <a:gs pos="39000">
                <a:srgbClr val="9F1DA2">
                  <a:alpha val="85000"/>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algn="l" defTabSz="914363" rtl="0" fontAlgn="base">
              <a:spcBef>
                <a:spcPct val="0"/>
              </a:spcBef>
              <a:spcAft>
                <a:spcPct val="0"/>
              </a:spcAft>
            </a:pPr>
            <a:endParaRPr lang="en-US" kern="1200" dirty="0">
              <a:solidFill>
                <a:srgbClr val="FFFFFF"/>
              </a:solidFill>
              <a:latin typeface="Segoe"/>
              <a:ea typeface="+mn-ea"/>
              <a:cs typeface="+mn-cs"/>
            </a:endParaRPr>
          </a:p>
        </p:txBody>
      </p:sp>
      <p:sp>
        <p:nvSpPr>
          <p:cNvPr id="87" name="Rounded Rectangle 4"/>
          <p:cNvSpPr/>
          <p:nvPr/>
        </p:nvSpPr>
        <p:spPr>
          <a:xfrm>
            <a:off x="2287366" y="3586424"/>
            <a:ext cx="2133111"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rtl="0">
              <a:lnSpc>
                <a:spcPct val="90000"/>
              </a:lnSpc>
              <a:spcAft>
                <a:spcPts val="600"/>
              </a:spcAft>
              <a:defRPr/>
            </a:pP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SAVE ME</a:t>
            </a:r>
            <a:b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b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TIME</a:t>
            </a:r>
          </a:p>
        </p:txBody>
      </p:sp>
      <p:pic>
        <p:nvPicPr>
          <p:cNvPr id="55" name="Picture 54" descr="SCORECARDV2.png"/>
          <p:cNvPicPr>
            <a:picLocks noChangeAspect="1"/>
          </p:cNvPicPr>
          <p:nvPr/>
        </p:nvPicPr>
        <p:blipFill>
          <a:blip r:embed="rId4" cstate="print"/>
          <a:srcRect t="4389" b="47338"/>
          <a:stretch>
            <a:fillRect/>
          </a:stretch>
        </p:blipFill>
        <p:spPr>
          <a:xfrm>
            <a:off x="6963235" y="3320159"/>
            <a:ext cx="1766650" cy="1283594"/>
          </a:xfrm>
          <a:prstGeom prst="rect">
            <a:avLst/>
          </a:prstGeom>
          <a:effectLst>
            <a:reflection blurRad="6350" stA="52000" endA="300" endPos="35000" dir="5400000" sy="-100000" algn="bl" rotWithShape="0"/>
          </a:effectLst>
          <a:scene3d>
            <a:camera prst="perspectiveHeroicExtremeLeftFacing"/>
            <a:lightRig rig="threePt" dir="t"/>
          </a:scene3d>
        </p:spPr>
      </p:pic>
      <p:sp>
        <p:nvSpPr>
          <p:cNvPr id="32" name="Rounded Rectangle 4"/>
          <p:cNvSpPr/>
          <p:nvPr/>
        </p:nvSpPr>
        <p:spPr>
          <a:xfrm>
            <a:off x="6766167" y="4982542"/>
            <a:ext cx="1973408"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rtl="0">
              <a:lnSpc>
                <a:spcPct val="90000"/>
              </a:lnSpc>
              <a:spcAft>
                <a:spcPts val="600"/>
              </a:spcAft>
              <a:defRPr/>
            </a:pP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HELP US GROW</a:t>
            </a:r>
            <a:b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b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OUR BUSINESS</a:t>
            </a:r>
          </a:p>
        </p:txBody>
      </p:sp>
      <p:sp>
        <p:nvSpPr>
          <p:cNvPr id="1030" name="Freeform 6"/>
          <p:cNvSpPr>
            <a:spLocks/>
          </p:cNvSpPr>
          <p:nvPr/>
        </p:nvSpPr>
        <p:spPr bwMode="auto">
          <a:xfrm>
            <a:off x="255699" y="3070727"/>
            <a:ext cx="2173456" cy="3216021"/>
          </a:xfrm>
          <a:custGeom>
            <a:avLst/>
            <a:gdLst/>
            <a:ahLst/>
            <a:cxnLst>
              <a:cxn ang="0">
                <a:pos x="651" y="1875"/>
              </a:cxn>
              <a:cxn ang="0">
                <a:pos x="0" y="1354"/>
              </a:cxn>
              <a:cxn ang="0">
                <a:pos x="0" y="521"/>
              </a:cxn>
              <a:cxn ang="0">
                <a:pos x="652" y="0"/>
              </a:cxn>
              <a:cxn ang="0">
                <a:pos x="1465" y="187"/>
              </a:cxn>
              <a:cxn ang="0">
                <a:pos x="1825" y="939"/>
              </a:cxn>
              <a:cxn ang="0">
                <a:pos x="1463" y="1691"/>
              </a:cxn>
              <a:cxn ang="0">
                <a:pos x="651" y="1875"/>
              </a:cxn>
              <a:cxn ang="0">
                <a:pos x="651" y="1875"/>
              </a:cxn>
            </a:cxnLst>
            <a:rect l="0" t="0" r="r" b="b"/>
            <a:pathLst>
              <a:path w="1825" h="1875">
                <a:moveTo>
                  <a:pt x="651" y="1875"/>
                </a:moveTo>
                <a:lnTo>
                  <a:pt x="0" y="1354"/>
                </a:lnTo>
                <a:lnTo>
                  <a:pt x="0" y="521"/>
                </a:lnTo>
                <a:lnTo>
                  <a:pt x="652" y="0"/>
                </a:lnTo>
                <a:lnTo>
                  <a:pt x="1465" y="187"/>
                </a:lnTo>
                <a:lnTo>
                  <a:pt x="1825" y="939"/>
                </a:lnTo>
                <a:lnTo>
                  <a:pt x="1463" y="1691"/>
                </a:lnTo>
                <a:lnTo>
                  <a:pt x="651" y="1875"/>
                </a:lnTo>
                <a:lnTo>
                  <a:pt x="651" y="1875"/>
                </a:lnTo>
                <a:close/>
              </a:path>
            </a:pathLst>
          </a:custGeom>
          <a:gradFill>
            <a:gsLst>
              <a:gs pos="17000">
                <a:srgbClr val="203E6E"/>
              </a:gs>
              <a:gs pos="39000">
                <a:srgbClr val="39ABD3">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algn="l" defTabSz="914363" rtl="0" fontAlgn="base">
              <a:spcBef>
                <a:spcPct val="0"/>
              </a:spcBef>
              <a:spcAft>
                <a:spcPct val="0"/>
              </a:spcAft>
            </a:pPr>
            <a:endParaRPr lang="en-US" kern="1200" dirty="0">
              <a:solidFill>
                <a:srgbClr val="FFFFFF"/>
              </a:solidFill>
              <a:latin typeface="Segoe"/>
              <a:ea typeface="+mn-ea"/>
              <a:cs typeface="+mn-cs"/>
            </a:endParaRPr>
          </a:p>
        </p:txBody>
      </p:sp>
      <p:sp>
        <p:nvSpPr>
          <p:cNvPr id="106" name="Rounded Rectangle 4"/>
          <p:cNvSpPr/>
          <p:nvPr/>
        </p:nvSpPr>
        <p:spPr>
          <a:xfrm>
            <a:off x="243238" y="4982542"/>
            <a:ext cx="1982386"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rtl="0">
              <a:lnSpc>
                <a:spcPct val="90000"/>
              </a:lnSpc>
              <a:spcAft>
                <a:spcPts val="600"/>
              </a:spcAft>
              <a:defRPr/>
            </a:pP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SAVE ME </a:t>
            </a:r>
            <a:b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br>
            <a:r>
              <a:rPr lang="en-US" sz="2400" spc="-100" dirty="0">
                <a:ln>
                  <a:solidFill>
                    <a:srgbClr val="FFFFFF">
                      <a:alpha val="0"/>
                    </a:srgbClr>
                  </a:solidFill>
                </a:ln>
                <a:solidFill>
                  <a:srgbClr val="FFFFFF"/>
                </a:solidFill>
                <a:effectLst>
                  <a:outerShdw blurRad="38100" dist="38100" dir="2700000" algn="tl">
                    <a:srgbClr val="000000">
                      <a:alpha val="43137"/>
                    </a:srgbClr>
                  </a:outerShdw>
                </a:effectLst>
                <a:latin typeface="Segoe Light" pitchFamily="34" charset="0"/>
                <a:ea typeface="+mn-ea"/>
                <a:cs typeface="+mn-cs"/>
              </a:rPr>
              <a:t>MONEY</a:t>
            </a:r>
          </a:p>
        </p:txBody>
      </p:sp>
      <p:pic>
        <p:nvPicPr>
          <p:cNvPr id="1026" name="Picture 2" descr="C:\Users\aliciat\Desktop\sandglass_256.png"/>
          <p:cNvPicPr>
            <a:picLocks noChangeAspect="1" noChangeArrowheads="1"/>
          </p:cNvPicPr>
          <p:nvPr/>
        </p:nvPicPr>
        <p:blipFill>
          <a:blip r:embed="rId5"/>
          <a:srcRect/>
          <a:stretch>
            <a:fillRect/>
          </a:stretch>
        </p:blipFill>
        <p:spPr bwMode="auto">
          <a:xfrm flipH="1">
            <a:off x="2645103" y="1692632"/>
            <a:ext cx="1384017" cy="1844876"/>
          </a:xfrm>
          <a:prstGeom prst="rect">
            <a:avLst/>
          </a:prstGeom>
          <a:noFill/>
        </p:spPr>
      </p:pic>
      <p:grpSp>
        <p:nvGrpSpPr>
          <p:cNvPr id="3" name="Group 60"/>
          <p:cNvGrpSpPr/>
          <p:nvPr/>
        </p:nvGrpSpPr>
        <p:grpSpPr>
          <a:xfrm>
            <a:off x="196571" y="2609952"/>
            <a:ext cx="2104881" cy="2296632"/>
            <a:chOff x="6472727" y="2090050"/>
            <a:chExt cx="2210929" cy="1567235"/>
          </a:xfrm>
        </p:grpSpPr>
        <p:pic>
          <p:nvPicPr>
            <p:cNvPr id="48" name="Picture 7" descr="C:\Users\aliciat\Pictures\DVD_ART34\Artwork_Imagery\Shapes\Glows\white oval shaped glow.png"/>
            <p:cNvPicPr>
              <a:picLocks noChangeAspect="1" noChangeArrowheads="1"/>
            </p:cNvPicPr>
            <p:nvPr/>
          </p:nvPicPr>
          <p:blipFill>
            <a:blip r:embed="rId6"/>
            <a:srcRect/>
            <a:stretch>
              <a:fillRect/>
            </a:stretch>
          </p:blipFill>
          <p:spPr bwMode="auto">
            <a:xfrm>
              <a:off x="6472727" y="2090050"/>
              <a:ext cx="2210929" cy="1531917"/>
            </a:xfrm>
            <a:prstGeom prst="rect">
              <a:avLst/>
            </a:prstGeom>
            <a:noFill/>
          </p:spPr>
        </p:pic>
        <p:grpSp>
          <p:nvGrpSpPr>
            <p:cNvPr id="4" name="Group 45"/>
            <p:cNvGrpSpPr/>
            <p:nvPr/>
          </p:nvGrpSpPr>
          <p:grpSpPr>
            <a:xfrm>
              <a:off x="6502185" y="2596167"/>
              <a:ext cx="2139176" cy="1061118"/>
              <a:chOff x="440206" y="-6577095"/>
              <a:chExt cx="11244563" cy="5577759"/>
            </a:xfrm>
          </p:grpSpPr>
          <p:grpSp>
            <p:nvGrpSpPr>
              <p:cNvPr id="5" name="Group 19"/>
              <p:cNvGrpSpPr/>
              <p:nvPr/>
            </p:nvGrpSpPr>
            <p:grpSpPr>
              <a:xfrm>
                <a:off x="504061" y="-6577095"/>
                <a:ext cx="11180708" cy="4845051"/>
                <a:chOff x="504059" y="1652505"/>
                <a:chExt cx="11180708" cy="4845051"/>
              </a:xfrm>
            </p:grpSpPr>
            <p:pic>
              <p:nvPicPr>
                <p:cNvPr id="40" name="Picture 39" descr="devices-ring-(transparent).png"/>
                <p:cNvPicPr>
                  <a:picLocks noChangeAspect="1"/>
                </p:cNvPicPr>
                <p:nvPr/>
              </p:nvPicPr>
              <p:blipFill>
                <a:blip r:embed="rId7" cstate="print"/>
                <a:stretch>
                  <a:fillRect/>
                </a:stretch>
              </p:blipFill>
              <p:spPr>
                <a:xfrm>
                  <a:off x="504059" y="1652505"/>
                  <a:ext cx="11180708" cy="4845051"/>
                </a:xfrm>
                <a:prstGeom prst="rect">
                  <a:avLst/>
                </a:prstGeom>
                <a:effectLst>
                  <a:outerShdw blurRad="50800" dist="38100" dir="5400000" algn="t" rotWithShape="0">
                    <a:prstClr val="black">
                      <a:alpha val="40000"/>
                    </a:prstClr>
                  </a:outerShdw>
                </a:effectLst>
              </p:spPr>
            </p:pic>
            <p:pic>
              <p:nvPicPr>
                <p:cNvPr id="42" name="Picture 41" descr="glowing-ring.png"/>
                <p:cNvPicPr>
                  <a:picLocks noChangeAspect="1"/>
                </p:cNvPicPr>
                <p:nvPr/>
              </p:nvPicPr>
              <p:blipFill>
                <a:blip r:embed="rId8" cstate="print"/>
                <a:stretch>
                  <a:fillRect/>
                </a:stretch>
              </p:blipFill>
              <p:spPr>
                <a:xfrm>
                  <a:off x="1431258" y="3423406"/>
                  <a:ext cx="9714240" cy="2462529"/>
                </a:xfrm>
                <a:prstGeom prst="rect">
                  <a:avLst/>
                </a:prstGeom>
              </p:spPr>
            </p:pic>
          </p:grpSp>
          <p:pic>
            <p:nvPicPr>
              <p:cNvPr id="43"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9" cstate="print"/>
              <a:stretch>
                <a:fillRect/>
              </a:stretch>
            </p:blipFill>
            <p:spPr bwMode="auto">
              <a:xfrm>
                <a:off x="440206" y="-5769995"/>
                <a:ext cx="2188848" cy="2969936"/>
              </a:xfrm>
              <a:prstGeom prst="rect">
                <a:avLst/>
              </a:prstGeom>
              <a:noFill/>
              <a:effectLst/>
            </p:spPr>
          </p:pic>
          <p:pic>
            <p:nvPicPr>
              <p:cNvPr id="44" name="Picture 43" descr="nike-prototype-screeb.png"/>
              <p:cNvPicPr>
                <a:picLocks noChangeAspect="1"/>
              </p:cNvPicPr>
              <p:nvPr/>
            </p:nvPicPr>
            <p:blipFill>
              <a:blip r:embed="rId10" cstate="print"/>
              <a:stretch>
                <a:fillRect/>
              </a:stretch>
            </p:blipFill>
            <p:spPr>
              <a:xfrm>
                <a:off x="4751332" y="-3657600"/>
                <a:ext cx="2757858" cy="2658264"/>
              </a:xfrm>
              <a:prstGeom prst="rect">
                <a:avLst/>
              </a:prstGeom>
              <a:effectLst/>
            </p:spPr>
          </p:pic>
          <p:pic>
            <p:nvPicPr>
              <p:cNvPr id="45" name="Picture 44" descr="Samsung2.png"/>
              <p:cNvPicPr>
                <a:picLocks noChangeAspect="1"/>
              </p:cNvPicPr>
              <p:nvPr/>
            </p:nvPicPr>
            <p:blipFill>
              <a:blip r:embed="rId11" cstate="print"/>
              <a:stretch>
                <a:fillRect/>
              </a:stretch>
            </p:blipFill>
            <p:spPr>
              <a:xfrm>
                <a:off x="10078395" y="-5963439"/>
                <a:ext cx="1092394" cy="2895600"/>
              </a:xfrm>
              <a:prstGeom prst="rect">
                <a:avLst/>
              </a:prstGeom>
              <a:effectLst>
                <a:outerShdw blurRad="457200" sx="102000" sy="102000" algn="ctr" rotWithShape="0">
                  <a:prstClr val="black">
                    <a:alpha val="75000"/>
                  </a:prstClr>
                </a:outerShdw>
              </a:effectLst>
            </p:spPr>
          </p:pic>
        </p:grpSp>
        <p:pic>
          <p:nvPicPr>
            <p:cNvPr id="51" name="Picture 50" descr="Data Center Servers 2.png"/>
            <p:cNvPicPr>
              <a:picLocks noChangeAspect="1"/>
            </p:cNvPicPr>
            <p:nvPr/>
          </p:nvPicPr>
          <p:blipFill>
            <a:blip r:embed="rId12" cstate="print"/>
            <a:stretch>
              <a:fillRect/>
            </a:stretch>
          </p:blipFill>
          <p:spPr bwMode="gray">
            <a:xfrm>
              <a:off x="7097821" y="2343971"/>
              <a:ext cx="952951" cy="63455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1000"/>
                                        <p:tgtEl>
                                          <p:spTgt spid="1033"/>
                                        </p:tgtEl>
                                      </p:cBhvr>
                                    </p:animEffect>
                                    <p:anim calcmode="lin" valueType="num">
                                      <p:cBhvr>
                                        <p:cTn id="18" dur="1000" fill="hold"/>
                                        <p:tgtEl>
                                          <p:spTgt spid="1033"/>
                                        </p:tgtEl>
                                        <p:attrNameLst>
                                          <p:attrName>ppt_x</p:attrName>
                                        </p:attrNameLst>
                                      </p:cBhvr>
                                      <p:tavLst>
                                        <p:tav tm="0">
                                          <p:val>
                                            <p:strVal val="#ppt_x"/>
                                          </p:val>
                                        </p:tav>
                                        <p:tav tm="100000">
                                          <p:val>
                                            <p:strVal val="#ppt_x"/>
                                          </p:val>
                                        </p:tav>
                                      </p:tavLst>
                                    </p:anim>
                                    <p:anim calcmode="lin" valueType="num">
                                      <p:cBhvr>
                                        <p:cTn id="19" dur="1000" fill="hold"/>
                                        <p:tgtEl>
                                          <p:spTgt spid="10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35"/>
                                        </p:tgtEl>
                                        <p:attrNameLst>
                                          <p:attrName>style.visibility</p:attrName>
                                        </p:attrNameLst>
                                      </p:cBhvr>
                                      <p:to>
                                        <p:strVal val="visible"/>
                                      </p:to>
                                    </p:set>
                                    <p:animEffect transition="in" filter="fade">
                                      <p:cBhvr>
                                        <p:cTn id="22" dur="1000"/>
                                        <p:tgtEl>
                                          <p:spTgt spid="1035"/>
                                        </p:tgtEl>
                                      </p:cBhvr>
                                    </p:animEffect>
                                    <p:anim calcmode="lin" valueType="num">
                                      <p:cBhvr>
                                        <p:cTn id="23" dur="1000" fill="hold"/>
                                        <p:tgtEl>
                                          <p:spTgt spid="1035"/>
                                        </p:tgtEl>
                                        <p:attrNameLst>
                                          <p:attrName>ppt_x</p:attrName>
                                        </p:attrNameLst>
                                      </p:cBhvr>
                                      <p:tavLst>
                                        <p:tav tm="0">
                                          <p:val>
                                            <p:strVal val="#ppt_x"/>
                                          </p:val>
                                        </p:tav>
                                        <p:tav tm="100000">
                                          <p:val>
                                            <p:strVal val="#ppt_x"/>
                                          </p:val>
                                        </p:tav>
                                      </p:tavLst>
                                    </p:anim>
                                    <p:anim calcmode="lin" valueType="num">
                                      <p:cBhvr>
                                        <p:cTn id="24" dur="1000" fill="hold"/>
                                        <p:tgtEl>
                                          <p:spTgt spid="103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1000"/>
                                        <p:tgtEl>
                                          <p:spTgt spid="1034"/>
                                        </p:tgtEl>
                                      </p:cBhvr>
                                    </p:animEffect>
                                    <p:anim calcmode="lin" valueType="num">
                                      <p:cBhvr>
                                        <p:cTn id="28" dur="1000" fill="hold"/>
                                        <p:tgtEl>
                                          <p:spTgt spid="1034"/>
                                        </p:tgtEl>
                                        <p:attrNameLst>
                                          <p:attrName>ppt_x</p:attrName>
                                        </p:attrNameLst>
                                      </p:cBhvr>
                                      <p:tavLst>
                                        <p:tav tm="0">
                                          <p:val>
                                            <p:strVal val="#ppt_x"/>
                                          </p:val>
                                        </p:tav>
                                        <p:tav tm="100000">
                                          <p:val>
                                            <p:strVal val="#ppt_x"/>
                                          </p:val>
                                        </p:tav>
                                      </p:tavLst>
                                    </p:anim>
                                    <p:anim calcmode="lin" valueType="num">
                                      <p:cBhvr>
                                        <p:cTn id="29" dur="1000" fill="hold"/>
                                        <p:tgtEl>
                                          <p:spTgt spid="10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1000" fill="hold"/>
                                        <p:tgtEl>
                                          <p:spTgt spid="5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1000"/>
                                        <p:tgtEl>
                                          <p:spTgt spid="98"/>
                                        </p:tgtEl>
                                      </p:cBhvr>
                                    </p:animEffect>
                                    <p:anim calcmode="lin" valueType="num">
                                      <p:cBhvr>
                                        <p:cTn id="38" dur="1000" fill="hold"/>
                                        <p:tgtEl>
                                          <p:spTgt spid="98"/>
                                        </p:tgtEl>
                                        <p:attrNameLst>
                                          <p:attrName>ppt_x</p:attrName>
                                        </p:attrNameLst>
                                      </p:cBhvr>
                                      <p:tavLst>
                                        <p:tav tm="0">
                                          <p:val>
                                            <p:strVal val="#ppt_x"/>
                                          </p:val>
                                        </p:tav>
                                        <p:tav tm="100000">
                                          <p:val>
                                            <p:strVal val="#ppt_x"/>
                                          </p:val>
                                        </p:tav>
                                      </p:tavLst>
                                    </p:anim>
                                    <p:anim calcmode="lin" valueType="num">
                                      <p:cBhvr>
                                        <p:cTn id="39" dur="1000" fill="hold"/>
                                        <p:tgtEl>
                                          <p:spTgt spid="9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1000"/>
                                        <p:tgtEl>
                                          <p:spTgt spid="55"/>
                                        </p:tgtEl>
                                      </p:cBhvr>
                                    </p:animEffect>
                                    <p:anim calcmode="lin" valueType="num">
                                      <p:cBhvr>
                                        <p:cTn id="43" dur="1000" fill="hold"/>
                                        <p:tgtEl>
                                          <p:spTgt spid="55"/>
                                        </p:tgtEl>
                                        <p:attrNameLst>
                                          <p:attrName>ppt_x</p:attrName>
                                        </p:attrNameLst>
                                      </p:cBhvr>
                                      <p:tavLst>
                                        <p:tav tm="0">
                                          <p:val>
                                            <p:strVal val="#ppt_x"/>
                                          </p:val>
                                        </p:tav>
                                        <p:tav tm="100000">
                                          <p:val>
                                            <p:strVal val="#ppt_x"/>
                                          </p:val>
                                        </p:tav>
                                      </p:tavLst>
                                    </p:anim>
                                    <p:anim calcmode="lin" valueType="num">
                                      <p:cBhvr>
                                        <p:cTn id="44" dur="100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1000"/>
                                        <p:tgtEl>
                                          <p:spTgt spid="106"/>
                                        </p:tgtEl>
                                      </p:cBhvr>
                                    </p:animEffect>
                                    <p:anim calcmode="lin" valueType="num">
                                      <p:cBhvr>
                                        <p:cTn id="58" dur="1000" fill="hold"/>
                                        <p:tgtEl>
                                          <p:spTgt spid="106"/>
                                        </p:tgtEl>
                                        <p:attrNameLst>
                                          <p:attrName>ppt_x</p:attrName>
                                        </p:attrNameLst>
                                      </p:cBhvr>
                                      <p:tavLst>
                                        <p:tav tm="0">
                                          <p:val>
                                            <p:strVal val="#ppt_x"/>
                                          </p:val>
                                        </p:tav>
                                        <p:tav tm="100000">
                                          <p:val>
                                            <p:strVal val="#ppt_x"/>
                                          </p:val>
                                        </p:tav>
                                      </p:tavLst>
                                    </p:anim>
                                    <p:anim calcmode="lin" valueType="num">
                                      <p:cBhvr>
                                        <p:cTn id="59" dur="1000" fill="hold"/>
                                        <p:tgtEl>
                                          <p:spTgt spid="10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fade">
                                      <p:cBhvr>
                                        <p:cTn id="62" dur="1000"/>
                                        <p:tgtEl>
                                          <p:spTgt spid="1030"/>
                                        </p:tgtEl>
                                      </p:cBhvr>
                                    </p:animEffect>
                                    <p:anim calcmode="lin" valueType="num">
                                      <p:cBhvr>
                                        <p:cTn id="63" dur="1000" fill="hold"/>
                                        <p:tgtEl>
                                          <p:spTgt spid="1030"/>
                                        </p:tgtEl>
                                        <p:attrNameLst>
                                          <p:attrName>ppt_x</p:attrName>
                                        </p:attrNameLst>
                                      </p:cBhvr>
                                      <p:tavLst>
                                        <p:tav tm="0">
                                          <p:val>
                                            <p:strVal val="#ppt_x"/>
                                          </p:val>
                                        </p:tav>
                                        <p:tav tm="100000">
                                          <p:val>
                                            <p:strVal val="#ppt_x"/>
                                          </p:val>
                                        </p:tav>
                                      </p:tavLst>
                                    </p:anim>
                                    <p:anim calcmode="lin" valueType="num">
                                      <p:cBhvr>
                                        <p:cTn id="6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4" grpId="0" animBg="1"/>
      <p:bldP spid="98" grpId="0"/>
      <p:bldP spid="1033" grpId="0" animBg="1"/>
      <p:bldP spid="87" grpId="0"/>
      <p:bldP spid="32" grpId="0"/>
      <p:bldP spid="1030" grpId="0" animBg="1"/>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r="74427"/>
          <a:stretch>
            <a:fillRect/>
          </a:stretch>
        </p:blipFill>
        <p:spPr bwMode="auto">
          <a:xfrm>
            <a:off x="857224" y="475488"/>
            <a:ext cx="2414821" cy="1953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p:cNvPicPr>
            <a:picLocks noChangeAspect="1" noChangeArrowheads="1"/>
          </p:cNvPicPr>
          <p:nvPr/>
        </p:nvPicPr>
        <p:blipFill>
          <a:blip r:embed="rId3"/>
          <a:srcRect r="74568"/>
          <a:stretch>
            <a:fillRect/>
          </a:stretch>
        </p:blipFill>
        <p:spPr bwMode="auto">
          <a:xfrm>
            <a:off x="214282" y="3071810"/>
            <a:ext cx="2252884" cy="186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p:cNvPicPr>
            <a:picLocks noChangeAspect="1" noChangeArrowheads="1"/>
          </p:cNvPicPr>
          <p:nvPr/>
        </p:nvPicPr>
        <p:blipFill>
          <a:blip r:embed="rId4"/>
          <a:srcRect r="74787"/>
          <a:stretch>
            <a:fillRect/>
          </a:stretch>
        </p:blipFill>
        <p:spPr bwMode="auto">
          <a:xfrm>
            <a:off x="3357554" y="4857760"/>
            <a:ext cx="2269426" cy="1848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5"/>
          <a:srcRect r="74500"/>
          <a:stretch>
            <a:fillRect/>
          </a:stretch>
        </p:blipFill>
        <p:spPr bwMode="auto">
          <a:xfrm>
            <a:off x="6500826" y="3071810"/>
            <a:ext cx="2331720" cy="1896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6"/>
          <a:srcRect r="74934"/>
          <a:stretch>
            <a:fillRect/>
          </a:stretch>
        </p:blipFill>
        <p:spPr bwMode="auto">
          <a:xfrm>
            <a:off x="5429256" y="500042"/>
            <a:ext cx="2304288" cy="1925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3000364" y="2714620"/>
            <a:ext cx="3071834" cy="178595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kern="1200" dirty="0" smtClean="0">
                <a:ln w="12700">
                  <a:solidFill>
                    <a:srgbClr val="EEECE1">
                      <a:satMod val="155000"/>
                    </a:srgbClr>
                  </a:solidFill>
                  <a:prstDash val="solid"/>
                </a:ln>
                <a:solidFill>
                  <a:prstClr val="white"/>
                </a:solidFill>
                <a:effectLst>
                  <a:outerShdw blurRad="41275" dist="20320" dir="1800000" algn="tl" rotWithShape="0">
                    <a:srgbClr val="000000">
                      <a:alpha val="40000"/>
                    </a:srgbClr>
                  </a:outerShdw>
                </a:effectLst>
                <a:latin typeface="Segoe Semibold"/>
                <a:ea typeface="+mn-ea"/>
                <a:cs typeface="+mn-cs"/>
              </a:rPr>
              <a:t>What can I do to address these challenges?</a:t>
            </a:r>
            <a:endParaRPr lang="en-IE" sz="2400" b="1" kern="1200" dirty="0">
              <a:ln w="12700">
                <a:solidFill>
                  <a:srgbClr val="EEECE1">
                    <a:satMod val="155000"/>
                  </a:srgbClr>
                </a:solidFill>
                <a:prstDash val="solid"/>
              </a:ln>
              <a:solidFill>
                <a:prstClr val="white"/>
              </a:solidFill>
              <a:effectLst>
                <a:outerShdw blurRad="41275" dist="20320" dir="1800000" algn="tl" rotWithShape="0">
                  <a:srgbClr val="000000">
                    <a:alpha val="40000"/>
                  </a:srgbClr>
                </a:outerShdw>
              </a:effectLst>
              <a:latin typeface="Segoe Semibold"/>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lstStyle/>
          <a:p>
            <a:r>
              <a:rPr lang="en-IE" dirty="0" smtClean="0"/>
              <a:t>Today’s focus</a:t>
            </a:r>
            <a:endParaRPr lang="en-IE" dirty="0"/>
          </a:p>
        </p:txBody>
      </p:sp>
      <p:pic>
        <p:nvPicPr>
          <p:cNvPr id="2050" name="Picture 2"/>
          <p:cNvPicPr>
            <a:picLocks noChangeAspect="1" noChangeArrowheads="1"/>
          </p:cNvPicPr>
          <p:nvPr/>
        </p:nvPicPr>
        <p:blipFill>
          <a:blip r:embed="rId2"/>
          <a:srcRect/>
          <a:stretch>
            <a:fillRect/>
          </a:stretch>
        </p:blipFill>
        <p:spPr bwMode="auto">
          <a:xfrm>
            <a:off x="142844" y="1365499"/>
            <a:ext cx="8939241" cy="18491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42844" y="3714752"/>
            <a:ext cx="8858312" cy="18625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flipV="1">
            <a:off x="0" y="1028700"/>
            <a:ext cx="91440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6" name="Round Same Side Corner Rectangle 25"/>
          <p:cNvSpPr/>
          <p:nvPr/>
        </p:nvSpPr>
        <p:spPr bwMode="auto">
          <a:xfrm>
            <a:off x="219075" y="1524000"/>
            <a:ext cx="8705850" cy="4800600"/>
          </a:xfrm>
          <a:prstGeom prst="round2SameRect">
            <a:avLst>
              <a:gd name="adj1" fmla="val 5655"/>
              <a:gd name="adj2" fmla="val 0"/>
            </a:avLst>
          </a:prstGeom>
          <a:gradFill flip="none" rotWithShape="1">
            <a:gsLst>
              <a:gs pos="0">
                <a:schemeClr val="tx1">
                  <a:lumMod val="85000"/>
                </a:schemeClr>
              </a:gs>
              <a:gs pos="21000">
                <a:schemeClr val="tx1">
                  <a:lumMod val="50000"/>
                  <a:alpha val="75000"/>
                </a:schemeClr>
              </a:gs>
              <a:gs pos="44000">
                <a:schemeClr val="bg2">
                  <a:lumMod val="65000"/>
                  <a:lumOff val="3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0" tIns="182880" rIns="0" bIns="0" numCol="1" rtlCol="0" anchor="t"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000" kern="1200">
              <a:solidFill>
                <a:prstClr val="white"/>
              </a:solidFill>
              <a:latin typeface="Segoe Semibold"/>
              <a:ea typeface="+mn-ea"/>
              <a:cs typeface="+mn-cs"/>
            </a:endParaRPr>
          </a:p>
        </p:txBody>
      </p:sp>
      <p:sp>
        <p:nvSpPr>
          <p:cNvPr id="45" name="Rounded Rectangle 44"/>
          <p:cNvSpPr/>
          <p:nvPr/>
        </p:nvSpPr>
        <p:spPr bwMode="auto">
          <a:xfrm>
            <a:off x="323850" y="24384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6" name="Rounded Rectangle 45"/>
          <p:cNvSpPr/>
          <p:nvPr/>
        </p:nvSpPr>
        <p:spPr bwMode="auto">
          <a:xfrm>
            <a:off x="323850" y="33782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7" name="Rounded Rectangle 46"/>
          <p:cNvSpPr/>
          <p:nvPr/>
        </p:nvSpPr>
        <p:spPr bwMode="auto">
          <a:xfrm>
            <a:off x="323850" y="43180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8" name="Rounded Rectangle 47"/>
          <p:cNvSpPr/>
          <p:nvPr/>
        </p:nvSpPr>
        <p:spPr bwMode="auto">
          <a:xfrm>
            <a:off x="323850" y="5257801"/>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pic>
        <p:nvPicPr>
          <p:cNvPr id="28" name="Rectangle 8219"/>
          <p:cNvPicPr>
            <a:picLocks noChangeArrowheads="1"/>
          </p:cNvPicPr>
          <p:nvPr/>
        </p:nvPicPr>
        <p:blipFill>
          <a:blip r:embed="rId13"/>
          <a:srcRect/>
          <a:stretch>
            <a:fillRect/>
          </a:stretch>
        </p:blipFill>
        <p:spPr bwMode="auto">
          <a:xfrm>
            <a:off x="773796" y="2609850"/>
            <a:ext cx="2742854" cy="472805"/>
          </a:xfrm>
          <a:prstGeom prst="rect">
            <a:avLst/>
          </a:prstGeom>
          <a:noFill/>
          <a:ln w="9525" cap="flat" cmpd="sng" algn="ctr">
            <a:noFill/>
            <a:prstDash val="solid"/>
            <a:miter lim="800000"/>
            <a:headEnd type="none" w="med" len="med"/>
            <a:tailEnd type="none" w="med" len="med"/>
          </a:ln>
          <a:effectLst/>
        </p:spPr>
      </p:pic>
      <p:pic>
        <p:nvPicPr>
          <p:cNvPr id="29" name="Rectangle 37"/>
          <p:cNvPicPr>
            <a:picLocks noChangeArrowheads="1"/>
          </p:cNvPicPr>
          <p:nvPr/>
        </p:nvPicPr>
        <p:blipFill>
          <a:blip r:embed="rId14" cstate="print"/>
          <a:srcRect/>
          <a:stretch>
            <a:fillRect/>
          </a:stretch>
        </p:blipFill>
        <p:spPr bwMode="auto">
          <a:xfrm>
            <a:off x="1026248" y="3509720"/>
            <a:ext cx="2237950" cy="576505"/>
          </a:xfrm>
          <a:prstGeom prst="rect">
            <a:avLst/>
          </a:prstGeom>
          <a:noFill/>
          <a:ln w="9525" cap="flat" cmpd="sng" algn="ctr">
            <a:noFill/>
            <a:prstDash val="solid"/>
            <a:miter lim="800000"/>
            <a:headEnd type="none" w="med" len="med"/>
            <a:tailEnd type="none" w="med" len="med"/>
          </a:ln>
          <a:effectLst/>
        </p:spPr>
      </p:pic>
      <p:pic>
        <p:nvPicPr>
          <p:cNvPr id="30" name="Rectangle 89100"/>
          <p:cNvPicPr>
            <a:picLocks noChangeArrowheads="1"/>
          </p:cNvPicPr>
          <p:nvPr/>
        </p:nvPicPr>
        <p:blipFill>
          <a:blip r:embed="rId15"/>
          <a:srcRect/>
          <a:stretch>
            <a:fillRect/>
          </a:stretch>
        </p:blipFill>
        <p:spPr bwMode="auto">
          <a:xfrm>
            <a:off x="964917" y="4542029"/>
            <a:ext cx="2360613" cy="391921"/>
          </a:xfrm>
          <a:prstGeom prst="rect">
            <a:avLst/>
          </a:prstGeom>
          <a:noFill/>
          <a:ln w="9525" cap="flat" cmpd="sng" algn="ctr">
            <a:noFill/>
            <a:prstDash val="solid"/>
            <a:miter lim="800000"/>
            <a:headEnd type="none" w="med" len="med"/>
            <a:tailEnd type="none" w="med" len="med"/>
          </a:ln>
          <a:effectLst/>
        </p:spPr>
      </p:pic>
      <p:pic>
        <p:nvPicPr>
          <p:cNvPr id="35" name="Rectangle 43009"/>
          <p:cNvPicPr>
            <a:picLocks noChangeAspect="1" noChangeArrowheads="1"/>
          </p:cNvPicPr>
          <p:nvPr/>
        </p:nvPicPr>
        <p:blipFill>
          <a:blip r:embed="rId16" cstate="print"/>
          <a:stretch>
            <a:fillRect/>
          </a:stretch>
        </p:blipFill>
        <p:spPr bwMode="invGray">
          <a:xfrm>
            <a:off x="451871" y="5476966"/>
            <a:ext cx="3386704" cy="333284"/>
          </a:xfrm>
          <a:prstGeom prst="rect">
            <a:avLst/>
          </a:prstGeom>
          <a:noFill/>
          <a:ln>
            <a:noFill/>
          </a:ln>
          <a:effectLst/>
        </p:spPr>
      </p:pic>
      <p:sp>
        <p:nvSpPr>
          <p:cNvPr id="131079" name="TextBox 131078" hidden="1"/>
          <p:cNvSpPr txBox="1">
            <a:spLocks noChangeArrowheads="1"/>
          </p:cNvSpPr>
          <p:nvPr>
            <p:custDataLst>
              <p:tags r:id="rId1"/>
            </p:custDataLst>
          </p:nvPr>
        </p:nvSpPr>
        <p:spPr bwMode="auto">
          <a:xfrm>
            <a:off x="884238" y="2295525"/>
            <a:ext cx="2274887" cy="83502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U</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nified Communications And Collaboration</a:t>
            </a:r>
            <a:endParaRPr lang="en-US" kern="1200" dirty="0">
              <a:solidFill>
                <a:prstClr val="white"/>
              </a:solidFill>
              <a:latin typeface="Arial" pitchFamily="34" charset="0"/>
              <a:ea typeface="+mn-ea"/>
              <a:cs typeface="+mn-cs"/>
            </a:endParaRPr>
          </a:p>
        </p:txBody>
      </p:sp>
      <p:sp>
        <p:nvSpPr>
          <p:cNvPr id="131080" name="TextBox 131079" hidden="1"/>
          <p:cNvSpPr txBox="1">
            <a:spLocks noChangeArrowheads="1"/>
          </p:cNvSpPr>
          <p:nvPr>
            <p:custDataLst>
              <p:tags r:id="rId2"/>
            </p:custDataLst>
          </p:nvPr>
        </p:nvSpPr>
        <p:spPr bwMode="auto">
          <a:xfrm>
            <a:off x="3436938" y="2295525"/>
            <a:ext cx="2274887" cy="58737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B</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usiness Intelligence</a:t>
            </a:r>
            <a:endParaRPr lang="en-US" kern="1200" dirty="0">
              <a:solidFill>
                <a:prstClr val="white"/>
              </a:solidFill>
              <a:latin typeface="Arial" pitchFamily="34" charset="0"/>
              <a:ea typeface="+mn-ea"/>
              <a:cs typeface="+mn-cs"/>
            </a:endParaRPr>
          </a:p>
        </p:txBody>
      </p:sp>
      <p:sp>
        <p:nvSpPr>
          <p:cNvPr id="131081" name="TextBox 131080" hidden="1"/>
          <p:cNvSpPr txBox="1">
            <a:spLocks noChangeArrowheads="1"/>
          </p:cNvSpPr>
          <p:nvPr>
            <p:custDataLst>
              <p:tags r:id="rId3"/>
            </p:custDataLst>
          </p:nvPr>
        </p:nvSpPr>
        <p:spPr bwMode="auto">
          <a:xfrm>
            <a:off x="5976938" y="2295525"/>
            <a:ext cx="2274887" cy="58737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E</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nterprise Content Management</a:t>
            </a:r>
            <a:endParaRPr lang="en-US" kern="1200" dirty="0">
              <a:solidFill>
                <a:prstClr val="white"/>
              </a:solidFill>
              <a:latin typeface="Arial" pitchFamily="34" charset="0"/>
              <a:ea typeface="+mn-ea"/>
              <a:cs typeface="+mn-cs"/>
            </a:endParaRPr>
          </a:p>
        </p:txBody>
      </p:sp>
      <p:sp>
        <p:nvSpPr>
          <p:cNvPr id="131082" name="TextBox 131081" hidden="1"/>
          <p:cNvSpPr txBox="1">
            <a:spLocks noChangeArrowheads="1"/>
          </p:cNvSpPr>
          <p:nvPr>
            <p:custDataLst>
              <p:tags r:id="rId4"/>
            </p:custDataLst>
          </p:nvPr>
        </p:nvSpPr>
        <p:spPr bwMode="auto">
          <a:xfrm>
            <a:off x="914400" y="4392613"/>
            <a:ext cx="1127125" cy="312737"/>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W</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orkflow</a:t>
            </a:r>
            <a:endParaRPr lang="en-US" kern="1200" dirty="0">
              <a:solidFill>
                <a:prstClr val="white"/>
              </a:solidFill>
              <a:latin typeface="Arial" pitchFamily="34" charset="0"/>
              <a:ea typeface="+mn-ea"/>
              <a:cs typeface="+mn-cs"/>
            </a:endParaRPr>
          </a:p>
        </p:txBody>
      </p:sp>
      <p:sp>
        <p:nvSpPr>
          <p:cNvPr id="131083" name="TextBox 131082" hidden="1"/>
          <p:cNvSpPr txBox="1">
            <a:spLocks noChangeArrowheads="1"/>
          </p:cNvSpPr>
          <p:nvPr>
            <p:custDataLst>
              <p:tags r:id="rId5"/>
            </p:custDataLst>
          </p:nvPr>
        </p:nvSpPr>
        <p:spPr bwMode="auto">
          <a:xfrm>
            <a:off x="2139950" y="4392613"/>
            <a:ext cx="1127125" cy="312737"/>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S</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earch</a:t>
            </a:r>
            <a:endParaRPr lang="en-US" kern="1200" dirty="0">
              <a:solidFill>
                <a:prstClr val="white"/>
              </a:solidFill>
              <a:latin typeface="Arial" pitchFamily="34" charset="0"/>
              <a:ea typeface="+mn-ea"/>
              <a:cs typeface="+mn-cs"/>
            </a:endParaRPr>
          </a:p>
        </p:txBody>
      </p:sp>
      <p:sp>
        <p:nvSpPr>
          <p:cNvPr id="131084" name="TextBox 131083" hidden="1"/>
          <p:cNvSpPr txBox="1">
            <a:spLocks noChangeArrowheads="1"/>
          </p:cNvSpPr>
          <p:nvPr>
            <p:custDataLst>
              <p:tags r:id="rId6"/>
            </p:custDataLst>
          </p:nvPr>
        </p:nvSpPr>
        <p:spPr bwMode="auto">
          <a:xfrm>
            <a:off x="3276600" y="4148138"/>
            <a:ext cx="1127125" cy="754062"/>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B</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usiness Data Catalog</a:t>
            </a:r>
            <a:endParaRPr lang="en-US" kern="1200" dirty="0">
              <a:solidFill>
                <a:prstClr val="white"/>
              </a:solidFill>
              <a:latin typeface="Arial" pitchFamily="34" charset="0"/>
              <a:ea typeface="+mn-ea"/>
              <a:cs typeface="+mn-cs"/>
            </a:endParaRPr>
          </a:p>
        </p:txBody>
      </p:sp>
      <p:sp>
        <p:nvSpPr>
          <p:cNvPr id="131085" name="TextBox 131084" hidden="1"/>
          <p:cNvSpPr txBox="1">
            <a:spLocks noChangeArrowheads="1"/>
          </p:cNvSpPr>
          <p:nvPr>
            <p:custDataLst>
              <p:tags r:id="rId7"/>
            </p:custDataLst>
          </p:nvPr>
        </p:nvSpPr>
        <p:spPr bwMode="auto">
          <a:xfrm>
            <a:off x="4518025" y="4270375"/>
            <a:ext cx="1206500" cy="533400"/>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E</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xtensible UI</a:t>
            </a:r>
            <a:endParaRPr lang="en-US" kern="1200" dirty="0">
              <a:solidFill>
                <a:prstClr val="white"/>
              </a:solidFill>
              <a:latin typeface="Arial" pitchFamily="34" charset="0"/>
              <a:ea typeface="+mn-ea"/>
              <a:cs typeface="+mn-cs"/>
            </a:endParaRPr>
          </a:p>
        </p:txBody>
      </p:sp>
      <p:sp>
        <p:nvSpPr>
          <p:cNvPr id="131086" name="TextBox 131085" hidden="1"/>
          <p:cNvSpPr txBox="1">
            <a:spLocks noChangeArrowheads="1"/>
          </p:cNvSpPr>
          <p:nvPr>
            <p:custDataLst>
              <p:tags r:id="rId8"/>
            </p:custDataLst>
          </p:nvPr>
        </p:nvSpPr>
        <p:spPr bwMode="auto">
          <a:xfrm>
            <a:off x="5675313" y="4148138"/>
            <a:ext cx="1206500" cy="754062"/>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O</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pen </a:t>
            </a:r>
            <a:br>
              <a:rPr lang="en-US" sz="1600" b="1" kern="1200" dirty="0">
                <a:solidFill>
                  <a:prstClr val="white"/>
                </a:solidFill>
                <a:effectLst>
                  <a:outerShdw blurRad="38100" dist="38100" dir="2700000" algn="tl">
                    <a:srgbClr val="000000"/>
                  </a:outerShdw>
                </a:effectLst>
                <a:latin typeface="Segoe Semibold" pitchFamily="34" charset="0"/>
                <a:ea typeface="+mn-ea"/>
                <a:cs typeface="+mn-cs"/>
              </a:rPr>
            </a:b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XML File Formats</a:t>
            </a:r>
            <a:endParaRPr lang="en-US" kern="1200" dirty="0">
              <a:solidFill>
                <a:prstClr val="white"/>
              </a:solidFill>
              <a:latin typeface="Arial" pitchFamily="34" charset="0"/>
              <a:ea typeface="+mn-ea"/>
              <a:cs typeface="+mn-cs"/>
            </a:endParaRPr>
          </a:p>
        </p:txBody>
      </p:sp>
      <p:sp>
        <p:nvSpPr>
          <p:cNvPr id="131087" name="TextBox 131086" hidden="1"/>
          <p:cNvSpPr txBox="1">
            <a:spLocks noChangeArrowheads="1"/>
          </p:cNvSpPr>
          <p:nvPr>
            <p:custDataLst>
              <p:tags r:id="rId9"/>
            </p:custDataLst>
          </p:nvPr>
        </p:nvSpPr>
        <p:spPr bwMode="auto">
          <a:xfrm>
            <a:off x="6959600" y="4025900"/>
            <a:ext cx="1293813" cy="97472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W</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ebsite and Security Framework</a:t>
            </a:r>
            <a:endParaRPr lang="en-US" kern="1200" dirty="0">
              <a:solidFill>
                <a:prstClr val="white"/>
              </a:solidFill>
              <a:latin typeface="Arial" pitchFamily="34" charset="0"/>
              <a:ea typeface="+mn-ea"/>
              <a:cs typeface="+mn-cs"/>
            </a:endParaRPr>
          </a:p>
        </p:txBody>
      </p:sp>
      <p:sp>
        <p:nvSpPr>
          <p:cNvPr id="12302" name="TextBox 13324" hidden="1"/>
          <p:cNvSpPr txBox="1">
            <a:spLocks noChangeArrowheads="1"/>
          </p:cNvSpPr>
          <p:nvPr>
            <p:custDataLst>
              <p:tags r:id="rId10"/>
            </p:custDataLst>
          </p:nvPr>
        </p:nvSpPr>
        <p:spPr bwMode="auto">
          <a:xfrm>
            <a:off x="2425700" y="5724525"/>
            <a:ext cx="4298950" cy="366713"/>
          </a:xfrm>
          <a:prstGeom prst="rect">
            <a:avLst/>
          </a:prstGeom>
          <a:noFill/>
          <a:ln w="9525">
            <a:noFill/>
            <a:miter lim="800000"/>
            <a:headEnd/>
            <a:tailEnd/>
          </a:ln>
        </p:spPr>
        <p:txBody>
          <a:bodyPr wrap="none">
            <a:spAutoFit/>
          </a:bodyPr>
          <a:lstStyle/>
          <a:p>
            <a:pPr algn="ctr" rtl="0"/>
            <a:r>
              <a:rPr lang="en-US" b="1" kern="1200" dirty="0">
                <a:solidFill>
                  <a:srgbClr val="FDFFFF"/>
                </a:solidFill>
                <a:latin typeface="Segoe Semibold" pitchFamily="34" charset="0"/>
                <a:ea typeface="+mn-ea"/>
                <a:cs typeface="+mn-cs"/>
              </a:rPr>
              <a:t>S</a:t>
            </a:r>
            <a:r>
              <a:rPr lang="en-US" b="1" kern="1200" dirty="0">
                <a:solidFill>
                  <a:prstClr val="white"/>
                </a:solidFill>
                <a:latin typeface="Segoe Semibold" pitchFamily="34" charset="0"/>
                <a:ea typeface="+mn-ea"/>
                <a:cs typeface="+mn-cs"/>
              </a:rPr>
              <a:t>ecured, Well-Managed Infrastructure</a:t>
            </a:r>
            <a:endParaRPr lang="en-US" kern="1200" dirty="0">
              <a:solidFill>
                <a:prstClr val="white"/>
              </a:solidFill>
              <a:latin typeface="Segoe Semibold"/>
              <a:ea typeface="+mn-ea"/>
              <a:cs typeface="+mn-cs"/>
            </a:endParaRPr>
          </a:p>
        </p:txBody>
      </p:sp>
      <p:sp>
        <p:nvSpPr>
          <p:cNvPr id="37" name="Title 36"/>
          <p:cNvSpPr>
            <a:spLocks noGrp="1"/>
          </p:cNvSpPr>
          <p:nvPr>
            <p:ph type="title"/>
          </p:nvPr>
        </p:nvSpPr>
        <p:spPr/>
        <p:txBody>
          <a:bodyPr/>
          <a:lstStyle/>
          <a:p>
            <a:r>
              <a:rPr lang="en-US" dirty="0" smtClean="0"/>
              <a:t>Products</a:t>
            </a:r>
            <a:endParaRPr lang="en-US" dirty="0"/>
          </a:p>
        </p:txBody>
      </p:sp>
      <p:sp>
        <p:nvSpPr>
          <p:cNvPr id="25" name="Rectangle 24"/>
          <p:cNvSpPr/>
          <p:nvPr/>
        </p:nvSpPr>
        <p:spPr>
          <a:xfrm>
            <a:off x="1649326" y="1676400"/>
            <a:ext cx="5819222" cy="643963"/>
          </a:xfrm>
          <a:prstGeom prst="rect">
            <a:avLst/>
          </a:prstGeom>
          <a:effectLst>
            <a:outerShdw blurRad="50800" dist="38100" dir="5400000" algn="t" rotWithShape="0">
              <a:prstClr val="black">
                <a:alpha val="40000"/>
              </a:prstClr>
            </a:outerShdw>
          </a:effectLst>
        </p:spPr>
        <p:txBody>
          <a:bodyPr wrap="none">
            <a:spAutoFit/>
          </a:bodyPr>
          <a:lstStyle/>
          <a:p>
            <a:pPr algn="l" rtl="0"/>
            <a:r>
              <a:rPr lang="en-US" sz="2800" kern="1200" dirty="0">
                <a:solidFill>
                  <a:prstClr val="white"/>
                </a:solidFill>
                <a:effectLst>
                  <a:outerShdw blurRad="50800" dist="38100" dir="5400000" algn="t" rotWithShape="0">
                    <a:prstClr val="black">
                      <a:alpha val="40000"/>
                    </a:prstClr>
                  </a:outerShdw>
                </a:effectLst>
                <a:latin typeface="Segoe Semibold"/>
                <a:ea typeface="+mn-ea"/>
                <a:cs typeface="+mn-cs"/>
              </a:rPr>
              <a:t>Business Productivity Infrastructure</a:t>
            </a:r>
          </a:p>
        </p:txBody>
      </p:sp>
      <p:grpSp>
        <p:nvGrpSpPr>
          <p:cNvPr id="2" name="Group 26"/>
          <p:cNvGrpSpPr/>
          <p:nvPr/>
        </p:nvGrpSpPr>
        <p:grpSpPr>
          <a:xfrm>
            <a:off x="4029075" y="2552700"/>
            <a:ext cx="4660912" cy="597059"/>
            <a:chOff x="0" y="13319"/>
            <a:chExt cx="4660912" cy="711360"/>
          </a:xfrm>
          <a:scene3d>
            <a:camera prst="orthographicFront"/>
            <a:lightRig rig="flat" dir="t"/>
          </a:scene3d>
        </p:grpSpPr>
        <p:sp>
          <p:nvSpPr>
            <p:cNvPr id="42" name="Rounded Rectangle 41"/>
            <p:cNvSpPr/>
            <p:nvPr/>
          </p:nvSpPr>
          <p:spPr>
            <a:xfrm>
              <a:off x="0" y="13319"/>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44" name="Rounded Rectangle 4"/>
            <p:cNvSpPr/>
            <p:nvPr/>
          </p:nvSpPr>
          <p:spPr>
            <a:xfrm>
              <a:off x="34726" y="48045"/>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Extended collaboration, mobility desktop</a:t>
              </a:r>
            </a:p>
          </p:txBody>
        </p:sp>
      </p:grpSp>
      <p:grpSp>
        <p:nvGrpSpPr>
          <p:cNvPr id="3" name="Group 30"/>
          <p:cNvGrpSpPr/>
          <p:nvPr/>
        </p:nvGrpSpPr>
        <p:grpSpPr>
          <a:xfrm>
            <a:off x="4029075" y="3498690"/>
            <a:ext cx="4660912" cy="597059"/>
            <a:chOff x="0" y="834119"/>
            <a:chExt cx="4660912" cy="711360"/>
          </a:xfrm>
          <a:scene3d>
            <a:camera prst="orthographicFront"/>
            <a:lightRig rig="flat" dir="t"/>
          </a:scene3d>
        </p:grpSpPr>
        <p:sp>
          <p:nvSpPr>
            <p:cNvPr id="40" name="Rounded Rectangle 39"/>
            <p:cNvSpPr/>
            <p:nvPr/>
          </p:nvSpPr>
          <p:spPr>
            <a:xfrm>
              <a:off x="0" y="834119"/>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41" name="Rounded Rectangle 6"/>
            <p:cNvSpPr/>
            <p:nvPr/>
          </p:nvSpPr>
          <p:spPr>
            <a:xfrm>
              <a:off x="34726" y="868845"/>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Business productivity server</a:t>
              </a:r>
            </a:p>
          </p:txBody>
        </p:sp>
      </p:grpSp>
      <p:grpSp>
        <p:nvGrpSpPr>
          <p:cNvPr id="4" name="Group 31"/>
          <p:cNvGrpSpPr/>
          <p:nvPr/>
        </p:nvGrpSpPr>
        <p:grpSpPr>
          <a:xfrm>
            <a:off x="4029075" y="4432140"/>
            <a:ext cx="4660912" cy="597059"/>
            <a:chOff x="0" y="1654920"/>
            <a:chExt cx="4660912" cy="711360"/>
          </a:xfrm>
          <a:scene3d>
            <a:camera prst="orthographicFront"/>
            <a:lightRig rig="flat" dir="t"/>
          </a:scene3d>
        </p:grpSpPr>
        <p:sp>
          <p:nvSpPr>
            <p:cNvPr id="38" name="Rounded Rectangle 37"/>
            <p:cNvSpPr/>
            <p:nvPr/>
          </p:nvSpPr>
          <p:spPr>
            <a:xfrm>
              <a:off x="0" y="1654920"/>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39" name="Rounded Rectangle 8"/>
            <p:cNvSpPr/>
            <p:nvPr/>
          </p:nvSpPr>
          <p:spPr>
            <a:xfrm>
              <a:off x="34726" y="1689646"/>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E-mail, calendar, unified messaging server</a:t>
              </a:r>
            </a:p>
          </p:txBody>
        </p:sp>
      </p:grpSp>
      <p:grpSp>
        <p:nvGrpSpPr>
          <p:cNvPr id="5" name="Group 32"/>
          <p:cNvGrpSpPr/>
          <p:nvPr/>
        </p:nvGrpSpPr>
        <p:grpSpPr>
          <a:xfrm>
            <a:off x="4029075" y="5375115"/>
            <a:ext cx="4660912" cy="597059"/>
            <a:chOff x="0" y="2475720"/>
            <a:chExt cx="4660912" cy="711360"/>
          </a:xfrm>
          <a:scene3d>
            <a:camera prst="orthographicFront"/>
            <a:lightRig rig="flat" dir="t"/>
          </a:scene3d>
        </p:grpSpPr>
        <p:sp>
          <p:nvSpPr>
            <p:cNvPr id="34" name="Rounded Rectangle 33"/>
            <p:cNvSpPr/>
            <p:nvPr/>
          </p:nvSpPr>
          <p:spPr>
            <a:xfrm>
              <a:off x="0" y="2475720"/>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36" name="Rounded Rectangle 10"/>
            <p:cNvSpPr/>
            <p:nvPr/>
          </p:nvSpPr>
          <p:spPr>
            <a:xfrm>
              <a:off x="34726" y="2510446"/>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Presence, IM, Web conferencing, VoIP server</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2"/>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endParaRPr lang="en-IE" b="1" dirty="0"/>
          </a:p>
        </p:txBody>
      </p:sp>
      <p:sp>
        <p:nvSpPr>
          <p:cNvPr id="9" name="TextBox 8"/>
          <p:cNvSpPr txBox="1"/>
          <p:nvPr/>
        </p:nvSpPr>
        <p:spPr>
          <a:xfrm>
            <a:off x="1214414" y="1357298"/>
            <a:ext cx="6429420" cy="769441"/>
          </a:xfrm>
          <a:prstGeom prst="rect">
            <a:avLst/>
          </a:prstGeom>
          <a:noFill/>
        </p:spPr>
        <p:txBody>
          <a:bodyPr wrap="square" rtlCol="0">
            <a:spAutoFit/>
          </a:bodyPr>
          <a:lstStyle/>
          <a:p>
            <a:pPr algn="ctr"/>
            <a:r>
              <a:rPr lang="en-IE" sz="4400" dirty="0" smtClean="0"/>
              <a:t>UC&amp;C </a:t>
            </a:r>
            <a:r>
              <a:rPr lang="en-IE" sz="4400" dirty="0" smtClean="0"/>
              <a:t>Partners</a:t>
            </a:r>
            <a:endParaRPr lang="en-IE" sz="4400" dirty="0" smtClean="0"/>
          </a:p>
        </p:txBody>
      </p:sp>
      <p:pic>
        <p:nvPicPr>
          <p:cNvPr id="1027" name="Picture 3">
            <a:hlinkClick r:id="rId3"/>
          </p:cNvPr>
          <p:cNvPicPr>
            <a:picLocks noChangeAspect="1" noChangeArrowheads="1"/>
          </p:cNvPicPr>
          <p:nvPr/>
        </p:nvPicPr>
        <p:blipFill>
          <a:blip r:embed="rId4" cstate="print"/>
          <a:srcRect/>
          <a:stretch>
            <a:fillRect/>
          </a:stretch>
        </p:blipFill>
        <p:spPr bwMode="auto">
          <a:xfrm>
            <a:off x="4714876" y="3786190"/>
            <a:ext cx="2214546" cy="709347"/>
          </a:xfrm>
          <a:prstGeom prst="rect">
            <a:avLst/>
          </a:prstGeom>
          <a:noFill/>
          <a:ln w="9525">
            <a:noFill/>
            <a:miter lim="800000"/>
            <a:headEnd/>
            <a:tailEnd/>
          </a:ln>
          <a:effectLst/>
        </p:spPr>
      </p:pic>
      <p:pic>
        <p:nvPicPr>
          <p:cNvPr id="1028" name="Picture 4">
            <a:hlinkClick r:id="rId5"/>
          </p:cNvPr>
          <p:cNvPicPr>
            <a:picLocks noChangeAspect="1" noChangeArrowheads="1"/>
          </p:cNvPicPr>
          <p:nvPr/>
        </p:nvPicPr>
        <p:blipFill>
          <a:blip r:embed="rId6"/>
          <a:srcRect/>
          <a:stretch>
            <a:fillRect/>
          </a:stretch>
        </p:blipFill>
        <p:spPr bwMode="auto">
          <a:xfrm>
            <a:off x="0" y="3643314"/>
            <a:ext cx="1905000" cy="647700"/>
          </a:xfrm>
          <a:prstGeom prst="rect">
            <a:avLst/>
          </a:prstGeom>
          <a:noFill/>
          <a:ln w="9525">
            <a:noFill/>
            <a:miter lim="800000"/>
            <a:headEnd/>
            <a:tailEnd/>
          </a:ln>
          <a:effectLst/>
        </p:spPr>
      </p:pic>
      <p:pic>
        <p:nvPicPr>
          <p:cNvPr id="1029" name="Picture 5">
            <a:hlinkClick r:id="rId7"/>
          </p:cNvPr>
          <p:cNvPicPr>
            <a:picLocks noChangeAspect="1" noChangeArrowheads="1"/>
          </p:cNvPicPr>
          <p:nvPr/>
        </p:nvPicPr>
        <p:blipFill>
          <a:blip r:embed="rId8" cstate="print"/>
          <a:srcRect/>
          <a:stretch>
            <a:fillRect/>
          </a:stretch>
        </p:blipFill>
        <p:spPr bwMode="auto">
          <a:xfrm>
            <a:off x="214282" y="2571744"/>
            <a:ext cx="832855" cy="885206"/>
          </a:xfrm>
          <a:prstGeom prst="rect">
            <a:avLst/>
          </a:prstGeom>
          <a:noFill/>
          <a:ln w="9525">
            <a:noFill/>
            <a:miter lim="800000"/>
            <a:headEnd/>
            <a:tailEnd/>
          </a:ln>
          <a:effectLst/>
        </p:spPr>
      </p:pic>
      <p:pic>
        <p:nvPicPr>
          <p:cNvPr id="1030" name="Picture 6">
            <a:hlinkClick r:id="rId9"/>
          </p:cNvPr>
          <p:cNvPicPr>
            <a:picLocks noChangeAspect="1" noChangeArrowheads="1"/>
          </p:cNvPicPr>
          <p:nvPr/>
        </p:nvPicPr>
        <p:blipFill>
          <a:blip r:embed="rId10"/>
          <a:srcRect/>
          <a:stretch>
            <a:fillRect/>
          </a:stretch>
        </p:blipFill>
        <p:spPr bwMode="auto">
          <a:xfrm>
            <a:off x="2000232" y="3786190"/>
            <a:ext cx="1008275" cy="694969"/>
          </a:xfrm>
          <a:prstGeom prst="rect">
            <a:avLst/>
          </a:prstGeom>
          <a:noFill/>
          <a:ln w="9525">
            <a:noFill/>
            <a:miter lim="800000"/>
            <a:headEnd/>
            <a:tailEnd/>
          </a:ln>
          <a:effectLst/>
        </p:spPr>
      </p:pic>
      <p:pic>
        <p:nvPicPr>
          <p:cNvPr id="1032" name="Picture 8"/>
          <p:cNvPicPr>
            <a:picLocks noChangeAspect="1" noChangeArrowheads="1"/>
          </p:cNvPicPr>
          <p:nvPr/>
        </p:nvPicPr>
        <p:blipFill>
          <a:blip r:embed="rId11"/>
          <a:srcRect/>
          <a:stretch>
            <a:fillRect/>
          </a:stretch>
        </p:blipFill>
        <p:spPr bwMode="auto">
          <a:xfrm>
            <a:off x="7072330" y="4357694"/>
            <a:ext cx="1846592" cy="760998"/>
          </a:xfrm>
          <a:prstGeom prst="rect">
            <a:avLst/>
          </a:prstGeom>
          <a:noFill/>
          <a:ln w="9525">
            <a:noFill/>
            <a:miter lim="800000"/>
            <a:headEnd/>
            <a:tailEnd/>
          </a:ln>
          <a:effectLst/>
        </p:spPr>
      </p:pic>
      <p:pic>
        <p:nvPicPr>
          <p:cNvPr id="1033" name="Picture 9">
            <a:hlinkClick r:id="rId12"/>
          </p:cNvPr>
          <p:cNvPicPr>
            <a:picLocks noChangeAspect="1" noChangeArrowheads="1"/>
          </p:cNvPicPr>
          <p:nvPr/>
        </p:nvPicPr>
        <p:blipFill>
          <a:blip r:embed="rId13"/>
          <a:srcRect/>
          <a:stretch>
            <a:fillRect/>
          </a:stretch>
        </p:blipFill>
        <p:spPr bwMode="auto">
          <a:xfrm>
            <a:off x="0" y="4429132"/>
            <a:ext cx="1747505" cy="736602"/>
          </a:xfrm>
          <a:prstGeom prst="rect">
            <a:avLst/>
          </a:prstGeom>
          <a:noFill/>
          <a:ln w="9525">
            <a:noFill/>
            <a:miter lim="800000"/>
            <a:headEnd/>
            <a:tailEnd/>
          </a:ln>
          <a:effectLst/>
        </p:spPr>
      </p:pic>
      <p:pic>
        <p:nvPicPr>
          <p:cNvPr id="1034" name="Picture 10">
            <a:hlinkClick r:id="rId14"/>
          </p:cNvPr>
          <p:cNvPicPr>
            <a:picLocks noChangeAspect="1" noChangeArrowheads="1"/>
          </p:cNvPicPr>
          <p:nvPr/>
        </p:nvPicPr>
        <p:blipFill>
          <a:blip r:embed="rId15"/>
          <a:srcRect/>
          <a:stretch>
            <a:fillRect/>
          </a:stretch>
        </p:blipFill>
        <p:spPr bwMode="auto">
          <a:xfrm>
            <a:off x="1857356" y="4643446"/>
            <a:ext cx="2696316" cy="657227"/>
          </a:xfrm>
          <a:prstGeom prst="rect">
            <a:avLst/>
          </a:prstGeom>
          <a:noFill/>
          <a:ln w="9525">
            <a:noFill/>
            <a:miter lim="800000"/>
            <a:headEnd/>
            <a:tailEnd/>
          </a:ln>
          <a:effectLst/>
        </p:spPr>
      </p:pic>
      <p:pic>
        <p:nvPicPr>
          <p:cNvPr id="1035" name="Picture 11">
            <a:hlinkClick r:id="rId16"/>
          </p:cNvPr>
          <p:cNvPicPr>
            <a:picLocks noChangeAspect="1" noChangeArrowheads="1"/>
          </p:cNvPicPr>
          <p:nvPr/>
        </p:nvPicPr>
        <p:blipFill>
          <a:blip r:embed="rId17"/>
          <a:srcRect/>
          <a:stretch>
            <a:fillRect/>
          </a:stretch>
        </p:blipFill>
        <p:spPr bwMode="auto">
          <a:xfrm>
            <a:off x="7786710" y="5143512"/>
            <a:ext cx="1143008" cy="937524"/>
          </a:xfrm>
          <a:prstGeom prst="rect">
            <a:avLst/>
          </a:prstGeom>
          <a:noFill/>
          <a:ln w="9525">
            <a:noFill/>
            <a:miter lim="800000"/>
            <a:headEnd/>
            <a:tailEnd/>
          </a:ln>
          <a:effectLst/>
        </p:spPr>
      </p:pic>
      <p:pic>
        <p:nvPicPr>
          <p:cNvPr id="1036" name="Picture 12">
            <a:hlinkClick r:id="rId18"/>
          </p:cNvPr>
          <p:cNvPicPr>
            <a:picLocks noChangeAspect="1" noChangeArrowheads="1"/>
          </p:cNvPicPr>
          <p:nvPr/>
        </p:nvPicPr>
        <p:blipFill>
          <a:blip r:embed="rId19"/>
          <a:srcRect/>
          <a:stretch>
            <a:fillRect/>
          </a:stretch>
        </p:blipFill>
        <p:spPr bwMode="auto">
          <a:xfrm>
            <a:off x="0" y="5357826"/>
            <a:ext cx="1558948" cy="1033942"/>
          </a:xfrm>
          <a:prstGeom prst="rect">
            <a:avLst/>
          </a:prstGeom>
          <a:noFill/>
          <a:ln w="9525">
            <a:noFill/>
            <a:miter lim="800000"/>
            <a:headEnd/>
            <a:tailEnd/>
          </a:ln>
          <a:effectLst/>
        </p:spPr>
      </p:pic>
      <p:pic>
        <p:nvPicPr>
          <p:cNvPr id="1037" name="Picture 13">
            <a:hlinkClick r:id="rId20"/>
          </p:cNvPr>
          <p:cNvPicPr>
            <a:picLocks noChangeAspect="1" noChangeArrowheads="1"/>
          </p:cNvPicPr>
          <p:nvPr/>
        </p:nvPicPr>
        <p:blipFill>
          <a:blip r:embed="rId21"/>
          <a:srcRect/>
          <a:stretch>
            <a:fillRect/>
          </a:stretch>
        </p:blipFill>
        <p:spPr bwMode="auto">
          <a:xfrm>
            <a:off x="7072330" y="3500438"/>
            <a:ext cx="1057275" cy="762000"/>
          </a:xfrm>
          <a:prstGeom prst="rect">
            <a:avLst/>
          </a:prstGeom>
          <a:noFill/>
          <a:ln w="9525">
            <a:noFill/>
            <a:miter lim="800000"/>
            <a:headEnd/>
            <a:tailEnd/>
          </a:ln>
          <a:effectLst/>
        </p:spPr>
      </p:pic>
      <p:pic>
        <p:nvPicPr>
          <p:cNvPr id="1038" name="Picture 14">
            <a:hlinkClick r:id="rId22"/>
          </p:cNvPr>
          <p:cNvPicPr>
            <a:picLocks noChangeAspect="1" noChangeArrowheads="1"/>
          </p:cNvPicPr>
          <p:nvPr/>
        </p:nvPicPr>
        <p:blipFill>
          <a:blip r:embed="rId23"/>
          <a:srcRect/>
          <a:stretch>
            <a:fillRect/>
          </a:stretch>
        </p:blipFill>
        <p:spPr bwMode="auto">
          <a:xfrm>
            <a:off x="2500298" y="2428868"/>
            <a:ext cx="2108909" cy="417433"/>
          </a:xfrm>
          <a:prstGeom prst="rect">
            <a:avLst/>
          </a:prstGeom>
          <a:noFill/>
          <a:ln w="9525">
            <a:noFill/>
            <a:miter lim="800000"/>
            <a:headEnd/>
            <a:tailEnd/>
          </a:ln>
          <a:effectLst/>
        </p:spPr>
      </p:pic>
      <p:pic>
        <p:nvPicPr>
          <p:cNvPr id="1039" name="Picture 15">
            <a:hlinkClick r:id="rId24"/>
          </p:cNvPr>
          <p:cNvPicPr>
            <a:picLocks noChangeAspect="1" noChangeArrowheads="1"/>
          </p:cNvPicPr>
          <p:nvPr/>
        </p:nvPicPr>
        <p:blipFill>
          <a:blip r:embed="rId25"/>
          <a:srcRect/>
          <a:stretch>
            <a:fillRect/>
          </a:stretch>
        </p:blipFill>
        <p:spPr bwMode="auto">
          <a:xfrm>
            <a:off x="2500298" y="3143248"/>
            <a:ext cx="1681357" cy="441713"/>
          </a:xfrm>
          <a:prstGeom prst="rect">
            <a:avLst/>
          </a:prstGeom>
          <a:noFill/>
          <a:ln w="9525">
            <a:noFill/>
            <a:miter lim="800000"/>
            <a:headEnd/>
            <a:tailEnd/>
          </a:ln>
          <a:effectLst/>
        </p:spPr>
      </p:pic>
      <p:pic>
        <p:nvPicPr>
          <p:cNvPr id="1040" name="Picture 16">
            <a:hlinkClick r:id="rId26"/>
          </p:cNvPr>
          <p:cNvPicPr>
            <a:picLocks noChangeAspect="1" noChangeArrowheads="1"/>
          </p:cNvPicPr>
          <p:nvPr/>
        </p:nvPicPr>
        <p:blipFill>
          <a:blip r:embed="rId27"/>
          <a:srcRect/>
          <a:stretch>
            <a:fillRect/>
          </a:stretch>
        </p:blipFill>
        <p:spPr bwMode="auto">
          <a:xfrm>
            <a:off x="1714480" y="5429264"/>
            <a:ext cx="1746236" cy="538556"/>
          </a:xfrm>
          <a:prstGeom prst="rect">
            <a:avLst/>
          </a:prstGeom>
          <a:noFill/>
          <a:ln w="9525">
            <a:noFill/>
            <a:miter lim="800000"/>
            <a:headEnd/>
            <a:tailEnd/>
          </a:ln>
          <a:effectLst/>
        </p:spPr>
      </p:pic>
      <p:pic>
        <p:nvPicPr>
          <p:cNvPr id="1043" name="Picture 19" descr="Go to BT Ireland home">
            <a:hlinkClick r:id="rId28"/>
          </p:cNvPr>
          <p:cNvPicPr>
            <a:picLocks noChangeAspect="1" noChangeArrowheads="1"/>
          </p:cNvPicPr>
          <p:nvPr/>
        </p:nvPicPr>
        <p:blipFill>
          <a:blip r:embed="rId29"/>
          <a:srcRect/>
          <a:stretch>
            <a:fillRect/>
          </a:stretch>
        </p:blipFill>
        <p:spPr bwMode="auto">
          <a:xfrm>
            <a:off x="155575" y="-411163"/>
            <a:ext cx="1895475" cy="857251"/>
          </a:xfrm>
          <a:prstGeom prst="rect">
            <a:avLst/>
          </a:prstGeom>
          <a:noFill/>
        </p:spPr>
      </p:pic>
      <p:pic>
        <p:nvPicPr>
          <p:cNvPr id="1045" name="Picture 21" descr="Go to BT Ireland home">
            <a:hlinkClick r:id="rId28"/>
          </p:cNvPr>
          <p:cNvPicPr>
            <a:picLocks noChangeAspect="1" noChangeArrowheads="1"/>
          </p:cNvPicPr>
          <p:nvPr/>
        </p:nvPicPr>
        <p:blipFill>
          <a:blip r:embed="rId29"/>
          <a:srcRect/>
          <a:stretch>
            <a:fillRect/>
          </a:stretch>
        </p:blipFill>
        <p:spPr bwMode="auto">
          <a:xfrm>
            <a:off x="155575" y="-411163"/>
            <a:ext cx="1895475" cy="857251"/>
          </a:xfrm>
          <a:prstGeom prst="rect">
            <a:avLst/>
          </a:prstGeom>
          <a:noFill/>
        </p:spPr>
      </p:pic>
      <p:pic>
        <p:nvPicPr>
          <p:cNvPr id="1046" name="Picture 22"/>
          <p:cNvPicPr>
            <a:picLocks noChangeAspect="1" noChangeArrowheads="1"/>
          </p:cNvPicPr>
          <p:nvPr/>
        </p:nvPicPr>
        <p:blipFill>
          <a:blip r:embed="rId30"/>
          <a:srcRect/>
          <a:stretch>
            <a:fillRect/>
          </a:stretch>
        </p:blipFill>
        <p:spPr bwMode="auto">
          <a:xfrm>
            <a:off x="3214678" y="3786190"/>
            <a:ext cx="1390650" cy="571500"/>
          </a:xfrm>
          <a:prstGeom prst="rect">
            <a:avLst/>
          </a:prstGeom>
          <a:noFill/>
          <a:ln w="9525">
            <a:noFill/>
            <a:miter lim="800000"/>
            <a:headEnd/>
            <a:tailEnd/>
          </a:ln>
          <a:effectLst/>
        </p:spPr>
      </p:pic>
      <p:pic>
        <p:nvPicPr>
          <p:cNvPr id="1048" name="Picture 24" descr="\\dubitgintlm02\Mydocs9\yvmcga\My Documents\IW\UC&amp;C\Partner Logos\resEircomLogo.gif"/>
          <p:cNvPicPr>
            <a:picLocks noChangeAspect="1" noChangeArrowheads="1"/>
          </p:cNvPicPr>
          <p:nvPr/>
        </p:nvPicPr>
        <p:blipFill>
          <a:blip r:embed="rId31"/>
          <a:srcRect/>
          <a:stretch>
            <a:fillRect/>
          </a:stretch>
        </p:blipFill>
        <p:spPr bwMode="auto">
          <a:xfrm>
            <a:off x="1285852" y="2643182"/>
            <a:ext cx="957269" cy="642942"/>
          </a:xfrm>
          <a:prstGeom prst="rect">
            <a:avLst/>
          </a:prstGeom>
          <a:noFill/>
        </p:spPr>
      </p:pic>
      <p:pic>
        <p:nvPicPr>
          <p:cNvPr id="1050" name="Picture 26" descr="Fujitsu The Possibilities are Infinite"/>
          <p:cNvPicPr>
            <a:picLocks noChangeAspect="1" noChangeArrowheads="1"/>
          </p:cNvPicPr>
          <p:nvPr/>
        </p:nvPicPr>
        <p:blipFill>
          <a:blip r:embed="rId32"/>
          <a:srcRect/>
          <a:stretch>
            <a:fillRect/>
          </a:stretch>
        </p:blipFill>
        <p:spPr bwMode="auto">
          <a:xfrm>
            <a:off x="2500298" y="6143644"/>
            <a:ext cx="2867025" cy="476250"/>
          </a:xfrm>
          <a:prstGeom prst="rect">
            <a:avLst/>
          </a:prstGeom>
          <a:noFill/>
        </p:spPr>
      </p:pic>
      <p:pic>
        <p:nvPicPr>
          <p:cNvPr id="1053" name="Picture 29"/>
          <p:cNvPicPr>
            <a:picLocks noChangeAspect="1" noChangeArrowheads="1"/>
          </p:cNvPicPr>
          <p:nvPr/>
        </p:nvPicPr>
        <p:blipFill>
          <a:blip r:embed="rId33"/>
          <a:srcRect/>
          <a:stretch>
            <a:fillRect/>
          </a:stretch>
        </p:blipFill>
        <p:spPr bwMode="auto">
          <a:xfrm>
            <a:off x="5643570" y="5357826"/>
            <a:ext cx="923925" cy="514350"/>
          </a:xfrm>
          <a:prstGeom prst="rect">
            <a:avLst/>
          </a:prstGeom>
          <a:noFill/>
          <a:ln w="9525">
            <a:noFill/>
            <a:miter lim="800000"/>
            <a:headEnd/>
            <a:tailEnd/>
          </a:ln>
          <a:effectLst/>
        </p:spPr>
      </p:pic>
      <p:pic>
        <p:nvPicPr>
          <p:cNvPr id="1054" name="Picture 30"/>
          <p:cNvPicPr>
            <a:picLocks noChangeAspect="1" noChangeArrowheads="1"/>
          </p:cNvPicPr>
          <p:nvPr/>
        </p:nvPicPr>
        <p:blipFill>
          <a:blip r:embed="rId34"/>
          <a:srcRect/>
          <a:stretch>
            <a:fillRect/>
          </a:stretch>
        </p:blipFill>
        <p:spPr bwMode="auto">
          <a:xfrm>
            <a:off x="3643306" y="5429264"/>
            <a:ext cx="1781175" cy="504825"/>
          </a:xfrm>
          <a:prstGeom prst="rect">
            <a:avLst/>
          </a:prstGeom>
          <a:noFill/>
          <a:ln w="9525">
            <a:noFill/>
            <a:miter lim="800000"/>
            <a:headEnd/>
            <a:tailEnd/>
          </a:ln>
          <a:effectLst/>
        </p:spPr>
      </p:pic>
      <p:pic>
        <p:nvPicPr>
          <p:cNvPr id="1056" name="Picture 32"/>
          <p:cNvPicPr>
            <a:picLocks noChangeAspect="1" noChangeArrowheads="1"/>
          </p:cNvPicPr>
          <p:nvPr/>
        </p:nvPicPr>
        <p:blipFill>
          <a:blip r:embed="rId35" cstate="print"/>
          <a:srcRect/>
          <a:stretch>
            <a:fillRect/>
          </a:stretch>
        </p:blipFill>
        <p:spPr bwMode="auto">
          <a:xfrm>
            <a:off x="5715008" y="6000768"/>
            <a:ext cx="2057409" cy="674855"/>
          </a:xfrm>
          <a:prstGeom prst="rect">
            <a:avLst/>
          </a:prstGeom>
          <a:noFill/>
          <a:ln w="9525">
            <a:noFill/>
            <a:miter lim="800000"/>
            <a:headEnd/>
            <a:tailEnd/>
          </a:ln>
          <a:effectLst/>
        </p:spPr>
      </p:pic>
      <p:pic>
        <p:nvPicPr>
          <p:cNvPr id="1057" name="Picture 33" descr="C:\Users\yvmcga\AppData\Local\Microsoft\Windows\Temporary Internet Files\Content.Outlook\8OWR60C8\Ward-logo_CMYK.png"/>
          <p:cNvPicPr>
            <a:picLocks noChangeAspect="1" noChangeArrowheads="1"/>
          </p:cNvPicPr>
          <p:nvPr/>
        </p:nvPicPr>
        <p:blipFill>
          <a:blip r:embed="rId36" cstate="print"/>
          <a:srcRect/>
          <a:stretch>
            <a:fillRect/>
          </a:stretch>
        </p:blipFill>
        <p:spPr bwMode="auto">
          <a:xfrm>
            <a:off x="8358214" y="1857364"/>
            <a:ext cx="568731" cy="2457097"/>
          </a:xfrm>
          <a:prstGeom prst="rect">
            <a:avLst/>
          </a:prstGeom>
          <a:solidFill>
            <a:schemeClr val="bg1"/>
          </a:solidFill>
        </p:spPr>
      </p:pic>
      <p:pic>
        <p:nvPicPr>
          <p:cNvPr id="4098" name="Picture 2" descr="C:\Users\yvmcga\AppData\Local\Microsoft\Windows\Temporary Internet Files\Content.Outlook\8OWR60C8\losengeLarge.gif">
            <a:hlinkClick r:id="rId37"/>
          </p:cNvPr>
          <p:cNvPicPr>
            <a:picLocks noChangeAspect="1" noChangeArrowheads="1"/>
          </p:cNvPicPr>
          <p:nvPr/>
        </p:nvPicPr>
        <p:blipFill>
          <a:blip r:embed="rId38"/>
          <a:srcRect/>
          <a:stretch>
            <a:fillRect/>
          </a:stretch>
        </p:blipFill>
        <p:spPr bwMode="auto">
          <a:xfrm>
            <a:off x="5857884" y="1785926"/>
            <a:ext cx="2956273" cy="1000132"/>
          </a:xfrm>
          <a:prstGeom prst="rect">
            <a:avLst/>
          </a:prstGeom>
          <a:noFill/>
        </p:spPr>
      </p:pic>
      <p:pic>
        <p:nvPicPr>
          <p:cNvPr id="4100" name="Picture 4" descr="C:\Users\yvmcga\AppData\Local\Microsoft\Windows\Temporary Internet Files\Content.Outlook\8OWR60C8\delphi.gif">
            <a:hlinkClick r:id="rId39"/>
          </p:cNvPr>
          <p:cNvPicPr>
            <a:picLocks noChangeAspect="1" noChangeArrowheads="1"/>
          </p:cNvPicPr>
          <p:nvPr/>
        </p:nvPicPr>
        <p:blipFill>
          <a:blip r:embed="rId40"/>
          <a:srcRect/>
          <a:stretch>
            <a:fillRect/>
          </a:stretch>
        </p:blipFill>
        <p:spPr bwMode="auto">
          <a:xfrm>
            <a:off x="168088" y="1785926"/>
            <a:ext cx="1736911" cy="738187"/>
          </a:xfrm>
          <a:prstGeom prst="rect">
            <a:avLst/>
          </a:prstGeom>
          <a:noFill/>
        </p:spPr>
      </p:pic>
      <p:pic>
        <p:nvPicPr>
          <p:cNvPr id="33" name="Picture 6"/>
          <p:cNvPicPr>
            <a:picLocks noChangeAspect="1" noChangeArrowheads="1"/>
          </p:cNvPicPr>
          <p:nvPr/>
        </p:nvPicPr>
        <p:blipFill>
          <a:blip r:embed="rId41"/>
          <a:srcRect/>
          <a:stretch>
            <a:fillRect/>
          </a:stretch>
        </p:blipFill>
        <p:spPr bwMode="auto">
          <a:xfrm>
            <a:off x="4929190" y="2428868"/>
            <a:ext cx="897208" cy="1225454"/>
          </a:xfrm>
          <a:prstGeom prst="rect">
            <a:avLst/>
          </a:prstGeom>
          <a:noFill/>
          <a:ln w="9525">
            <a:noFill/>
            <a:miter lim="800000"/>
            <a:headEnd/>
            <a:tailEnd/>
          </a:ln>
          <a:effectLst/>
        </p:spPr>
      </p:pic>
      <p:pic>
        <p:nvPicPr>
          <p:cNvPr id="34" name="Picture 3"/>
          <p:cNvPicPr>
            <a:picLocks noChangeAspect="1" noChangeArrowheads="1"/>
          </p:cNvPicPr>
          <p:nvPr/>
        </p:nvPicPr>
        <p:blipFill>
          <a:blip r:embed="rId42" cstate="print"/>
          <a:srcRect/>
          <a:stretch>
            <a:fillRect/>
          </a:stretch>
        </p:blipFill>
        <p:spPr bwMode="auto">
          <a:xfrm>
            <a:off x="4714876" y="4643446"/>
            <a:ext cx="2325667" cy="638196"/>
          </a:xfrm>
          <a:prstGeom prst="rect">
            <a:avLst/>
          </a:prstGeom>
          <a:noFill/>
          <a:ln w="9525">
            <a:noFill/>
            <a:miter lim="800000"/>
            <a:headEnd/>
            <a:tailEnd/>
          </a:ln>
          <a:effectLst/>
        </p:spPr>
      </p:pic>
      <p:pic>
        <p:nvPicPr>
          <p:cNvPr id="35" name="Picture 4" descr="image001"/>
          <p:cNvPicPr>
            <a:picLocks noChangeAspect="1" noChangeArrowheads="1"/>
          </p:cNvPicPr>
          <p:nvPr/>
        </p:nvPicPr>
        <p:blipFill>
          <a:blip r:embed="rId43"/>
          <a:srcRect/>
          <a:stretch>
            <a:fillRect/>
          </a:stretch>
        </p:blipFill>
        <p:spPr bwMode="auto">
          <a:xfrm>
            <a:off x="6457494" y="2714620"/>
            <a:ext cx="1381585" cy="6289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2"/>
          <a:srcRect/>
          <a:stretch>
            <a:fillRect/>
          </a:stretch>
        </p:blipFill>
        <p:spPr bwMode="auto">
          <a:xfrm>
            <a:off x="0" y="1"/>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endParaRPr lang="en-IE" b="1" dirty="0"/>
          </a:p>
        </p:txBody>
      </p:sp>
      <p:sp>
        <p:nvSpPr>
          <p:cNvPr id="8" name="TextBox 7"/>
          <p:cNvSpPr txBox="1"/>
          <p:nvPr/>
        </p:nvSpPr>
        <p:spPr>
          <a:xfrm>
            <a:off x="428596" y="1285860"/>
            <a:ext cx="7929618" cy="830997"/>
          </a:xfrm>
          <a:prstGeom prst="rect">
            <a:avLst/>
          </a:prstGeom>
          <a:noFill/>
        </p:spPr>
        <p:txBody>
          <a:bodyPr wrap="square" rtlCol="0">
            <a:spAutoFit/>
          </a:bodyPr>
          <a:lstStyle/>
          <a:p>
            <a:pPr algn="ctr"/>
            <a:endParaRPr lang="en-IE" sz="4800" dirty="0"/>
          </a:p>
        </p:txBody>
      </p:sp>
      <p:sp>
        <p:nvSpPr>
          <p:cNvPr id="9" name="Content Placeholder 2"/>
          <p:cNvSpPr txBox="1">
            <a:spLocks/>
          </p:cNvSpPr>
          <p:nvPr/>
        </p:nvSpPr>
        <p:spPr>
          <a:xfrm>
            <a:off x="500034" y="2436825"/>
            <a:ext cx="8229600" cy="420688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Check out </a:t>
            </a:r>
            <a:r>
              <a:rPr kumimoji="0" lang="en-IE" sz="3200" b="0" i="0" u="none" strike="noStrike" kern="1200" cap="none" spc="0" normalizeH="0" baseline="0" noProof="0" dirty="0" smtClean="0">
                <a:ln>
                  <a:noFill/>
                </a:ln>
                <a:solidFill>
                  <a:schemeClr val="tx1"/>
                </a:solidFill>
                <a:effectLst/>
                <a:uLnTx/>
                <a:uFillTx/>
                <a:latin typeface="+mn-lt"/>
                <a:ea typeface="+mn-ea"/>
                <a:cs typeface="+mn-cs"/>
                <a:hlinkClick r:id="rId3"/>
              </a:rPr>
              <a:t>www.microsoftconnect.ie</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for presentations, photos, videos from the event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Resources:</a:t>
            </a:r>
            <a:r>
              <a:rPr kumimoji="0" lang="en-IE" sz="3200" b="0" i="0" u="none" strike="noStrike" kern="1200" cap="none" spc="0" normalizeH="0" noProof="0" dirty="0" smtClean="0">
                <a:ln>
                  <a:noFill/>
                </a:ln>
                <a:solidFill>
                  <a:schemeClr val="tx1"/>
                </a:solidFill>
                <a:effectLst/>
                <a:uLnTx/>
                <a:uFillTx/>
                <a:latin typeface="+mn-lt"/>
                <a:ea typeface="+mn-ea"/>
                <a:cs typeface="+mn-cs"/>
              </a:rPr>
              <a:t> MOSS Gear-Up side</a:t>
            </a:r>
          </a:p>
          <a:p>
            <a:pPr marL="800100" lvl="1" indent="-342900">
              <a:spcBef>
                <a:spcPct val="20000"/>
              </a:spcBef>
              <a:buFont typeface="Arial" pitchFamily="34" charset="0"/>
              <a:buChar char="•"/>
              <a:defRPr/>
            </a:pPr>
            <a:r>
              <a:rPr lang="en-IE" sz="2000" dirty="0" smtClean="0">
                <a:hlinkClick r:id="rId4"/>
              </a:rPr>
              <a:t>http://sharepoint.microsoft.com/gearup/Pages/default.aspx</a:t>
            </a:r>
            <a:r>
              <a:rPr lang="en-IE" sz="2000" dirty="0" smtClean="0"/>
              <a:t> </a:t>
            </a:r>
          </a:p>
          <a:p>
            <a:pPr marL="342900" indent="-342900">
              <a:spcBef>
                <a:spcPct val="20000"/>
              </a:spcBef>
              <a:buFont typeface="Arial" pitchFamily="34" charset="0"/>
              <a:buChar char="•"/>
              <a:defRPr/>
            </a:pPr>
            <a:r>
              <a:rPr kumimoji="0" lang="en-IE" sz="3200" b="0" i="0" u="none" strike="noStrike" kern="1200" cap="none" spc="0" normalizeH="0" baseline="0" noProof="0" dirty="0" smtClean="0">
                <a:ln>
                  <a:noFill/>
                </a:ln>
                <a:solidFill>
                  <a:schemeClr val="tx1"/>
                </a:solidFill>
                <a:effectLst/>
                <a:uLnTx/>
                <a:uFillTx/>
                <a:latin typeface="+mn-lt"/>
                <a:ea typeface="+mn-ea"/>
                <a:cs typeface="+mn-cs"/>
              </a:rPr>
              <a:t>SharePoint Users</a:t>
            </a:r>
            <a:r>
              <a:rPr kumimoji="0" lang="en-IE" sz="3200" b="0" i="0" u="none" strike="noStrike" kern="1200" cap="none" spc="0" normalizeH="0" noProof="0" dirty="0" smtClean="0">
                <a:ln>
                  <a:noFill/>
                </a:ln>
                <a:solidFill>
                  <a:schemeClr val="tx1"/>
                </a:solidFill>
                <a:effectLst/>
                <a:uLnTx/>
                <a:uFillTx/>
                <a:latin typeface="+mn-lt"/>
                <a:ea typeface="+mn-ea"/>
                <a:cs typeface="+mn-cs"/>
              </a:rPr>
              <a:t> Group – Dublin &amp; Belfast </a:t>
            </a:r>
          </a:p>
          <a:p>
            <a:pPr marL="342900" lvl="0" indent="-342900">
              <a:spcBef>
                <a:spcPct val="20000"/>
              </a:spcBef>
              <a:buFont typeface="Arial" pitchFamily="34" charset="0"/>
              <a:buChar char="•"/>
              <a:defRPr/>
            </a:pPr>
            <a:r>
              <a:rPr lang="en-IE" sz="3200" dirty="0" smtClean="0"/>
              <a:t>Complete your feedback forms</a:t>
            </a:r>
          </a:p>
          <a:p>
            <a:pPr marL="342900" lvl="0" indent="-342900">
              <a:spcBef>
                <a:spcPct val="20000"/>
              </a:spcBef>
              <a:buFont typeface="Arial" pitchFamily="34" charset="0"/>
              <a:buChar char="•"/>
              <a:defRPr/>
            </a:pPr>
            <a:r>
              <a:rPr lang="en-IE" sz="3200" dirty="0" smtClean="0"/>
              <a:t>If you would like a consultation indicate on your form</a:t>
            </a:r>
            <a:endParaRPr kumimoji="0" lang="en-I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1785918" y="1357298"/>
            <a:ext cx="6072230" cy="1107996"/>
          </a:xfrm>
          <a:prstGeom prst="rect">
            <a:avLst/>
          </a:prstGeom>
          <a:noFill/>
        </p:spPr>
        <p:txBody>
          <a:bodyPr wrap="square" rtlCol="0">
            <a:spAutoFit/>
          </a:bodyPr>
          <a:lstStyle/>
          <a:p>
            <a:pPr algn="ctr"/>
            <a:r>
              <a:rPr lang="en-IE" sz="6600" dirty="0" smtClean="0"/>
              <a:t>Next Steps  </a:t>
            </a:r>
            <a:endParaRPr lang="en-IE" sz="6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n-IE" dirty="0" smtClean="0"/>
              <a:t>Connect: Other Topic Areas</a:t>
            </a:r>
            <a:endParaRPr lang="en-IE" dirty="0"/>
          </a:p>
        </p:txBody>
      </p:sp>
      <p:pic>
        <p:nvPicPr>
          <p:cNvPr id="3074" name="Picture 2"/>
          <p:cNvPicPr>
            <a:picLocks noChangeAspect="1" noChangeArrowheads="1"/>
          </p:cNvPicPr>
          <p:nvPr/>
        </p:nvPicPr>
        <p:blipFill>
          <a:blip r:embed="rId2"/>
          <a:srcRect/>
          <a:stretch>
            <a:fillRect/>
          </a:stretch>
        </p:blipFill>
        <p:spPr bwMode="auto">
          <a:xfrm>
            <a:off x="70758" y="1071546"/>
            <a:ext cx="9001156" cy="184828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0758" y="2978601"/>
            <a:ext cx="9001156" cy="1866769"/>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9872" y="4919689"/>
            <a:ext cx="9001156" cy="1885438"/>
          </a:xfrm>
          <a:prstGeom prst="rect">
            <a:avLst/>
          </a:prstGeom>
          <a:noFill/>
          <a:ln w="9525">
            <a:noFill/>
            <a:miter lim="800000"/>
            <a:headEnd/>
            <a:tailEnd/>
          </a:ln>
          <a:effectLst/>
        </p:spPr>
      </p:pic>
      <p:sp>
        <p:nvSpPr>
          <p:cNvPr id="6" name="Explosion 1 5"/>
          <p:cNvSpPr/>
          <p:nvPr/>
        </p:nvSpPr>
        <p:spPr>
          <a:xfrm>
            <a:off x="6429388" y="3071810"/>
            <a:ext cx="2500330" cy="1714512"/>
          </a:xfrm>
          <a:prstGeom prst="irregularSeal1">
            <a:avLst/>
          </a:prstGeom>
          <a:solidFill>
            <a:srgbClr val="C00000"/>
          </a:soli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rtlCol="0" anchor="ctr"/>
          <a:lstStyle/>
          <a:p>
            <a:pPr algn="ctr"/>
            <a:r>
              <a:rPr lang="en-IE" dirty="0" smtClean="0"/>
              <a:t>Coming Soon!</a:t>
            </a:r>
            <a:endParaRPr lang="en-IE" dirty="0"/>
          </a:p>
        </p:txBody>
      </p:sp>
      <p:sp>
        <p:nvSpPr>
          <p:cNvPr id="7" name="Explosion 1 6"/>
          <p:cNvSpPr/>
          <p:nvPr/>
        </p:nvSpPr>
        <p:spPr>
          <a:xfrm>
            <a:off x="6429388" y="5000636"/>
            <a:ext cx="2500330" cy="1714512"/>
          </a:xfrm>
          <a:prstGeom prst="irregularSeal1">
            <a:avLst/>
          </a:prstGeom>
          <a:solidFill>
            <a:srgbClr val="C00000"/>
          </a:soli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rtlCol="0" anchor="ctr"/>
          <a:lstStyle/>
          <a:p>
            <a:pPr algn="ctr"/>
            <a:r>
              <a:rPr lang="en-IE" dirty="0" smtClean="0"/>
              <a:t>Coming Soon!</a:t>
            </a:r>
            <a:endParaRPr lang="en-IE"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8265"/>
  <p:tag name="PTXSS_ORIGID" val="8247"/>
</p:tagLst>
</file>

<file path=ppt/tags/tag10.xml><?xml version="1.0" encoding="utf-8"?>
<p:tagLst xmlns:a="http://schemas.openxmlformats.org/drawingml/2006/main" xmlns:r="http://schemas.openxmlformats.org/officeDocument/2006/relationships" xmlns:p="http://schemas.openxmlformats.org/presentationml/2006/main">
  <p:tag name="PTXSS_ISORIGINAL" val="8268"/>
  <p:tag name="PTXSS_ORIGID" val="8267"/>
</p:tagLst>
</file>

<file path=ppt/tags/tag2.xml><?xml version="1.0" encoding="utf-8"?>
<p:tagLst xmlns:a="http://schemas.openxmlformats.org/drawingml/2006/main" xmlns:r="http://schemas.openxmlformats.org/officeDocument/2006/relationships" xmlns:p="http://schemas.openxmlformats.org/presentationml/2006/main">
  <p:tag name="PTXSS_ISORIGINAL" val="8264"/>
  <p:tag name="PTXSS_ORIGID" val="8249"/>
</p:tagLst>
</file>

<file path=ppt/tags/tag3.xml><?xml version="1.0" encoding="utf-8"?>
<p:tagLst xmlns:a="http://schemas.openxmlformats.org/drawingml/2006/main" xmlns:r="http://schemas.openxmlformats.org/officeDocument/2006/relationships" xmlns:p="http://schemas.openxmlformats.org/presentationml/2006/main">
  <p:tag name="PTXSS_ISORIGINAL" val="8263"/>
  <p:tag name="PTXSS_ORIGID" val="8250"/>
</p:tagLst>
</file>

<file path=ppt/tags/tag4.xml><?xml version="1.0" encoding="utf-8"?>
<p:tagLst xmlns:a="http://schemas.openxmlformats.org/drawingml/2006/main" xmlns:r="http://schemas.openxmlformats.org/officeDocument/2006/relationships" xmlns:p="http://schemas.openxmlformats.org/presentationml/2006/main">
  <p:tag name="PTXSS_ISORIGINAL" val="8257"/>
  <p:tag name="PTXSS_ORIGID" val="8251"/>
</p:tagLst>
</file>

<file path=ppt/tags/tag5.xml><?xml version="1.0" encoding="utf-8"?>
<p:tagLst xmlns:a="http://schemas.openxmlformats.org/drawingml/2006/main" xmlns:r="http://schemas.openxmlformats.org/officeDocument/2006/relationships" xmlns:p="http://schemas.openxmlformats.org/presentationml/2006/main">
  <p:tag name="PTXSS_ISORIGINAL" val="8258"/>
  <p:tag name="PTXSS_ORIGID" val="8252"/>
</p:tagLst>
</file>

<file path=ppt/tags/tag6.xml><?xml version="1.0" encoding="utf-8"?>
<p:tagLst xmlns:a="http://schemas.openxmlformats.org/drawingml/2006/main" xmlns:r="http://schemas.openxmlformats.org/officeDocument/2006/relationships" xmlns:p="http://schemas.openxmlformats.org/presentationml/2006/main">
  <p:tag name="PTXSS_ISORIGINAL" val="8259"/>
  <p:tag name="PTXSS_ORIGID" val="8253"/>
</p:tagLst>
</file>

<file path=ppt/tags/tag7.xml><?xml version="1.0" encoding="utf-8"?>
<p:tagLst xmlns:a="http://schemas.openxmlformats.org/drawingml/2006/main" xmlns:r="http://schemas.openxmlformats.org/officeDocument/2006/relationships" xmlns:p="http://schemas.openxmlformats.org/presentationml/2006/main">
  <p:tag name="PTXSS_ISORIGINAL" val="8260"/>
  <p:tag name="PTXSS_ORIGID" val="8254"/>
</p:tagLst>
</file>

<file path=ppt/tags/tag8.xml><?xml version="1.0" encoding="utf-8"?>
<p:tagLst xmlns:a="http://schemas.openxmlformats.org/drawingml/2006/main" xmlns:r="http://schemas.openxmlformats.org/officeDocument/2006/relationships" xmlns:p="http://schemas.openxmlformats.org/presentationml/2006/main">
  <p:tag name="PTXSS_ISORIGINAL" val="8261"/>
  <p:tag name="PTXSS_ORIGID" val="8255"/>
</p:tagLst>
</file>

<file path=ppt/tags/tag9.xml><?xml version="1.0" encoding="utf-8"?>
<p:tagLst xmlns:a="http://schemas.openxmlformats.org/drawingml/2006/main" xmlns:r="http://schemas.openxmlformats.org/officeDocument/2006/relationships" xmlns:p="http://schemas.openxmlformats.org/presentationml/2006/main">
  <p:tag name="PTXSS_ISORIGINAL" val="8262"/>
  <p:tag name="PTXSS_ORIGID" val="825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Visual Blue template_Arial">
  <a:themeElements>
    <a:clrScheme name="Tan Link styl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E299"/>
      </a:hlink>
      <a:folHlink>
        <a:srgbClr val="548DD4"/>
      </a:folHlink>
    </a:clrScheme>
    <a:fontScheme name="6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a:spPr>
      <a:bodyPr rtlCol="0" anchor="ctr"/>
      <a:lstStyle>
        <a:defPPr algn="ctr">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0" tIns="0" rIns="0" bIns="0" anchor="ctr"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outerShdw blurRad="38100" dist="38100" dir="2700000" algn="tl">
                <a:srgbClr val="000000">
                  <a:alpha val="43137"/>
                </a:srgbClr>
              </a:outerShdw>
            </a:effectLst>
            <a:latin typeface="Segoe Semibold"/>
          </a:defRPr>
        </a:defPPr>
      </a:lstStyle>
    </a:lnDef>
  </a:objectDefaults>
  <a:extraClrSchemeLst>
    <a:extraClrScheme>
      <a:clrScheme name="6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 CIO Summit Fall 2008 16x9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901A742F32B44EB2378F00A8AFA1C9" ma:contentTypeVersion="1" ma:contentTypeDescription="Create a new document." ma:contentTypeScope="" ma:versionID="2165f32ba31530f2364ae793704ad947">
  <xsd:schema xmlns:xsd="http://www.w3.org/2001/XMLSchema" xmlns:p="http://schemas.microsoft.com/office/2006/metadata/properties" targetNamespace="http://schemas.microsoft.com/office/2006/metadata/properties" ma:root="true" ma:fieldsID="77bfcadc62d96189f0ab065ebfecccd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32E359D-6CF5-4FFA-8634-75E9224978FF}">
  <ds:schemaRefs>
    <ds:schemaRef ds:uri="http://schemas.microsoft.com/sharepoint/v3/contenttype/forms"/>
  </ds:schemaRefs>
</ds:datastoreItem>
</file>

<file path=customXml/itemProps2.xml><?xml version="1.0" encoding="utf-8"?>
<ds:datastoreItem xmlns:ds="http://schemas.openxmlformats.org/officeDocument/2006/customXml" ds:itemID="{38A49552-6617-47A9-96D3-6BEFC2FA9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DA9003B-9AFE-4421-9B10-6A3DE6E3476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1305</TotalTime>
  <Words>292</Words>
  <Application>Microsoft Office PowerPoint</Application>
  <PresentationFormat>On-screen Show (4:3)</PresentationFormat>
  <Paragraphs>51</Paragraphs>
  <Slides>9</Slides>
  <Notes>3</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1_Office Theme</vt:lpstr>
      <vt:lpstr>7_Visual Blue template_Arial</vt:lpstr>
      <vt:lpstr>US CIO Summit Fall 2008 16x9 Template</vt:lpstr>
      <vt:lpstr>3_Office Theme</vt:lpstr>
      <vt:lpstr>Slide 1</vt:lpstr>
      <vt:lpstr>Slide 2</vt:lpstr>
      <vt:lpstr>What We Hear From Our Customers:</vt:lpstr>
      <vt:lpstr>Slide 4</vt:lpstr>
      <vt:lpstr>Today’s focus</vt:lpstr>
      <vt:lpstr>Products</vt:lpstr>
      <vt:lpstr>Slide 7</vt:lpstr>
      <vt:lpstr>Slide 8</vt:lpstr>
      <vt:lpstr>Connect: Other Topic Areas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Moore</dc:creator>
  <cp:lastModifiedBy>yvmcga</cp:lastModifiedBy>
  <cp:revision>7</cp:revision>
  <dcterms:created xsi:type="dcterms:W3CDTF">2008-11-18T11:57:24Z</dcterms:created>
  <dcterms:modified xsi:type="dcterms:W3CDTF">2008-11-24T15:44:23Z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0x01010092901A742F32B44EB2378F00A8AFA1C9</vt:lpwstr>
  </property>
</Properties>
</file>