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9110-8F15-406E-94BD-230834470AAD}" type="datetimeFigureOut">
              <a:rPr lang="en-US" smtClean="0"/>
              <a:t>11/24/2008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F34F-F661-47C5-B452-6698510E8B22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ireland.ie/index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openxmlformats.org/officeDocument/2006/relationships/hyperlink" Target="http://www.redfusion.ie/" TargetMode="External"/><Relationship Id="rId26" Type="http://schemas.openxmlformats.org/officeDocument/2006/relationships/hyperlink" Target="http://www.itfocus.ie/" TargetMode="External"/><Relationship Id="rId39" Type="http://schemas.openxmlformats.org/officeDocument/2006/relationships/hyperlink" Target="http://www.delphi.ie/" TargetMode="External"/><Relationship Id="rId3" Type="http://schemas.openxmlformats.org/officeDocument/2006/relationships/hyperlink" Target="http://www.datapac.ie/" TargetMode="External"/><Relationship Id="rId21" Type="http://schemas.openxmlformats.org/officeDocument/2006/relationships/image" Target="../media/image12.jpeg"/><Relationship Id="rId34" Type="http://schemas.openxmlformats.org/officeDocument/2006/relationships/image" Target="../media/image20.png"/><Relationship Id="rId42" Type="http://schemas.openxmlformats.org/officeDocument/2006/relationships/image" Target="../media/image26.jpeg"/><Relationship Id="rId7" Type="http://schemas.openxmlformats.org/officeDocument/2006/relationships/hyperlink" Target="http://www.decision.ie/" TargetMode="External"/><Relationship Id="rId12" Type="http://schemas.openxmlformats.org/officeDocument/2006/relationships/hyperlink" Target="http://www.italliancegroup.com/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33" Type="http://schemas.openxmlformats.org/officeDocument/2006/relationships/image" Target="../media/image19.png"/><Relationship Id="rId38" Type="http://schemas.openxmlformats.org/officeDocument/2006/relationships/image" Target="../media/image23.gif"/><Relationship Id="rId2" Type="http://schemas.openxmlformats.org/officeDocument/2006/relationships/image" Target="../media/image1.png"/><Relationship Id="rId16" Type="http://schemas.openxmlformats.org/officeDocument/2006/relationships/hyperlink" Target="http://www.wiztech.ie/" TargetMode="External"/><Relationship Id="rId20" Type="http://schemas.openxmlformats.org/officeDocument/2006/relationships/hyperlink" Target="http://www.storm.ie/" TargetMode="External"/><Relationship Id="rId29" Type="http://schemas.openxmlformats.org/officeDocument/2006/relationships/image" Target="../media/image2.gif"/><Relationship Id="rId41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gif"/><Relationship Id="rId24" Type="http://schemas.openxmlformats.org/officeDocument/2006/relationships/hyperlink" Target="http://www.brandon.ie/" TargetMode="External"/><Relationship Id="rId32" Type="http://schemas.openxmlformats.org/officeDocument/2006/relationships/image" Target="../media/image18.gif"/><Relationship Id="rId37" Type="http://schemas.openxmlformats.org/officeDocument/2006/relationships/hyperlink" Target="http://www.parity.net/businesssolutions/" TargetMode="External"/><Relationship Id="rId40" Type="http://schemas.openxmlformats.org/officeDocument/2006/relationships/image" Target="../media/image24.gif"/><Relationship Id="rId5" Type="http://schemas.openxmlformats.org/officeDocument/2006/relationships/hyperlink" Target="http://www.cdsoft.ie/" TargetMode="External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hyperlink" Target="http://www.btireland.ie/index.shtml" TargetMode="External"/><Relationship Id="rId36" Type="http://schemas.openxmlformats.org/officeDocument/2006/relationships/image" Target="../media/image22.png"/><Relationship Id="rId10" Type="http://schemas.openxmlformats.org/officeDocument/2006/relationships/image" Target="../media/image6.jpeg"/><Relationship Id="rId19" Type="http://schemas.openxmlformats.org/officeDocument/2006/relationships/image" Target="../media/image11.png"/><Relationship Id="rId31" Type="http://schemas.openxmlformats.org/officeDocument/2006/relationships/image" Target="../media/image17.gif"/><Relationship Id="rId4" Type="http://schemas.openxmlformats.org/officeDocument/2006/relationships/image" Target="../media/image3.jpeg"/><Relationship Id="rId9" Type="http://schemas.openxmlformats.org/officeDocument/2006/relationships/hyperlink" Target="http://www.deft.ie/" TargetMode="External"/><Relationship Id="rId14" Type="http://schemas.openxmlformats.org/officeDocument/2006/relationships/hyperlink" Target="http://www.pmcentrix.com/" TargetMode="External"/><Relationship Id="rId22" Type="http://schemas.openxmlformats.org/officeDocument/2006/relationships/hyperlink" Target="http://www.inspiredss.com/" TargetMode="External"/><Relationship Id="rId27" Type="http://schemas.openxmlformats.org/officeDocument/2006/relationships/image" Target="../media/image15.jpeg"/><Relationship Id="rId30" Type="http://schemas.openxmlformats.org/officeDocument/2006/relationships/image" Target="../media/image16.png"/><Relationship Id="rId35" Type="http://schemas.openxmlformats.org/officeDocument/2006/relationships/image" Target="../media/image21.tiff"/><Relationship Id="rId43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382" y="0"/>
            <a:ext cx="92153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150268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2214554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/>
              <a:t>Unified Communications &amp; Collaboration Partners</a:t>
            </a:r>
            <a:endParaRPr lang="en-IE" sz="4400" dirty="0" smtClean="0"/>
          </a:p>
        </p:txBody>
      </p:sp>
      <p:pic>
        <p:nvPicPr>
          <p:cNvPr id="1043" name="Picture 19" descr="Go to BT Ireland hom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411163"/>
            <a:ext cx="1895475" cy="857251"/>
          </a:xfrm>
          <a:prstGeom prst="rect">
            <a:avLst/>
          </a:prstGeom>
          <a:noFill/>
        </p:spPr>
      </p:pic>
      <p:pic>
        <p:nvPicPr>
          <p:cNvPr id="1045" name="Picture 21" descr="Go to BT Ireland hom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411163"/>
            <a:ext cx="1895475" cy="857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549" y="0"/>
            <a:ext cx="92153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150268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/>
              <a:t>UC&amp;C </a:t>
            </a:r>
            <a:r>
              <a:rPr lang="en-IE" sz="4400" dirty="0" smtClean="0"/>
              <a:t>Partners</a:t>
            </a:r>
            <a:endParaRPr lang="en-IE" sz="4400" dirty="0" smtClean="0"/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86190"/>
            <a:ext cx="2214546" cy="7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3314"/>
            <a:ext cx="190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571744"/>
            <a:ext cx="832855" cy="88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3786190"/>
            <a:ext cx="1008275" cy="6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4357694"/>
            <a:ext cx="1846592" cy="7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429132"/>
            <a:ext cx="1747505" cy="7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56" y="4643446"/>
            <a:ext cx="2696316" cy="6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86710" y="5143512"/>
            <a:ext cx="1143008" cy="93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5357826"/>
            <a:ext cx="1558948" cy="103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72330" y="3500438"/>
            <a:ext cx="105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00298" y="2428868"/>
            <a:ext cx="2108909" cy="41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500298" y="3143248"/>
            <a:ext cx="1681357" cy="4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714480" y="5429264"/>
            <a:ext cx="1746236" cy="53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 descr="Go to BT Ireland home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55575" y="-411163"/>
            <a:ext cx="1895475" cy="857251"/>
          </a:xfrm>
          <a:prstGeom prst="rect">
            <a:avLst/>
          </a:prstGeom>
          <a:noFill/>
        </p:spPr>
      </p:pic>
      <p:pic>
        <p:nvPicPr>
          <p:cNvPr id="1045" name="Picture 21" descr="Go to BT Ireland home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55575" y="-411163"/>
            <a:ext cx="1895475" cy="857251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214678" y="3786190"/>
            <a:ext cx="1390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 descr="\\dubitgintlm02\Mydocs9\yvmcga\My Documents\IW\UC&amp;C\Partner Logos\resEircomLogo.gi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285852" y="2643182"/>
            <a:ext cx="957269" cy="642942"/>
          </a:xfrm>
          <a:prstGeom prst="rect">
            <a:avLst/>
          </a:prstGeom>
          <a:noFill/>
        </p:spPr>
      </p:pic>
      <p:pic>
        <p:nvPicPr>
          <p:cNvPr id="1050" name="Picture 26" descr="Fujitsu The Possibilities are Infinite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500298" y="6143644"/>
            <a:ext cx="2867025" cy="476250"/>
          </a:xfrm>
          <a:prstGeom prst="rect">
            <a:avLst/>
          </a:prstGeom>
          <a:noFill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643570" y="5357826"/>
            <a:ext cx="923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643306" y="5429264"/>
            <a:ext cx="1781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715008" y="6000768"/>
            <a:ext cx="2057409" cy="6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7" name="Picture 33" descr="C:\Users\yvmcga\AppData\Local\Microsoft\Windows\Temporary Internet Files\Content.Outlook\8OWR60C8\Ward-logo_CMYK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358214" y="1857364"/>
            <a:ext cx="568731" cy="24570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Picture 2" descr="C:\Users\yvmcga\AppData\Local\Microsoft\Windows\Temporary Internet Files\Content.Outlook\8OWR60C8\losengeLarge.gif">
            <a:hlinkClick r:id="rId37"/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857884" y="1785926"/>
            <a:ext cx="2956273" cy="1000132"/>
          </a:xfrm>
          <a:prstGeom prst="rect">
            <a:avLst/>
          </a:prstGeom>
          <a:noFill/>
        </p:spPr>
      </p:pic>
      <p:pic>
        <p:nvPicPr>
          <p:cNvPr id="4100" name="Picture 4" descr="C:\Users\yvmcga\AppData\Local\Microsoft\Windows\Temporary Internet Files\Content.Outlook\8OWR60C8\delphi.gif">
            <a:hlinkClick r:id="rId39"/>
          </p:cNvPr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168088" y="1785926"/>
            <a:ext cx="1736911" cy="738187"/>
          </a:xfrm>
          <a:prstGeom prst="rect">
            <a:avLst/>
          </a:prstGeom>
          <a:noFill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929190" y="2428868"/>
            <a:ext cx="897208" cy="122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714876" y="4643446"/>
            <a:ext cx="2325667" cy="63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 descr="image001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457494" y="2714620"/>
            <a:ext cx="1381585" cy="62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01A742F32B44EB2378F00A8AFA1C9" ma:contentTypeVersion="1" ma:contentTypeDescription="Create a new document." ma:contentTypeScope="" ma:versionID="2165f32ba31530f2364ae793704ad947">
  <xsd:schema xmlns:xsd="http://www.w3.org/2001/XMLSchema" xmlns:p="http://schemas.microsoft.com/office/2006/metadata/properties" targetNamespace="http://schemas.microsoft.com/office/2006/metadata/properties" ma:root="true" ma:fieldsID="77bfcadc62d96189f0ab065ebfeccc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D63759-051B-4D30-AB16-1EECC1D16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7191FBB-A482-4672-9A63-7D479512F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2F741-FE58-4C22-A802-95BA0D7B216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yvmcga</dc:creator>
  <cp:lastModifiedBy>yvmcga</cp:lastModifiedBy>
  <cp:revision>2</cp:revision>
  <dcterms:created xsi:type="dcterms:W3CDTF">2008-11-24T15:44:40Z</dcterms:created>
  <dcterms:modified xsi:type="dcterms:W3CDTF">2008-11-24T15:46:23Z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0x01010092901A742F32B44EB2378F00A8AFA1C9</vt:lpwstr>
  </property>
</Properties>
</file>