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6" r:id="rId4"/>
    <p:sldId id="268" r:id="rId5"/>
    <p:sldId id="261" r:id="rId6"/>
    <p:sldId id="265" r:id="rId7"/>
    <p:sldId id="262" r:id="rId8"/>
    <p:sldId id="260" r:id="rId9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01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 showGuides="1">
      <p:cViewPr>
        <p:scale>
          <a:sx n="70" d="100"/>
          <a:sy n="70" d="100"/>
        </p:scale>
        <p:origin x="-438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C23C2-5E85-4563-972F-ECFF8E27D6F7}" type="doc">
      <dgm:prSet loTypeId="urn:microsoft.com/office/officeart/2005/8/layout/cycle4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CABF7FA9-0D86-4E79-9CBC-2344391A38BE}">
      <dgm:prSet phldrT="[テキスト]" custT="1"/>
      <dgm:spPr/>
      <dgm:t>
        <a:bodyPr/>
        <a:lstStyle/>
        <a:p>
          <a:r>
            <a:rPr kumimoji="1" lang="ja-JP" altLang="en-US" sz="2800" dirty="0" smtClean="0"/>
            <a:t>情報量</a:t>
          </a:r>
          <a:endParaRPr kumimoji="1" lang="ja-JP" altLang="en-US" sz="2800" dirty="0"/>
        </a:p>
      </dgm:t>
    </dgm:pt>
    <dgm:pt modelId="{73199159-4F51-4AD1-BCF9-D799909AD892}" type="parTrans" cxnId="{AFE12827-A254-4EE7-8B72-B955FD11436A}">
      <dgm:prSet/>
      <dgm:spPr/>
      <dgm:t>
        <a:bodyPr/>
        <a:lstStyle/>
        <a:p>
          <a:endParaRPr kumimoji="1" lang="ja-JP" altLang="en-US"/>
        </a:p>
      </dgm:t>
    </dgm:pt>
    <dgm:pt modelId="{3EC7FBF9-FEE5-4ED5-9B33-63B0D4564238}" type="sibTrans" cxnId="{AFE12827-A254-4EE7-8B72-B955FD11436A}">
      <dgm:prSet/>
      <dgm:spPr/>
      <dgm:t>
        <a:bodyPr/>
        <a:lstStyle/>
        <a:p>
          <a:endParaRPr kumimoji="1" lang="ja-JP" altLang="en-US"/>
        </a:p>
      </dgm:t>
    </dgm:pt>
    <dgm:pt modelId="{0526BF56-4055-4CE6-9423-D9C41B811589}">
      <dgm:prSet phldrT="[テキスト]"/>
      <dgm:spPr/>
      <dgm:t>
        <a:bodyPr/>
        <a:lstStyle/>
        <a:p>
          <a:r>
            <a:rPr kumimoji="1" lang="ja-JP" altLang="en-US" dirty="0" smtClean="0"/>
            <a:t>大量の情報を記録</a:t>
          </a:r>
          <a:endParaRPr kumimoji="1" lang="ja-JP" altLang="en-US" dirty="0"/>
        </a:p>
      </dgm:t>
    </dgm:pt>
    <dgm:pt modelId="{93404B81-6819-4898-B2D9-12B47ECBC9E9}" type="parTrans" cxnId="{87FB9E38-629C-464F-A85D-0E350F2707A7}">
      <dgm:prSet/>
      <dgm:spPr/>
      <dgm:t>
        <a:bodyPr/>
        <a:lstStyle/>
        <a:p>
          <a:endParaRPr kumimoji="1" lang="ja-JP" altLang="en-US"/>
        </a:p>
      </dgm:t>
    </dgm:pt>
    <dgm:pt modelId="{4C2BF24F-6799-4232-BC71-4C6D6F638030}" type="sibTrans" cxnId="{87FB9E38-629C-464F-A85D-0E350F2707A7}">
      <dgm:prSet/>
      <dgm:spPr/>
      <dgm:t>
        <a:bodyPr/>
        <a:lstStyle/>
        <a:p>
          <a:endParaRPr kumimoji="1" lang="ja-JP" altLang="en-US"/>
        </a:p>
      </dgm:t>
    </dgm:pt>
    <dgm:pt modelId="{54A1762F-B333-48EA-A678-001B7A5EE1C2}">
      <dgm:prSet phldrT="[テキスト]" custT="1"/>
      <dgm:spPr/>
      <dgm:t>
        <a:bodyPr/>
        <a:lstStyle/>
        <a:p>
          <a:r>
            <a:rPr kumimoji="1" lang="ja-JP" altLang="en-US" sz="2800" dirty="0" smtClean="0"/>
            <a:t>セキュリティ</a:t>
          </a:r>
          <a:endParaRPr kumimoji="1" lang="ja-JP" altLang="en-US" sz="2800" dirty="0"/>
        </a:p>
      </dgm:t>
    </dgm:pt>
    <dgm:pt modelId="{9D52B676-105F-4394-B07E-57FD71F3195C}" type="parTrans" cxnId="{16557290-0D57-4D31-A302-8876DAFF0B55}">
      <dgm:prSet/>
      <dgm:spPr/>
      <dgm:t>
        <a:bodyPr/>
        <a:lstStyle/>
        <a:p>
          <a:endParaRPr kumimoji="1" lang="ja-JP" altLang="en-US"/>
        </a:p>
      </dgm:t>
    </dgm:pt>
    <dgm:pt modelId="{17317AAF-370F-4974-AEDE-0A53F64285A9}" type="sibTrans" cxnId="{16557290-0D57-4D31-A302-8876DAFF0B55}">
      <dgm:prSet/>
      <dgm:spPr/>
      <dgm:t>
        <a:bodyPr/>
        <a:lstStyle/>
        <a:p>
          <a:endParaRPr kumimoji="1" lang="ja-JP" altLang="en-US"/>
        </a:p>
      </dgm:t>
    </dgm:pt>
    <dgm:pt modelId="{FF7038EF-B642-473F-B9C5-B2B35507D780}">
      <dgm:prSet phldrT="[テキスト]"/>
      <dgm:spPr/>
      <dgm:t>
        <a:bodyPr/>
        <a:lstStyle/>
        <a:p>
          <a:r>
            <a:rPr kumimoji="1" lang="ja-JP" altLang="en-US" dirty="0" smtClean="0"/>
            <a:t>暗号機能</a:t>
          </a:r>
          <a:endParaRPr kumimoji="1" lang="ja-JP" altLang="en-US" dirty="0"/>
        </a:p>
      </dgm:t>
    </dgm:pt>
    <dgm:pt modelId="{C10C211A-D573-4781-82EE-7C8D9963A4BA}" type="parTrans" cxnId="{53EC7AC6-DF1E-46A3-9761-B9E89A861FA1}">
      <dgm:prSet/>
      <dgm:spPr/>
      <dgm:t>
        <a:bodyPr/>
        <a:lstStyle/>
        <a:p>
          <a:endParaRPr kumimoji="1" lang="ja-JP" altLang="en-US"/>
        </a:p>
      </dgm:t>
    </dgm:pt>
    <dgm:pt modelId="{90CCA83C-5E23-4617-B0A2-67FD636DC100}" type="sibTrans" cxnId="{53EC7AC6-DF1E-46A3-9761-B9E89A861FA1}">
      <dgm:prSet/>
      <dgm:spPr/>
      <dgm:t>
        <a:bodyPr/>
        <a:lstStyle/>
        <a:p>
          <a:endParaRPr kumimoji="1" lang="ja-JP" altLang="en-US"/>
        </a:p>
      </dgm:t>
    </dgm:pt>
    <dgm:pt modelId="{6FB05F87-9F36-4A20-9E55-6E463FA63145}">
      <dgm:prSet phldrT="[テキスト]" custT="1"/>
      <dgm:spPr/>
      <dgm:t>
        <a:bodyPr/>
        <a:lstStyle/>
        <a:p>
          <a:r>
            <a:rPr kumimoji="1" lang="ja-JP" altLang="en-US" sz="2800" dirty="0" smtClean="0"/>
            <a:t>将来性</a:t>
          </a:r>
          <a:endParaRPr kumimoji="1" lang="ja-JP" altLang="en-US" sz="2800" dirty="0"/>
        </a:p>
      </dgm:t>
    </dgm:pt>
    <dgm:pt modelId="{05039253-4B3F-4B5F-BFA9-117CAB0A2EEC}" type="parTrans" cxnId="{067B3D19-A43B-43E1-82C4-F4AD73E70442}">
      <dgm:prSet/>
      <dgm:spPr/>
      <dgm:t>
        <a:bodyPr/>
        <a:lstStyle/>
        <a:p>
          <a:endParaRPr kumimoji="1" lang="ja-JP" altLang="en-US"/>
        </a:p>
      </dgm:t>
    </dgm:pt>
    <dgm:pt modelId="{9F271462-569A-4C3C-A4BE-EB6849854A8C}" type="sibTrans" cxnId="{067B3D19-A43B-43E1-82C4-F4AD73E70442}">
      <dgm:prSet/>
      <dgm:spPr/>
      <dgm:t>
        <a:bodyPr/>
        <a:lstStyle/>
        <a:p>
          <a:endParaRPr kumimoji="1" lang="ja-JP" altLang="en-US"/>
        </a:p>
      </dgm:t>
    </dgm:pt>
    <dgm:pt modelId="{8976E227-66E1-49F7-9D5B-18F3243EC324}">
      <dgm:prSet phldrT="[テキスト]"/>
      <dgm:spPr/>
      <dgm:t>
        <a:bodyPr/>
        <a:lstStyle/>
        <a:p>
          <a:r>
            <a:rPr kumimoji="1" lang="ja-JP" altLang="en-US" dirty="0" smtClean="0"/>
            <a:t>そのほかのカードとの連動</a:t>
          </a:r>
          <a:endParaRPr kumimoji="1" lang="ja-JP" altLang="en-US" dirty="0"/>
        </a:p>
      </dgm:t>
    </dgm:pt>
    <dgm:pt modelId="{8967619A-762B-4C20-8B7D-122C44E4EE72}" type="parTrans" cxnId="{D82B76F0-91B5-48F5-A501-2267B3E69431}">
      <dgm:prSet/>
      <dgm:spPr/>
      <dgm:t>
        <a:bodyPr/>
        <a:lstStyle/>
        <a:p>
          <a:endParaRPr kumimoji="1" lang="ja-JP" altLang="en-US"/>
        </a:p>
      </dgm:t>
    </dgm:pt>
    <dgm:pt modelId="{DA461187-3B26-4B27-8EF0-49E551946892}" type="sibTrans" cxnId="{D82B76F0-91B5-48F5-A501-2267B3E69431}">
      <dgm:prSet/>
      <dgm:spPr/>
      <dgm:t>
        <a:bodyPr/>
        <a:lstStyle/>
        <a:p>
          <a:endParaRPr kumimoji="1" lang="ja-JP" altLang="en-US"/>
        </a:p>
      </dgm:t>
    </dgm:pt>
    <dgm:pt modelId="{796B2DB6-5BF0-48AF-B7E0-A557D5E9CDD6}">
      <dgm:prSet phldrT="[テキスト]"/>
      <dgm:spPr/>
      <dgm:t>
        <a:bodyPr/>
        <a:lstStyle/>
        <a:p>
          <a:r>
            <a:rPr kumimoji="1" lang="ja-JP" altLang="en-US" dirty="0" smtClean="0"/>
            <a:t>個人情報</a:t>
          </a:r>
          <a:endParaRPr kumimoji="1" lang="ja-JP" altLang="en-US" dirty="0"/>
        </a:p>
      </dgm:t>
    </dgm:pt>
    <dgm:pt modelId="{A696E152-60B0-409B-A779-DB5286D4F1AB}" type="parTrans" cxnId="{8FB3E269-9059-4279-889B-310703E2196D}">
      <dgm:prSet/>
      <dgm:spPr/>
      <dgm:t>
        <a:bodyPr/>
        <a:lstStyle/>
        <a:p>
          <a:endParaRPr kumimoji="1" lang="ja-JP" altLang="en-US"/>
        </a:p>
      </dgm:t>
    </dgm:pt>
    <dgm:pt modelId="{B2DF52A4-4B13-412C-BF16-58B303FA0D1A}" type="sibTrans" cxnId="{8FB3E269-9059-4279-889B-310703E2196D}">
      <dgm:prSet/>
      <dgm:spPr/>
      <dgm:t>
        <a:bodyPr/>
        <a:lstStyle/>
        <a:p>
          <a:endParaRPr kumimoji="1" lang="ja-JP" altLang="en-US"/>
        </a:p>
      </dgm:t>
    </dgm:pt>
    <dgm:pt modelId="{6B2B9515-49D7-4D02-A924-7096A074938F}">
      <dgm:prSet phldrT="[テキスト]"/>
      <dgm:spPr/>
      <dgm:t>
        <a:bodyPr/>
        <a:lstStyle/>
        <a:p>
          <a:r>
            <a:rPr kumimoji="1" lang="ja-JP" altLang="en-US" dirty="0" smtClean="0"/>
            <a:t>購入履歴</a:t>
          </a:r>
          <a:endParaRPr kumimoji="1" lang="ja-JP" altLang="en-US" dirty="0"/>
        </a:p>
      </dgm:t>
    </dgm:pt>
    <dgm:pt modelId="{16EDEF75-3382-4D3F-B662-37945E098904}" type="parTrans" cxnId="{DE56D727-85EF-4120-AE6C-0E5321866F64}">
      <dgm:prSet/>
      <dgm:spPr/>
      <dgm:t>
        <a:bodyPr/>
        <a:lstStyle/>
        <a:p>
          <a:endParaRPr kumimoji="1" lang="ja-JP" altLang="en-US"/>
        </a:p>
      </dgm:t>
    </dgm:pt>
    <dgm:pt modelId="{1E94F023-9315-48C2-A12F-72F3255CC9CB}" type="sibTrans" cxnId="{DE56D727-85EF-4120-AE6C-0E5321866F64}">
      <dgm:prSet/>
      <dgm:spPr/>
      <dgm:t>
        <a:bodyPr/>
        <a:lstStyle/>
        <a:p>
          <a:endParaRPr kumimoji="1" lang="ja-JP" altLang="en-US"/>
        </a:p>
      </dgm:t>
    </dgm:pt>
    <dgm:pt modelId="{B56A2EE6-1029-408D-8E8A-4050BF08B103}">
      <dgm:prSet phldrT="[テキスト]" custT="1"/>
      <dgm:spPr/>
      <dgm:t>
        <a:bodyPr/>
        <a:lstStyle/>
        <a:p>
          <a:r>
            <a:rPr kumimoji="1" lang="ja-JP" altLang="en-US" sz="2800" dirty="0" smtClean="0"/>
            <a:t>顧客</a:t>
          </a:r>
          <a:r>
            <a:rPr kumimoji="1" lang="en-US" altLang="ja-JP" sz="2800" dirty="0" smtClean="0"/>
            <a:t/>
          </a:r>
          <a:br>
            <a:rPr kumimoji="1" lang="en-US" altLang="ja-JP" sz="2800" dirty="0" smtClean="0"/>
          </a:br>
          <a:r>
            <a:rPr kumimoji="1" lang="ja-JP" altLang="en-US" sz="2800" dirty="0" smtClean="0"/>
            <a:t>管理</a:t>
          </a:r>
          <a:endParaRPr kumimoji="1" lang="ja-JP" altLang="en-US" sz="2800" dirty="0"/>
        </a:p>
      </dgm:t>
    </dgm:pt>
    <dgm:pt modelId="{B3D2BE7B-B19C-4CF7-B3BD-9645383F951B}" type="parTrans" cxnId="{20199546-9F23-4312-9A0E-0F3E2362CD65}">
      <dgm:prSet/>
      <dgm:spPr/>
      <dgm:t>
        <a:bodyPr/>
        <a:lstStyle/>
        <a:p>
          <a:endParaRPr kumimoji="1" lang="ja-JP" altLang="en-US"/>
        </a:p>
      </dgm:t>
    </dgm:pt>
    <dgm:pt modelId="{1CA9F2BA-2872-4514-8A9D-694896A1118C}" type="sibTrans" cxnId="{20199546-9F23-4312-9A0E-0F3E2362CD65}">
      <dgm:prSet/>
      <dgm:spPr/>
      <dgm:t>
        <a:bodyPr/>
        <a:lstStyle/>
        <a:p>
          <a:endParaRPr kumimoji="1" lang="ja-JP" altLang="en-US"/>
        </a:p>
      </dgm:t>
    </dgm:pt>
    <dgm:pt modelId="{F31CA87A-4DA9-44DA-B2B3-50BECF2BA322}">
      <dgm:prSet phldrT="[テキスト]"/>
      <dgm:spPr/>
      <dgm:t>
        <a:bodyPr/>
        <a:lstStyle/>
        <a:p>
          <a:r>
            <a:rPr kumimoji="1" lang="ja-JP" altLang="en-US" dirty="0" smtClean="0"/>
            <a:t>偽造が困難</a:t>
          </a:r>
          <a:endParaRPr kumimoji="1" lang="ja-JP" altLang="en-US" dirty="0"/>
        </a:p>
      </dgm:t>
    </dgm:pt>
    <dgm:pt modelId="{E887413B-F352-4C00-ACDD-FB0AF897ECD9}" type="parTrans" cxnId="{872ECE6F-DF29-4988-AED4-1B982B79221E}">
      <dgm:prSet/>
      <dgm:spPr/>
      <dgm:t>
        <a:bodyPr/>
        <a:lstStyle/>
        <a:p>
          <a:endParaRPr kumimoji="1" lang="ja-JP" altLang="en-US"/>
        </a:p>
      </dgm:t>
    </dgm:pt>
    <dgm:pt modelId="{4D1B62EA-8529-4F0A-A656-1900C2991F1F}" type="sibTrans" cxnId="{872ECE6F-DF29-4988-AED4-1B982B79221E}">
      <dgm:prSet/>
      <dgm:spPr/>
      <dgm:t>
        <a:bodyPr/>
        <a:lstStyle/>
        <a:p>
          <a:endParaRPr kumimoji="1" lang="ja-JP" altLang="en-US"/>
        </a:p>
      </dgm:t>
    </dgm:pt>
    <dgm:pt modelId="{DB8B2BBC-A547-47A4-B716-E6D4EBE0A104}" type="pres">
      <dgm:prSet presAssocID="{771C23C2-5E85-4563-972F-ECFF8E27D6F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9DD8631-823E-45EC-889F-77732E44EC22}" type="pres">
      <dgm:prSet presAssocID="{771C23C2-5E85-4563-972F-ECFF8E27D6F7}" presName="children" presStyleCnt="0"/>
      <dgm:spPr/>
      <dgm:t>
        <a:bodyPr/>
        <a:lstStyle/>
        <a:p>
          <a:endParaRPr kumimoji="1" lang="ja-JP" altLang="en-US"/>
        </a:p>
      </dgm:t>
    </dgm:pt>
    <dgm:pt modelId="{C76F2B0E-DDA9-4047-B05B-57EE6CF4AE95}" type="pres">
      <dgm:prSet presAssocID="{771C23C2-5E85-4563-972F-ECFF8E27D6F7}" presName="child1group" presStyleCnt="0"/>
      <dgm:spPr/>
      <dgm:t>
        <a:bodyPr/>
        <a:lstStyle/>
        <a:p>
          <a:endParaRPr kumimoji="1" lang="ja-JP" altLang="en-US"/>
        </a:p>
      </dgm:t>
    </dgm:pt>
    <dgm:pt modelId="{16266D4C-05C3-4734-A478-B8FFB54A76BE}" type="pres">
      <dgm:prSet presAssocID="{771C23C2-5E85-4563-972F-ECFF8E27D6F7}" presName="child1" presStyleLbl="bgAcc1" presStyleIdx="0" presStyleCnt="4" custLinFactNeighborX="-9008" custLinFactNeighborY="-21704"/>
      <dgm:spPr/>
      <dgm:t>
        <a:bodyPr/>
        <a:lstStyle/>
        <a:p>
          <a:endParaRPr kumimoji="1" lang="ja-JP" altLang="en-US"/>
        </a:p>
      </dgm:t>
    </dgm:pt>
    <dgm:pt modelId="{2A81C58E-53FE-487B-B2D7-2C1374E9DAE5}" type="pres">
      <dgm:prSet presAssocID="{771C23C2-5E85-4563-972F-ECFF8E27D6F7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F6B1062-1257-4BC1-87EE-758DC72FE779}" type="pres">
      <dgm:prSet presAssocID="{771C23C2-5E85-4563-972F-ECFF8E27D6F7}" presName="child2group" presStyleCnt="0"/>
      <dgm:spPr/>
      <dgm:t>
        <a:bodyPr/>
        <a:lstStyle/>
        <a:p>
          <a:endParaRPr kumimoji="1" lang="ja-JP" altLang="en-US"/>
        </a:p>
      </dgm:t>
    </dgm:pt>
    <dgm:pt modelId="{D025E05F-F696-482C-95AE-676DAC0E9A79}" type="pres">
      <dgm:prSet presAssocID="{771C23C2-5E85-4563-972F-ECFF8E27D6F7}" presName="child2" presStyleLbl="bgAcc1" presStyleIdx="1" presStyleCnt="4"/>
      <dgm:spPr/>
      <dgm:t>
        <a:bodyPr/>
        <a:lstStyle/>
        <a:p>
          <a:endParaRPr kumimoji="1" lang="ja-JP" altLang="en-US"/>
        </a:p>
      </dgm:t>
    </dgm:pt>
    <dgm:pt modelId="{6E51AC8E-540A-49D5-A32C-A78821B56176}" type="pres">
      <dgm:prSet presAssocID="{771C23C2-5E85-4563-972F-ECFF8E27D6F7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BF4138D-8BE2-4899-A482-A30D5DA602C9}" type="pres">
      <dgm:prSet presAssocID="{771C23C2-5E85-4563-972F-ECFF8E27D6F7}" presName="child3group" presStyleCnt="0"/>
      <dgm:spPr/>
      <dgm:t>
        <a:bodyPr/>
        <a:lstStyle/>
        <a:p>
          <a:endParaRPr kumimoji="1" lang="ja-JP" altLang="en-US"/>
        </a:p>
      </dgm:t>
    </dgm:pt>
    <dgm:pt modelId="{08F043E1-7626-4B09-8FED-99003CE42DDB}" type="pres">
      <dgm:prSet presAssocID="{771C23C2-5E85-4563-972F-ECFF8E27D6F7}" presName="child3" presStyleLbl="bgAcc1" presStyleIdx="2" presStyleCnt="4"/>
      <dgm:spPr/>
      <dgm:t>
        <a:bodyPr/>
        <a:lstStyle/>
        <a:p>
          <a:endParaRPr kumimoji="1" lang="ja-JP" altLang="en-US"/>
        </a:p>
      </dgm:t>
    </dgm:pt>
    <dgm:pt modelId="{DDB85B34-F4A2-45A8-A256-DF0888411349}" type="pres">
      <dgm:prSet presAssocID="{771C23C2-5E85-4563-972F-ECFF8E27D6F7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81F620D-9161-4C9D-896B-BA32CCEDB27C}" type="pres">
      <dgm:prSet presAssocID="{771C23C2-5E85-4563-972F-ECFF8E27D6F7}" presName="child4group" presStyleCnt="0"/>
      <dgm:spPr/>
      <dgm:t>
        <a:bodyPr/>
        <a:lstStyle/>
        <a:p>
          <a:endParaRPr kumimoji="1" lang="ja-JP" altLang="en-US"/>
        </a:p>
      </dgm:t>
    </dgm:pt>
    <dgm:pt modelId="{5DD6CE0C-EAB8-4007-AA2A-3A7AEF9C4A4A}" type="pres">
      <dgm:prSet presAssocID="{771C23C2-5E85-4563-972F-ECFF8E27D6F7}" presName="child4" presStyleLbl="bgAcc1" presStyleIdx="3" presStyleCnt="4"/>
      <dgm:spPr/>
      <dgm:t>
        <a:bodyPr/>
        <a:lstStyle/>
        <a:p>
          <a:endParaRPr kumimoji="1" lang="ja-JP" altLang="en-US"/>
        </a:p>
      </dgm:t>
    </dgm:pt>
    <dgm:pt modelId="{945776A5-B0EB-46F6-A020-A35D9ED0938C}" type="pres">
      <dgm:prSet presAssocID="{771C23C2-5E85-4563-972F-ECFF8E27D6F7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35A687C-7145-49E2-B28C-CC522AB1B753}" type="pres">
      <dgm:prSet presAssocID="{771C23C2-5E85-4563-972F-ECFF8E27D6F7}" presName="childPlaceholder" presStyleCnt="0"/>
      <dgm:spPr/>
      <dgm:t>
        <a:bodyPr/>
        <a:lstStyle/>
        <a:p>
          <a:endParaRPr kumimoji="1" lang="ja-JP" altLang="en-US"/>
        </a:p>
      </dgm:t>
    </dgm:pt>
    <dgm:pt modelId="{C758EB2C-90F5-46A6-B9D7-5BC5E53695CB}" type="pres">
      <dgm:prSet presAssocID="{771C23C2-5E85-4563-972F-ECFF8E27D6F7}" presName="circle" presStyleCnt="0"/>
      <dgm:spPr/>
      <dgm:t>
        <a:bodyPr/>
        <a:lstStyle/>
        <a:p>
          <a:endParaRPr kumimoji="1" lang="ja-JP" altLang="en-US"/>
        </a:p>
      </dgm:t>
    </dgm:pt>
    <dgm:pt modelId="{FA5F0EE7-C7C8-476E-8F65-2B5F5976EF58}" type="pres">
      <dgm:prSet presAssocID="{771C23C2-5E85-4563-972F-ECFF8E27D6F7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A83FACD-9840-4843-A9D4-AF4E186EC42C}" type="pres">
      <dgm:prSet presAssocID="{771C23C2-5E85-4563-972F-ECFF8E27D6F7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3D73EE0-E664-4DC1-B2A2-23BC3C5ACDC1}" type="pres">
      <dgm:prSet presAssocID="{771C23C2-5E85-4563-972F-ECFF8E27D6F7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CB6AABC-642E-4411-A68D-9B4E38CBAFE2}" type="pres">
      <dgm:prSet presAssocID="{771C23C2-5E85-4563-972F-ECFF8E27D6F7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1FEC687-7E6C-461E-B7C9-F860B00FE4D1}" type="pres">
      <dgm:prSet presAssocID="{771C23C2-5E85-4563-972F-ECFF8E27D6F7}" presName="quadrantPlaceholder" presStyleCnt="0"/>
      <dgm:spPr/>
      <dgm:t>
        <a:bodyPr/>
        <a:lstStyle/>
        <a:p>
          <a:endParaRPr kumimoji="1" lang="ja-JP" altLang="en-US"/>
        </a:p>
      </dgm:t>
    </dgm:pt>
    <dgm:pt modelId="{A0674F64-3C86-4A88-A23B-633E5DDF608D}" type="pres">
      <dgm:prSet presAssocID="{771C23C2-5E85-4563-972F-ECFF8E27D6F7}" presName="center1" presStyleLbl="fgShp" presStyleIdx="0" presStyleCnt="2"/>
      <dgm:spPr/>
      <dgm:t>
        <a:bodyPr/>
        <a:lstStyle/>
        <a:p>
          <a:endParaRPr kumimoji="1" lang="ja-JP" altLang="en-US"/>
        </a:p>
      </dgm:t>
    </dgm:pt>
    <dgm:pt modelId="{1AD0D7A0-4065-41BE-A116-7EABC7BC73A0}" type="pres">
      <dgm:prSet presAssocID="{771C23C2-5E85-4563-972F-ECFF8E27D6F7}" presName="center2" presStyleLbl="fgShp" presStyleIdx="1" presStyleCnt="2"/>
      <dgm:spPr/>
      <dgm:t>
        <a:bodyPr/>
        <a:lstStyle/>
        <a:p>
          <a:endParaRPr kumimoji="1" lang="ja-JP" altLang="en-US"/>
        </a:p>
      </dgm:t>
    </dgm:pt>
  </dgm:ptLst>
  <dgm:cxnLst>
    <dgm:cxn modelId="{BF1231F2-351B-4B58-B50F-0C8257D9CA53}" type="presOf" srcId="{0526BF56-4055-4CE6-9423-D9C41B811589}" destId="{2A81C58E-53FE-487B-B2D7-2C1374E9DAE5}" srcOrd="1" destOrd="0" presId="urn:microsoft.com/office/officeart/2005/8/layout/cycle4"/>
    <dgm:cxn modelId="{68C45951-72BD-4980-A5EB-6F6E5E339741}" type="presOf" srcId="{F31CA87A-4DA9-44DA-B2B3-50BECF2BA322}" destId="{D025E05F-F696-482C-95AE-676DAC0E9A79}" srcOrd="0" destOrd="1" presId="urn:microsoft.com/office/officeart/2005/8/layout/cycle4"/>
    <dgm:cxn modelId="{B18CFABF-CD8F-4D38-BFC3-235DF6AC1378}" type="presOf" srcId="{796B2DB6-5BF0-48AF-B7E0-A557D5E9CDD6}" destId="{5DD6CE0C-EAB8-4007-AA2A-3A7AEF9C4A4A}" srcOrd="0" destOrd="0" presId="urn:microsoft.com/office/officeart/2005/8/layout/cycle4"/>
    <dgm:cxn modelId="{20199546-9F23-4312-9A0E-0F3E2362CD65}" srcId="{771C23C2-5E85-4563-972F-ECFF8E27D6F7}" destId="{B56A2EE6-1029-408D-8E8A-4050BF08B103}" srcOrd="3" destOrd="0" parTransId="{B3D2BE7B-B19C-4CF7-B3BD-9645383F951B}" sibTransId="{1CA9F2BA-2872-4514-8A9D-694896A1118C}"/>
    <dgm:cxn modelId="{3A21429E-E46F-466F-AEB3-9503F0119D64}" type="presOf" srcId="{6FB05F87-9F36-4A20-9E55-6E463FA63145}" destId="{83D73EE0-E664-4DC1-B2A2-23BC3C5ACDC1}" srcOrd="0" destOrd="0" presId="urn:microsoft.com/office/officeart/2005/8/layout/cycle4"/>
    <dgm:cxn modelId="{02BC65FD-518B-40E0-A730-2E2B106F4FA6}" type="presOf" srcId="{B56A2EE6-1029-408D-8E8A-4050BF08B103}" destId="{BCB6AABC-642E-4411-A68D-9B4E38CBAFE2}" srcOrd="0" destOrd="0" presId="urn:microsoft.com/office/officeart/2005/8/layout/cycle4"/>
    <dgm:cxn modelId="{87FB9E38-629C-464F-A85D-0E350F2707A7}" srcId="{CABF7FA9-0D86-4E79-9CBC-2344391A38BE}" destId="{0526BF56-4055-4CE6-9423-D9C41B811589}" srcOrd="0" destOrd="0" parTransId="{93404B81-6819-4898-B2D9-12B47ECBC9E9}" sibTransId="{4C2BF24F-6799-4232-BC71-4C6D6F638030}"/>
    <dgm:cxn modelId="{DE56D727-85EF-4120-AE6C-0E5321866F64}" srcId="{B56A2EE6-1029-408D-8E8A-4050BF08B103}" destId="{6B2B9515-49D7-4D02-A924-7096A074938F}" srcOrd="1" destOrd="0" parTransId="{16EDEF75-3382-4D3F-B662-37945E098904}" sibTransId="{1E94F023-9315-48C2-A12F-72F3255CC9CB}"/>
    <dgm:cxn modelId="{0D636F2F-F055-4F43-88D0-415D04229A5D}" type="presOf" srcId="{6B2B9515-49D7-4D02-A924-7096A074938F}" destId="{5DD6CE0C-EAB8-4007-AA2A-3A7AEF9C4A4A}" srcOrd="0" destOrd="1" presId="urn:microsoft.com/office/officeart/2005/8/layout/cycle4"/>
    <dgm:cxn modelId="{16557290-0D57-4D31-A302-8876DAFF0B55}" srcId="{771C23C2-5E85-4563-972F-ECFF8E27D6F7}" destId="{54A1762F-B333-48EA-A678-001B7A5EE1C2}" srcOrd="1" destOrd="0" parTransId="{9D52B676-105F-4394-B07E-57FD71F3195C}" sibTransId="{17317AAF-370F-4974-AEDE-0A53F64285A9}"/>
    <dgm:cxn modelId="{8D934AB6-7017-4921-8FB4-8FD1DADE621C}" type="presOf" srcId="{0526BF56-4055-4CE6-9423-D9C41B811589}" destId="{16266D4C-05C3-4734-A478-B8FFB54A76BE}" srcOrd="0" destOrd="0" presId="urn:microsoft.com/office/officeart/2005/8/layout/cycle4"/>
    <dgm:cxn modelId="{AFE12827-A254-4EE7-8B72-B955FD11436A}" srcId="{771C23C2-5E85-4563-972F-ECFF8E27D6F7}" destId="{CABF7FA9-0D86-4E79-9CBC-2344391A38BE}" srcOrd="0" destOrd="0" parTransId="{73199159-4F51-4AD1-BCF9-D799909AD892}" sibTransId="{3EC7FBF9-FEE5-4ED5-9B33-63B0D4564238}"/>
    <dgm:cxn modelId="{067B3D19-A43B-43E1-82C4-F4AD73E70442}" srcId="{771C23C2-5E85-4563-972F-ECFF8E27D6F7}" destId="{6FB05F87-9F36-4A20-9E55-6E463FA63145}" srcOrd="2" destOrd="0" parTransId="{05039253-4B3F-4B5F-BFA9-117CAB0A2EEC}" sibTransId="{9F271462-569A-4C3C-A4BE-EB6849854A8C}"/>
    <dgm:cxn modelId="{3848E0FE-370F-4837-A6E2-410B2739949E}" type="presOf" srcId="{771C23C2-5E85-4563-972F-ECFF8E27D6F7}" destId="{DB8B2BBC-A547-47A4-B716-E6D4EBE0A104}" srcOrd="0" destOrd="0" presId="urn:microsoft.com/office/officeart/2005/8/layout/cycle4"/>
    <dgm:cxn modelId="{E6CCF879-09FE-4B90-A052-DC85C11B4DBD}" type="presOf" srcId="{8976E227-66E1-49F7-9D5B-18F3243EC324}" destId="{DDB85B34-F4A2-45A8-A256-DF0888411349}" srcOrd="1" destOrd="0" presId="urn:microsoft.com/office/officeart/2005/8/layout/cycle4"/>
    <dgm:cxn modelId="{3DF8D95B-B0EB-41A8-96E2-241DED2B961C}" type="presOf" srcId="{CABF7FA9-0D86-4E79-9CBC-2344391A38BE}" destId="{FA5F0EE7-C7C8-476E-8F65-2B5F5976EF58}" srcOrd="0" destOrd="0" presId="urn:microsoft.com/office/officeart/2005/8/layout/cycle4"/>
    <dgm:cxn modelId="{D3FCBB25-4A00-4623-A336-ABD99EA53F23}" type="presOf" srcId="{F31CA87A-4DA9-44DA-B2B3-50BECF2BA322}" destId="{6E51AC8E-540A-49D5-A32C-A78821B56176}" srcOrd="1" destOrd="1" presId="urn:microsoft.com/office/officeart/2005/8/layout/cycle4"/>
    <dgm:cxn modelId="{872ECE6F-DF29-4988-AED4-1B982B79221E}" srcId="{54A1762F-B333-48EA-A678-001B7A5EE1C2}" destId="{F31CA87A-4DA9-44DA-B2B3-50BECF2BA322}" srcOrd="1" destOrd="0" parTransId="{E887413B-F352-4C00-ACDD-FB0AF897ECD9}" sibTransId="{4D1B62EA-8529-4F0A-A656-1900C2991F1F}"/>
    <dgm:cxn modelId="{FB827C53-570C-421D-91F7-BE64A07EFB6A}" type="presOf" srcId="{6B2B9515-49D7-4D02-A924-7096A074938F}" destId="{945776A5-B0EB-46F6-A020-A35D9ED0938C}" srcOrd="1" destOrd="1" presId="urn:microsoft.com/office/officeart/2005/8/layout/cycle4"/>
    <dgm:cxn modelId="{A187A116-AF9B-4756-984A-79F702E0BECB}" type="presOf" srcId="{FF7038EF-B642-473F-B9C5-B2B35507D780}" destId="{6E51AC8E-540A-49D5-A32C-A78821B56176}" srcOrd="1" destOrd="0" presId="urn:microsoft.com/office/officeart/2005/8/layout/cycle4"/>
    <dgm:cxn modelId="{B6AC5BA6-B731-4862-B2C0-CE0DB7CF38D2}" type="presOf" srcId="{54A1762F-B333-48EA-A678-001B7A5EE1C2}" destId="{7A83FACD-9840-4843-A9D4-AF4E186EC42C}" srcOrd="0" destOrd="0" presId="urn:microsoft.com/office/officeart/2005/8/layout/cycle4"/>
    <dgm:cxn modelId="{D82B76F0-91B5-48F5-A501-2267B3E69431}" srcId="{6FB05F87-9F36-4A20-9E55-6E463FA63145}" destId="{8976E227-66E1-49F7-9D5B-18F3243EC324}" srcOrd="0" destOrd="0" parTransId="{8967619A-762B-4C20-8B7D-122C44E4EE72}" sibTransId="{DA461187-3B26-4B27-8EF0-49E551946892}"/>
    <dgm:cxn modelId="{8FB3E269-9059-4279-889B-310703E2196D}" srcId="{B56A2EE6-1029-408D-8E8A-4050BF08B103}" destId="{796B2DB6-5BF0-48AF-B7E0-A557D5E9CDD6}" srcOrd="0" destOrd="0" parTransId="{A696E152-60B0-409B-A779-DB5286D4F1AB}" sibTransId="{B2DF52A4-4B13-412C-BF16-58B303FA0D1A}"/>
    <dgm:cxn modelId="{F423B4A7-B6E1-48D6-896D-ECEBBD86886A}" type="presOf" srcId="{8976E227-66E1-49F7-9D5B-18F3243EC324}" destId="{08F043E1-7626-4B09-8FED-99003CE42DDB}" srcOrd="0" destOrd="0" presId="urn:microsoft.com/office/officeart/2005/8/layout/cycle4"/>
    <dgm:cxn modelId="{CE8A4F4F-605B-44C9-8FD9-AF9B58A9FE4C}" type="presOf" srcId="{796B2DB6-5BF0-48AF-B7E0-A557D5E9CDD6}" destId="{945776A5-B0EB-46F6-A020-A35D9ED0938C}" srcOrd="1" destOrd="0" presId="urn:microsoft.com/office/officeart/2005/8/layout/cycle4"/>
    <dgm:cxn modelId="{53EC7AC6-DF1E-46A3-9761-B9E89A861FA1}" srcId="{54A1762F-B333-48EA-A678-001B7A5EE1C2}" destId="{FF7038EF-B642-473F-B9C5-B2B35507D780}" srcOrd="0" destOrd="0" parTransId="{C10C211A-D573-4781-82EE-7C8D9963A4BA}" sibTransId="{90CCA83C-5E23-4617-B0A2-67FD636DC100}"/>
    <dgm:cxn modelId="{C3F001A8-AA28-4202-A1A0-195843FD58C4}" type="presOf" srcId="{FF7038EF-B642-473F-B9C5-B2B35507D780}" destId="{D025E05F-F696-482C-95AE-676DAC0E9A79}" srcOrd="0" destOrd="0" presId="urn:microsoft.com/office/officeart/2005/8/layout/cycle4"/>
    <dgm:cxn modelId="{FCC932AF-D5EF-4125-BDF0-472711E7C24E}" type="presParOf" srcId="{DB8B2BBC-A547-47A4-B716-E6D4EBE0A104}" destId="{F9DD8631-823E-45EC-889F-77732E44EC22}" srcOrd="0" destOrd="0" presId="urn:microsoft.com/office/officeart/2005/8/layout/cycle4"/>
    <dgm:cxn modelId="{3A9FA2CE-CA98-428A-AFED-B4AB00DD5D79}" type="presParOf" srcId="{F9DD8631-823E-45EC-889F-77732E44EC22}" destId="{C76F2B0E-DDA9-4047-B05B-57EE6CF4AE95}" srcOrd="0" destOrd="0" presId="urn:microsoft.com/office/officeart/2005/8/layout/cycle4"/>
    <dgm:cxn modelId="{1C2BE2FC-E36A-49D6-9191-CDEFC48AF724}" type="presParOf" srcId="{C76F2B0E-DDA9-4047-B05B-57EE6CF4AE95}" destId="{16266D4C-05C3-4734-A478-B8FFB54A76BE}" srcOrd="0" destOrd="0" presId="urn:microsoft.com/office/officeart/2005/8/layout/cycle4"/>
    <dgm:cxn modelId="{54405E15-4B42-4171-98C5-66972DC0A6AF}" type="presParOf" srcId="{C76F2B0E-DDA9-4047-B05B-57EE6CF4AE95}" destId="{2A81C58E-53FE-487B-B2D7-2C1374E9DAE5}" srcOrd="1" destOrd="0" presId="urn:microsoft.com/office/officeart/2005/8/layout/cycle4"/>
    <dgm:cxn modelId="{34B59E6C-96C9-45A4-A0A3-FCA21F376A7F}" type="presParOf" srcId="{F9DD8631-823E-45EC-889F-77732E44EC22}" destId="{3F6B1062-1257-4BC1-87EE-758DC72FE779}" srcOrd="1" destOrd="0" presId="urn:microsoft.com/office/officeart/2005/8/layout/cycle4"/>
    <dgm:cxn modelId="{37A88E56-1B70-443A-9CC9-0EFE92D5A831}" type="presParOf" srcId="{3F6B1062-1257-4BC1-87EE-758DC72FE779}" destId="{D025E05F-F696-482C-95AE-676DAC0E9A79}" srcOrd="0" destOrd="0" presId="urn:microsoft.com/office/officeart/2005/8/layout/cycle4"/>
    <dgm:cxn modelId="{5E319550-E589-49B6-8C7D-4F2721A82DE9}" type="presParOf" srcId="{3F6B1062-1257-4BC1-87EE-758DC72FE779}" destId="{6E51AC8E-540A-49D5-A32C-A78821B56176}" srcOrd="1" destOrd="0" presId="urn:microsoft.com/office/officeart/2005/8/layout/cycle4"/>
    <dgm:cxn modelId="{AB39A4F2-FEE7-430C-A1C5-90CF0109BB7A}" type="presParOf" srcId="{F9DD8631-823E-45EC-889F-77732E44EC22}" destId="{9BF4138D-8BE2-4899-A482-A30D5DA602C9}" srcOrd="2" destOrd="0" presId="urn:microsoft.com/office/officeart/2005/8/layout/cycle4"/>
    <dgm:cxn modelId="{BCC623C6-B1E7-4048-8200-C774FDB2327D}" type="presParOf" srcId="{9BF4138D-8BE2-4899-A482-A30D5DA602C9}" destId="{08F043E1-7626-4B09-8FED-99003CE42DDB}" srcOrd="0" destOrd="0" presId="urn:microsoft.com/office/officeart/2005/8/layout/cycle4"/>
    <dgm:cxn modelId="{70AB7489-4212-4737-910F-E30A3BCAE077}" type="presParOf" srcId="{9BF4138D-8BE2-4899-A482-A30D5DA602C9}" destId="{DDB85B34-F4A2-45A8-A256-DF0888411349}" srcOrd="1" destOrd="0" presId="urn:microsoft.com/office/officeart/2005/8/layout/cycle4"/>
    <dgm:cxn modelId="{3F1F9723-A07D-4D96-BA6B-18F0EAC87FD0}" type="presParOf" srcId="{F9DD8631-823E-45EC-889F-77732E44EC22}" destId="{981F620D-9161-4C9D-896B-BA32CCEDB27C}" srcOrd="3" destOrd="0" presId="urn:microsoft.com/office/officeart/2005/8/layout/cycle4"/>
    <dgm:cxn modelId="{8FDD3879-9F41-469A-BE8F-D7DBCD7725DC}" type="presParOf" srcId="{981F620D-9161-4C9D-896B-BA32CCEDB27C}" destId="{5DD6CE0C-EAB8-4007-AA2A-3A7AEF9C4A4A}" srcOrd="0" destOrd="0" presId="urn:microsoft.com/office/officeart/2005/8/layout/cycle4"/>
    <dgm:cxn modelId="{0989B186-6718-462B-A0D6-79771B710925}" type="presParOf" srcId="{981F620D-9161-4C9D-896B-BA32CCEDB27C}" destId="{945776A5-B0EB-46F6-A020-A35D9ED0938C}" srcOrd="1" destOrd="0" presId="urn:microsoft.com/office/officeart/2005/8/layout/cycle4"/>
    <dgm:cxn modelId="{BDC9A820-A9E5-473C-B97F-49E442DDF216}" type="presParOf" srcId="{F9DD8631-823E-45EC-889F-77732E44EC22}" destId="{435A687C-7145-49E2-B28C-CC522AB1B753}" srcOrd="4" destOrd="0" presId="urn:microsoft.com/office/officeart/2005/8/layout/cycle4"/>
    <dgm:cxn modelId="{A22BC0AB-9B4B-4925-BE0F-915202504449}" type="presParOf" srcId="{DB8B2BBC-A547-47A4-B716-E6D4EBE0A104}" destId="{C758EB2C-90F5-46A6-B9D7-5BC5E53695CB}" srcOrd="1" destOrd="0" presId="urn:microsoft.com/office/officeart/2005/8/layout/cycle4"/>
    <dgm:cxn modelId="{AD94653F-75BD-41EA-B95B-CFB202B2E75F}" type="presParOf" srcId="{C758EB2C-90F5-46A6-B9D7-5BC5E53695CB}" destId="{FA5F0EE7-C7C8-476E-8F65-2B5F5976EF58}" srcOrd="0" destOrd="0" presId="urn:microsoft.com/office/officeart/2005/8/layout/cycle4"/>
    <dgm:cxn modelId="{8C24CB34-40E4-4DA2-A67C-AAC4BAC99BCF}" type="presParOf" srcId="{C758EB2C-90F5-46A6-B9D7-5BC5E53695CB}" destId="{7A83FACD-9840-4843-A9D4-AF4E186EC42C}" srcOrd="1" destOrd="0" presId="urn:microsoft.com/office/officeart/2005/8/layout/cycle4"/>
    <dgm:cxn modelId="{11C56F56-5A6D-4823-9AB9-49F9854A1A0F}" type="presParOf" srcId="{C758EB2C-90F5-46A6-B9D7-5BC5E53695CB}" destId="{83D73EE0-E664-4DC1-B2A2-23BC3C5ACDC1}" srcOrd="2" destOrd="0" presId="urn:microsoft.com/office/officeart/2005/8/layout/cycle4"/>
    <dgm:cxn modelId="{1F06CD53-5E47-415A-AD01-8385DE75A45C}" type="presParOf" srcId="{C758EB2C-90F5-46A6-B9D7-5BC5E53695CB}" destId="{BCB6AABC-642E-4411-A68D-9B4E38CBAFE2}" srcOrd="3" destOrd="0" presId="urn:microsoft.com/office/officeart/2005/8/layout/cycle4"/>
    <dgm:cxn modelId="{9EBDF1BC-A4F7-4571-B71F-10B6312989CF}" type="presParOf" srcId="{C758EB2C-90F5-46A6-B9D7-5BC5E53695CB}" destId="{41FEC687-7E6C-461E-B7C9-F860B00FE4D1}" srcOrd="4" destOrd="0" presId="urn:microsoft.com/office/officeart/2005/8/layout/cycle4"/>
    <dgm:cxn modelId="{CCB18A2F-0D67-458D-81DE-1ADA67874A9E}" type="presParOf" srcId="{DB8B2BBC-A547-47A4-B716-E6D4EBE0A104}" destId="{A0674F64-3C86-4A88-A23B-633E5DDF608D}" srcOrd="2" destOrd="0" presId="urn:microsoft.com/office/officeart/2005/8/layout/cycle4"/>
    <dgm:cxn modelId="{7B66B015-F289-4497-A74A-EFAC8C412F91}" type="presParOf" srcId="{DB8B2BBC-A547-47A4-B716-E6D4EBE0A104}" destId="{1AD0D7A0-4065-41BE-A116-7EABC7BC73A0}" srcOrd="3" destOrd="0" presId="urn:microsoft.com/office/officeart/2005/8/layout/cycle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2773C2-6077-4AF9-BB2B-7390FD53C1EF}" type="doc">
      <dgm:prSet loTypeId="urn:microsoft.com/office/officeart/2005/8/layout/lProcess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kumimoji="1" lang="ja-JP" altLang="en-US"/>
        </a:p>
      </dgm:t>
    </dgm:pt>
    <dgm:pt modelId="{ED525A3B-8DC3-4A7B-AD7F-4983904DD082}">
      <dgm:prSet custT="1"/>
      <dgm:spPr/>
      <dgm:t>
        <a:bodyPr/>
        <a:lstStyle/>
        <a:p>
          <a:pPr rtl="0"/>
          <a:r>
            <a:rPr lang="ja-JP" altLang="en-US" sz="3200" dirty="0" smtClean="0"/>
            <a:t>統合性</a:t>
          </a:r>
          <a:endParaRPr lang="ja-JP" altLang="en-US" sz="3200" dirty="0"/>
        </a:p>
      </dgm:t>
    </dgm:pt>
    <dgm:pt modelId="{560663DE-2328-4873-BF7E-2FD03391826C}" type="parTrans" cxnId="{320528E1-33DA-4B89-AAF1-B13887C38125}">
      <dgm:prSet/>
      <dgm:spPr/>
      <dgm:t>
        <a:bodyPr/>
        <a:lstStyle/>
        <a:p>
          <a:endParaRPr lang="ja-JP" altLang="en-US"/>
        </a:p>
      </dgm:t>
    </dgm:pt>
    <dgm:pt modelId="{E54CFF58-C7DB-4105-BB59-CB09E8642DA4}" type="sibTrans" cxnId="{320528E1-33DA-4B89-AAF1-B13887C38125}">
      <dgm:prSet/>
      <dgm:spPr/>
      <dgm:t>
        <a:bodyPr/>
        <a:lstStyle/>
        <a:p>
          <a:endParaRPr lang="ja-JP" altLang="en-US"/>
        </a:p>
      </dgm:t>
    </dgm:pt>
    <dgm:pt modelId="{32D058AC-C577-41CE-941F-D31EA4961724}">
      <dgm:prSet custT="1"/>
      <dgm:spPr/>
      <dgm:t>
        <a:bodyPr/>
        <a:lstStyle/>
        <a:p>
          <a:pPr rtl="0"/>
          <a:r>
            <a:rPr lang="en-US" sz="3200" dirty="0" smtClean="0"/>
            <a:t>1</a:t>
          </a:r>
          <a:r>
            <a:rPr lang="ja-JP" sz="3200" dirty="0" smtClean="0"/>
            <a:t>枚のカードに</a:t>
          </a:r>
          <a:r>
            <a:rPr lang="en-US" altLang="ja-JP" sz="3200" dirty="0" smtClean="0"/>
            <a:t/>
          </a:r>
          <a:br>
            <a:rPr lang="en-US" altLang="ja-JP" sz="3200" dirty="0" smtClean="0"/>
          </a:br>
          <a:r>
            <a:rPr lang="ja-JP" sz="3200" dirty="0" smtClean="0"/>
            <a:t>複数の情報</a:t>
          </a:r>
          <a:endParaRPr lang="ja-JP" sz="3200" dirty="0"/>
        </a:p>
      </dgm:t>
    </dgm:pt>
    <dgm:pt modelId="{54AFE101-F7FA-4386-8FD0-4986369EDC2F}" type="parTrans" cxnId="{94F02F98-1771-4501-8EBA-6C09681F332A}">
      <dgm:prSet/>
      <dgm:spPr/>
      <dgm:t>
        <a:bodyPr/>
        <a:lstStyle/>
        <a:p>
          <a:endParaRPr lang="ja-JP" altLang="en-US"/>
        </a:p>
      </dgm:t>
    </dgm:pt>
    <dgm:pt modelId="{841AB279-4C76-490E-8CDD-D00C25C85437}" type="sibTrans" cxnId="{94F02F98-1771-4501-8EBA-6C09681F332A}">
      <dgm:prSet/>
      <dgm:spPr/>
      <dgm:t>
        <a:bodyPr/>
        <a:lstStyle/>
        <a:p>
          <a:endParaRPr lang="ja-JP" altLang="en-US"/>
        </a:p>
      </dgm:t>
    </dgm:pt>
    <dgm:pt modelId="{5534ADAF-E9F5-4A58-A81D-90DF2C722567}">
      <dgm:prSet custT="1"/>
      <dgm:spPr/>
      <dgm:t>
        <a:bodyPr/>
        <a:lstStyle/>
        <a:p>
          <a:pPr rtl="0"/>
          <a:r>
            <a:rPr lang="ja-JP" altLang="en-US" sz="3200" dirty="0" smtClean="0"/>
            <a:t>携帯性</a:t>
          </a:r>
          <a:endParaRPr lang="ja-JP" altLang="en-US" sz="3200" dirty="0"/>
        </a:p>
      </dgm:t>
    </dgm:pt>
    <dgm:pt modelId="{BA202A0C-A194-4C17-BD90-A08DA1E05AA7}" type="parTrans" cxnId="{FFDAB7AC-89B0-442D-9109-6E058F5197A2}">
      <dgm:prSet/>
      <dgm:spPr/>
      <dgm:t>
        <a:bodyPr/>
        <a:lstStyle/>
        <a:p>
          <a:endParaRPr lang="ja-JP" altLang="en-US"/>
        </a:p>
      </dgm:t>
    </dgm:pt>
    <dgm:pt modelId="{046EEBD0-0A00-4F9C-AC2B-C6E341588BC5}" type="sibTrans" cxnId="{FFDAB7AC-89B0-442D-9109-6E058F5197A2}">
      <dgm:prSet/>
      <dgm:spPr/>
      <dgm:t>
        <a:bodyPr/>
        <a:lstStyle/>
        <a:p>
          <a:endParaRPr lang="ja-JP" altLang="en-US"/>
        </a:p>
      </dgm:t>
    </dgm:pt>
    <dgm:pt modelId="{0705EA64-D0CF-40AB-90B4-531773275EB7}">
      <dgm:prSet custT="1"/>
      <dgm:spPr/>
      <dgm:t>
        <a:bodyPr/>
        <a:lstStyle/>
        <a:p>
          <a:pPr rtl="0"/>
          <a:r>
            <a:rPr lang="ja-JP" altLang="en-US" sz="3200" dirty="0" smtClean="0"/>
            <a:t>持ち運びに便利</a:t>
          </a:r>
          <a:endParaRPr lang="ja-JP" altLang="en-US" sz="3200" dirty="0"/>
        </a:p>
      </dgm:t>
    </dgm:pt>
    <dgm:pt modelId="{5FE941C1-41C8-4234-B846-6B0FB2D2E70C}" type="parTrans" cxnId="{9A30EC7C-C835-4908-BFC6-5EA6A07DF056}">
      <dgm:prSet/>
      <dgm:spPr/>
      <dgm:t>
        <a:bodyPr/>
        <a:lstStyle/>
        <a:p>
          <a:endParaRPr lang="ja-JP" altLang="en-US"/>
        </a:p>
      </dgm:t>
    </dgm:pt>
    <dgm:pt modelId="{3BB7E410-382D-4B07-9AE9-0F4AE0F69908}" type="sibTrans" cxnId="{9A30EC7C-C835-4908-BFC6-5EA6A07DF056}">
      <dgm:prSet/>
      <dgm:spPr/>
      <dgm:t>
        <a:bodyPr/>
        <a:lstStyle/>
        <a:p>
          <a:endParaRPr lang="ja-JP" altLang="en-US"/>
        </a:p>
      </dgm:t>
    </dgm:pt>
    <dgm:pt modelId="{898AC789-C2D6-4374-BA2D-CC31CAB9AF51}">
      <dgm:prSet custT="1"/>
      <dgm:spPr/>
      <dgm:t>
        <a:bodyPr/>
        <a:lstStyle/>
        <a:p>
          <a:pPr rtl="0"/>
          <a:r>
            <a:rPr lang="ja-JP" altLang="en-US" sz="3200" dirty="0" smtClean="0"/>
            <a:t>安全性</a:t>
          </a:r>
          <a:endParaRPr lang="ja-JP" altLang="en-US" sz="3200" dirty="0"/>
        </a:p>
      </dgm:t>
    </dgm:pt>
    <dgm:pt modelId="{989C5EA2-42AC-45A7-A808-C900A336A407}" type="parTrans" cxnId="{D6CFC390-BB50-41A6-A23E-051E2C5B5EE7}">
      <dgm:prSet/>
      <dgm:spPr/>
      <dgm:t>
        <a:bodyPr/>
        <a:lstStyle/>
        <a:p>
          <a:endParaRPr lang="ja-JP" altLang="en-US"/>
        </a:p>
      </dgm:t>
    </dgm:pt>
    <dgm:pt modelId="{07A4525B-9E5F-4FD2-90DC-232B70532024}" type="sibTrans" cxnId="{D6CFC390-BB50-41A6-A23E-051E2C5B5EE7}">
      <dgm:prSet/>
      <dgm:spPr/>
      <dgm:t>
        <a:bodyPr/>
        <a:lstStyle/>
        <a:p>
          <a:endParaRPr lang="ja-JP" altLang="en-US"/>
        </a:p>
      </dgm:t>
    </dgm:pt>
    <dgm:pt modelId="{ED5A59CF-A220-4561-8DAF-BEDB5528DEF4}">
      <dgm:prSet custT="1"/>
      <dgm:spPr/>
      <dgm:t>
        <a:bodyPr/>
        <a:lstStyle/>
        <a:p>
          <a:pPr rtl="0"/>
          <a:r>
            <a:rPr lang="ja-JP" altLang="en-US" sz="3200" dirty="0" smtClean="0"/>
            <a:t>高いセキュリティ</a:t>
          </a:r>
          <a:endParaRPr lang="ja-JP" altLang="en-US" sz="3200" dirty="0"/>
        </a:p>
      </dgm:t>
    </dgm:pt>
    <dgm:pt modelId="{DE5EE60B-77E5-419E-96B4-9BB8BC62B745}" type="parTrans" cxnId="{4A96FCEA-5049-432A-8B71-96BAA1688A2A}">
      <dgm:prSet/>
      <dgm:spPr/>
      <dgm:t>
        <a:bodyPr/>
        <a:lstStyle/>
        <a:p>
          <a:endParaRPr lang="ja-JP" altLang="en-US"/>
        </a:p>
      </dgm:t>
    </dgm:pt>
    <dgm:pt modelId="{EE0FB402-B72B-45D9-81EC-FACFED9EF4FF}" type="sibTrans" cxnId="{4A96FCEA-5049-432A-8B71-96BAA1688A2A}">
      <dgm:prSet/>
      <dgm:spPr/>
      <dgm:t>
        <a:bodyPr/>
        <a:lstStyle/>
        <a:p>
          <a:endParaRPr lang="ja-JP" altLang="en-US"/>
        </a:p>
      </dgm:t>
    </dgm:pt>
    <dgm:pt modelId="{3C8AF123-02E7-4E2A-B1D1-DE66746B7B5E}" type="pres">
      <dgm:prSet presAssocID="{F42773C2-6077-4AF9-BB2B-7390FD53C1E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4F3A4299-5C2D-4FE2-9455-85628A13AB7F}" type="pres">
      <dgm:prSet presAssocID="{ED525A3B-8DC3-4A7B-AD7F-4983904DD082}" presName="horFlow" presStyleCnt="0"/>
      <dgm:spPr/>
      <dgm:t>
        <a:bodyPr/>
        <a:lstStyle/>
        <a:p>
          <a:endParaRPr kumimoji="1" lang="ja-JP" altLang="en-US"/>
        </a:p>
      </dgm:t>
    </dgm:pt>
    <dgm:pt modelId="{26D187DD-AD9E-4342-B0A0-FEB439D73916}" type="pres">
      <dgm:prSet presAssocID="{ED525A3B-8DC3-4A7B-AD7F-4983904DD082}" presName="bigChev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ADF6F7BE-4436-4E6F-8FE2-FE91CEA6B237}" type="pres">
      <dgm:prSet presAssocID="{54AFE101-F7FA-4386-8FD0-4986369EDC2F}" presName="parTrans" presStyleCnt="0"/>
      <dgm:spPr/>
      <dgm:t>
        <a:bodyPr/>
        <a:lstStyle/>
        <a:p>
          <a:endParaRPr kumimoji="1" lang="ja-JP" altLang="en-US"/>
        </a:p>
      </dgm:t>
    </dgm:pt>
    <dgm:pt modelId="{50916914-6005-41C4-AFB8-D61B4E7C3372}" type="pres">
      <dgm:prSet presAssocID="{32D058AC-C577-41CE-941F-D31EA4961724}" presName="node" presStyleLbl="alignAccFollowNode1" presStyleIdx="0" presStyleCnt="3" custScaleX="15605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81C684B-317F-477B-8957-BDBD98277522}" type="pres">
      <dgm:prSet presAssocID="{ED525A3B-8DC3-4A7B-AD7F-4983904DD082}" presName="vSp" presStyleCnt="0"/>
      <dgm:spPr/>
      <dgm:t>
        <a:bodyPr/>
        <a:lstStyle/>
        <a:p>
          <a:endParaRPr kumimoji="1" lang="ja-JP" altLang="en-US"/>
        </a:p>
      </dgm:t>
    </dgm:pt>
    <dgm:pt modelId="{A27D7BD2-A740-45E6-94DB-CCE6F0FB19A2}" type="pres">
      <dgm:prSet presAssocID="{5534ADAF-E9F5-4A58-A81D-90DF2C722567}" presName="horFlow" presStyleCnt="0"/>
      <dgm:spPr/>
      <dgm:t>
        <a:bodyPr/>
        <a:lstStyle/>
        <a:p>
          <a:endParaRPr kumimoji="1" lang="ja-JP" altLang="en-US"/>
        </a:p>
      </dgm:t>
    </dgm:pt>
    <dgm:pt modelId="{F3BFE44E-9E8C-424D-8887-CD40386385C5}" type="pres">
      <dgm:prSet presAssocID="{5534ADAF-E9F5-4A58-A81D-90DF2C722567}" presName="bigChev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437BCE6A-DBBE-4CC2-A690-719D9E01B08F}" type="pres">
      <dgm:prSet presAssocID="{5FE941C1-41C8-4234-B846-6B0FB2D2E70C}" presName="parTrans" presStyleCnt="0"/>
      <dgm:spPr/>
      <dgm:t>
        <a:bodyPr/>
        <a:lstStyle/>
        <a:p>
          <a:endParaRPr kumimoji="1" lang="ja-JP" altLang="en-US"/>
        </a:p>
      </dgm:t>
    </dgm:pt>
    <dgm:pt modelId="{3F32CAAE-EA6C-4C3E-A93F-A888E8F4E4CC}" type="pres">
      <dgm:prSet presAssocID="{0705EA64-D0CF-40AB-90B4-531773275EB7}" presName="node" presStyleLbl="alignAccFollowNode1" presStyleIdx="1" presStyleCnt="3" custScaleX="15605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3665024-E4E2-4F20-9D5E-56FA85CE1E1C}" type="pres">
      <dgm:prSet presAssocID="{5534ADAF-E9F5-4A58-A81D-90DF2C722567}" presName="vSp" presStyleCnt="0"/>
      <dgm:spPr/>
      <dgm:t>
        <a:bodyPr/>
        <a:lstStyle/>
        <a:p>
          <a:endParaRPr kumimoji="1" lang="ja-JP" altLang="en-US"/>
        </a:p>
      </dgm:t>
    </dgm:pt>
    <dgm:pt modelId="{B5EE22FE-DBA6-4485-8FBF-22599FE47239}" type="pres">
      <dgm:prSet presAssocID="{898AC789-C2D6-4374-BA2D-CC31CAB9AF51}" presName="horFlow" presStyleCnt="0"/>
      <dgm:spPr/>
      <dgm:t>
        <a:bodyPr/>
        <a:lstStyle/>
        <a:p>
          <a:endParaRPr kumimoji="1" lang="ja-JP" altLang="en-US"/>
        </a:p>
      </dgm:t>
    </dgm:pt>
    <dgm:pt modelId="{44923DCA-727A-49E6-A0D3-2D54CE46A9E4}" type="pres">
      <dgm:prSet presAssocID="{898AC789-C2D6-4374-BA2D-CC31CAB9AF51}" presName="bigChev" presStyleLbl="node1" presStyleIdx="2" presStyleCnt="3"/>
      <dgm:spPr/>
      <dgm:t>
        <a:bodyPr/>
        <a:lstStyle/>
        <a:p>
          <a:endParaRPr kumimoji="1" lang="ja-JP" altLang="en-US"/>
        </a:p>
      </dgm:t>
    </dgm:pt>
    <dgm:pt modelId="{1C9638BD-3903-4E8C-A7E8-8FE2DE60FEF3}" type="pres">
      <dgm:prSet presAssocID="{DE5EE60B-77E5-419E-96B4-9BB8BC62B745}" presName="parTrans" presStyleCnt="0"/>
      <dgm:spPr/>
      <dgm:t>
        <a:bodyPr/>
        <a:lstStyle/>
        <a:p>
          <a:endParaRPr kumimoji="1" lang="ja-JP" altLang="en-US"/>
        </a:p>
      </dgm:t>
    </dgm:pt>
    <dgm:pt modelId="{B6DB19E7-5090-4FD9-82BC-886DB572F64D}" type="pres">
      <dgm:prSet presAssocID="{ED5A59CF-A220-4561-8DAF-BEDB5528DEF4}" presName="node" presStyleLbl="alignAccFollowNode1" presStyleIdx="2" presStyleCnt="3" custScaleX="15605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FDAB7AC-89B0-442D-9109-6E058F5197A2}" srcId="{F42773C2-6077-4AF9-BB2B-7390FD53C1EF}" destId="{5534ADAF-E9F5-4A58-A81D-90DF2C722567}" srcOrd="1" destOrd="0" parTransId="{BA202A0C-A194-4C17-BD90-A08DA1E05AA7}" sibTransId="{046EEBD0-0A00-4F9C-AC2B-C6E341588BC5}"/>
    <dgm:cxn modelId="{47F3BE71-2F7B-460D-9FA4-5E4F8F1E3B17}" type="presOf" srcId="{898AC789-C2D6-4374-BA2D-CC31CAB9AF51}" destId="{44923DCA-727A-49E6-A0D3-2D54CE46A9E4}" srcOrd="0" destOrd="0" presId="urn:microsoft.com/office/officeart/2005/8/layout/lProcess3"/>
    <dgm:cxn modelId="{6E70261F-D707-4E76-9B21-349F30EC3C48}" type="presOf" srcId="{F42773C2-6077-4AF9-BB2B-7390FD53C1EF}" destId="{3C8AF123-02E7-4E2A-B1D1-DE66746B7B5E}" srcOrd="0" destOrd="0" presId="urn:microsoft.com/office/officeart/2005/8/layout/lProcess3"/>
    <dgm:cxn modelId="{94F02F98-1771-4501-8EBA-6C09681F332A}" srcId="{ED525A3B-8DC3-4A7B-AD7F-4983904DD082}" destId="{32D058AC-C577-41CE-941F-D31EA4961724}" srcOrd="0" destOrd="0" parTransId="{54AFE101-F7FA-4386-8FD0-4986369EDC2F}" sibTransId="{841AB279-4C76-490E-8CDD-D00C25C85437}"/>
    <dgm:cxn modelId="{A05FFE7A-D7A1-4B6D-938F-D79EF5DB5DD9}" type="presOf" srcId="{5534ADAF-E9F5-4A58-A81D-90DF2C722567}" destId="{F3BFE44E-9E8C-424D-8887-CD40386385C5}" srcOrd="0" destOrd="0" presId="urn:microsoft.com/office/officeart/2005/8/layout/lProcess3"/>
    <dgm:cxn modelId="{48D85018-E708-44C7-B5E8-141B14B4950B}" type="presOf" srcId="{ED5A59CF-A220-4561-8DAF-BEDB5528DEF4}" destId="{B6DB19E7-5090-4FD9-82BC-886DB572F64D}" srcOrd="0" destOrd="0" presId="urn:microsoft.com/office/officeart/2005/8/layout/lProcess3"/>
    <dgm:cxn modelId="{4A96FCEA-5049-432A-8B71-96BAA1688A2A}" srcId="{898AC789-C2D6-4374-BA2D-CC31CAB9AF51}" destId="{ED5A59CF-A220-4561-8DAF-BEDB5528DEF4}" srcOrd="0" destOrd="0" parTransId="{DE5EE60B-77E5-419E-96B4-9BB8BC62B745}" sibTransId="{EE0FB402-B72B-45D9-81EC-FACFED9EF4FF}"/>
    <dgm:cxn modelId="{320528E1-33DA-4B89-AAF1-B13887C38125}" srcId="{F42773C2-6077-4AF9-BB2B-7390FD53C1EF}" destId="{ED525A3B-8DC3-4A7B-AD7F-4983904DD082}" srcOrd="0" destOrd="0" parTransId="{560663DE-2328-4873-BF7E-2FD03391826C}" sibTransId="{E54CFF58-C7DB-4105-BB59-CB09E8642DA4}"/>
    <dgm:cxn modelId="{9A30EC7C-C835-4908-BFC6-5EA6A07DF056}" srcId="{5534ADAF-E9F5-4A58-A81D-90DF2C722567}" destId="{0705EA64-D0CF-40AB-90B4-531773275EB7}" srcOrd="0" destOrd="0" parTransId="{5FE941C1-41C8-4234-B846-6B0FB2D2E70C}" sibTransId="{3BB7E410-382D-4B07-9AE9-0F4AE0F69908}"/>
    <dgm:cxn modelId="{2FDB6F21-DB16-4E96-A7FA-BEB8ED4D57E4}" type="presOf" srcId="{0705EA64-D0CF-40AB-90B4-531773275EB7}" destId="{3F32CAAE-EA6C-4C3E-A93F-A888E8F4E4CC}" srcOrd="0" destOrd="0" presId="urn:microsoft.com/office/officeart/2005/8/layout/lProcess3"/>
    <dgm:cxn modelId="{5931DBC7-EACB-415A-B496-BC0FC2322DB6}" type="presOf" srcId="{ED525A3B-8DC3-4A7B-AD7F-4983904DD082}" destId="{26D187DD-AD9E-4342-B0A0-FEB439D73916}" srcOrd="0" destOrd="0" presId="urn:microsoft.com/office/officeart/2005/8/layout/lProcess3"/>
    <dgm:cxn modelId="{A489EB75-1384-455E-9A17-237352009800}" type="presOf" srcId="{32D058AC-C577-41CE-941F-D31EA4961724}" destId="{50916914-6005-41C4-AFB8-D61B4E7C3372}" srcOrd="0" destOrd="0" presId="urn:microsoft.com/office/officeart/2005/8/layout/lProcess3"/>
    <dgm:cxn modelId="{D6CFC390-BB50-41A6-A23E-051E2C5B5EE7}" srcId="{F42773C2-6077-4AF9-BB2B-7390FD53C1EF}" destId="{898AC789-C2D6-4374-BA2D-CC31CAB9AF51}" srcOrd="2" destOrd="0" parTransId="{989C5EA2-42AC-45A7-A808-C900A336A407}" sibTransId="{07A4525B-9E5F-4FD2-90DC-232B70532024}"/>
    <dgm:cxn modelId="{C199E4B7-AC42-48A4-A556-F86BDB85CDD0}" type="presParOf" srcId="{3C8AF123-02E7-4E2A-B1D1-DE66746B7B5E}" destId="{4F3A4299-5C2D-4FE2-9455-85628A13AB7F}" srcOrd="0" destOrd="0" presId="urn:microsoft.com/office/officeart/2005/8/layout/lProcess3"/>
    <dgm:cxn modelId="{5FE360C1-5181-4069-80E1-9837DA671350}" type="presParOf" srcId="{4F3A4299-5C2D-4FE2-9455-85628A13AB7F}" destId="{26D187DD-AD9E-4342-B0A0-FEB439D73916}" srcOrd="0" destOrd="0" presId="urn:microsoft.com/office/officeart/2005/8/layout/lProcess3"/>
    <dgm:cxn modelId="{B21935F7-AA07-4026-994D-F75E83B15382}" type="presParOf" srcId="{4F3A4299-5C2D-4FE2-9455-85628A13AB7F}" destId="{ADF6F7BE-4436-4E6F-8FE2-FE91CEA6B237}" srcOrd="1" destOrd="0" presId="urn:microsoft.com/office/officeart/2005/8/layout/lProcess3"/>
    <dgm:cxn modelId="{B65733DF-B186-4C22-BAB4-DA6F4D4C71D7}" type="presParOf" srcId="{4F3A4299-5C2D-4FE2-9455-85628A13AB7F}" destId="{50916914-6005-41C4-AFB8-D61B4E7C3372}" srcOrd="2" destOrd="0" presId="urn:microsoft.com/office/officeart/2005/8/layout/lProcess3"/>
    <dgm:cxn modelId="{3C61C5DE-FD6E-4F81-92D9-61DC774355AA}" type="presParOf" srcId="{3C8AF123-02E7-4E2A-B1D1-DE66746B7B5E}" destId="{A81C684B-317F-477B-8957-BDBD98277522}" srcOrd="1" destOrd="0" presId="urn:microsoft.com/office/officeart/2005/8/layout/lProcess3"/>
    <dgm:cxn modelId="{3F1C4AC9-DE67-448F-908F-8CD04645213D}" type="presParOf" srcId="{3C8AF123-02E7-4E2A-B1D1-DE66746B7B5E}" destId="{A27D7BD2-A740-45E6-94DB-CCE6F0FB19A2}" srcOrd="2" destOrd="0" presId="urn:microsoft.com/office/officeart/2005/8/layout/lProcess3"/>
    <dgm:cxn modelId="{99BA32E6-0549-4A9F-B050-AE94E15AE113}" type="presParOf" srcId="{A27D7BD2-A740-45E6-94DB-CCE6F0FB19A2}" destId="{F3BFE44E-9E8C-424D-8887-CD40386385C5}" srcOrd="0" destOrd="0" presId="urn:microsoft.com/office/officeart/2005/8/layout/lProcess3"/>
    <dgm:cxn modelId="{A0212140-6A33-47F8-A253-D767759A189D}" type="presParOf" srcId="{A27D7BD2-A740-45E6-94DB-CCE6F0FB19A2}" destId="{437BCE6A-DBBE-4CC2-A690-719D9E01B08F}" srcOrd="1" destOrd="0" presId="urn:microsoft.com/office/officeart/2005/8/layout/lProcess3"/>
    <dgm:cxn modelId="{D6F76C01-75D0-4308-B17C-670069A52D9C}" type="presParOf" srcId="{A27D7BD2-A740-45E6-94DB-CCE6F0FB19A2}" destId="{3F32CAAE-EA6C-4C3E-A93F-A888E8F4E4CC}" srcOrd="2" destOrd="0" presId="urn:microsoft.com/office/officeart/2005/8/layout/lProcess3"/>
    <dgm:cxn modelId="{6BB78BB2-E930-4BB7-816B-035D5099A8CE}" type="presParOf" srcId="{3C8AF123-02E7-4E2A-B1D1-DE66746B7B5E}" destId="{53665024-E4E2-4F20-9D5E-56FA85CE1E1C}" srcOrd="3" destOrd="0" presId="urn:microsoft.com/office/officeart/2005/8/layout/lProcess3"/>
    <dgm:cxn modelId="{700D43C1-CF95-4ABD-9843-4BA56A312B1B}" type="presParOf" srcId="{3C8AF123-02E7-4E2A-B1D1-DE66746B7B5E}" destId="{B5EE22FE-DBA6-4485-8FBF-22599FE47239}" srcOrd="4" destOrd="0" presId="urn:microsoft.com/office/officeart/2005/8/layout/lProcess3"/>
    <dgm:cxn modelId="{53EA9BC9-074B-4403-A58C-22232F56C857}" type="presParOf" srcId="{B5EE22FE-DBA6-4485-8FBF-22599FE47239}" destId="{44923DCA-727A-49E6-A0D3-2D54CE46A9E4}" srcOrd="0" destOrd="0" presId="urn:microsoft.com/office/officeart/2005/8/layout/lProcess3"/>
    <dgm:cxn modelId="{26488F5E-5C2A-4839-A463-D24D29C86CAD}" type="presParOf" srcId="{B5EE22FE-DBA6-4485-8FBF-22599FE47239}" destId="{1C9638BD-3903-4E8C-A7E8-8FE2DE60FEF3}" srcOrd="1" destOrd="0" presId="urn:microsoft.com/office/officeart/2005/8/layout/lProcess3"/>
    <dgm:cxn modelId="{52D38F63-0215-47BB-BFCA-2EB0C9ECF5D1}" type="presParOf" srcId="{B5EE22FE-DBA6-4485-8FBF-22599FE47239}" destId="{B6DB19E7-5090-4FD9-82BC-886DB572F64D}" srcOrd="2" destOrd="0" presId="urn:microsoft.com/office/officeart/2005/8/layout/lProcess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2BFCE9-5793-469D-BE19-2356BCBC40D1}" type="doc">
      <dgm:prSet loTypeId="urn:microsoft.com/office/officeart/2005/8/layout/hProcess4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A844179D-15B6-440D-94EB-8D45139E0DE2}">
      <dgm:prSet/>
      <dgm:spPr/>
      <dgm:t>
        <a:bodyPr/>
        <a:lstStyle/>
        <a:p>
          <a:pPr rtl="0"/>
          <a:r>
            <a:rPr kumimoji="1" lang="ja-JP" dirty="0" smtClean="0"/>
            <a:t>パーソナルサービス</a:t>
          </a:r>
          <a:endParaRPr lang="ja-JP" dirty="0"/>
        </a:p>
      </dgm:t>
    </dgm:pt>
    <dgm:pt modelId="{B5AC1376-C1CA-44FF-9E3D-C4C740427628}" type="parTrans" cxnId="{DF79EC56-DBAF-456D-BCAD-7950275EE7B5}">
      <dgm:prSet/>
      <dgm:spPr/>
      <dgm:t>
        <a:bodyPr/>
        <a:lstStyle/>
        <a:p>
          <a:endParaRPr kumimoji="1" lang="ja-JP" altLang="en-US"/>
        </a:p>
      </dgm:t>
    </dgm:pt>
    <dgm:pt modelId="{DED8C82E-157B-40ED-8370-044A7D4AA986}" type="sibTrans" cxnId="{DF79EC56-DBAF-456D-BCAD-7950275EE7B5}">
      <dgm:prSet/>
      <dgm:spPr/>
      <dgm:t>
        <a:bodyPr/>
        <a:lstStyle/>
        <a:p>
          <a:endParaRPr kumimoji="1" lang="ja-JP" altLang="en-US"/>
        </a:p>
      </dgm:t>
    </dgm:pt>
    <dgm:pt modelId="{A1CDD68F-8192-4062-A650-EA8A0A0BA5E5}">
      <dgm:prSet/>
      <dgm:spPr/>
      <dgm:t>
        <a:bodyPr/>
        <a:lstStyle/>
        <a:p>
          <a:pPr rtl="0"/>
          <a:r>
            <a:rPr kumimoji="1" lang="ja-JP" dirty="0" smtClean="0"/>
            <a:t>誕生日や記念日のポイント率アップ</a:t>
          </a:r>
          <a:endParaRPr lang="ja-JP" dirty="0"/>
        </a:p>
      </dgm:t>
    </dgm:pt>
    <dgm:pt modelId="{17449B64-8CFE-4893-A764-FE414C581E0F}" type="parTrans" cxnId="{2F37D9E0-CC10-41B5-AA9E-5EA220460B86}">
      <dgm:prSet/>
      <dgm:spPr/>
      <dgm:t>
        <a:bodyPr/>
        <a:lstStyle/>
        <a:p>
          <a:endParaRPr kumimoji="1" lang="ja-JP" altLang="en-US"/>
        </a:p>
      </dgm:t>
    </dgm:pt>
    <dgm:pt modelId="{886DA9FB-9223-4A7C-A53B-6B3070C5130D}" type="sibTrans" cxnId="{2F37D9E0-CC10-41B5-AA9E-5EA220460B86}">
      <dgm:prSet/>
      <dgm:spPr/>
      <dgm:t>
        <a:bodyPr/>
        <a:lstStyle/>
        <a:p>
          <a:endParaRPr kumimoji="1" lang="ja-JP" altLang="en-US"/>
        </a:p>
      </dgm:t>
    </dgm:pt>
    <dgm:pt modelId="{DB7BA8A9-8B0E-43E1-B9C5-686451FB690F}">
      <dgm:prSet/>
      <dgm:spPr/>
      <dgm:t>
        <a:bodyPr/>
        <a:lstStyle/>
        <a:p>
          <a:pPr rtl="0"/>
          <a:r>
            <a:rPr kumimoji="1" lang="ja-JP" dirty="0" smtClean="0"/>
            <a:t>プレゼント</a:t>
          </a:r>
          <a:endParaRPr lang="ja-JP" dirty="0"/>
        </a:p>
      </dgm:t>
    </dgm:pt>
    <dgm:pt modelId="{C399AA65-56B1-459E-AEC4-6A8D18A0391F}" type="parTrans" cxnId="{669266D0-E5FF-4BC7-B811-CA157096A755}">
      <dgm:prSet/>
      <dgm:spPr/>
      <dgm:t>
        <a:bodyPr/>
        <a:lstStyle/>
        <a:p>
          <a:endParaRPr kumimoji="1" lang="ja-JP" altLang="en-US"/>
        </a:p>
      </dgm:t>
    </dgm:pt>
    <dgm:pt modelId="{EDDA3835-C6AC-4EFC-8EFA-0230B8C31041}" type="sibTrans" cxnId="{669266D0-E5FF-4BC7-B811-CA157096A755}">
      <dgm:prSet/>
      <dgm:spPr/>
      <dgm:t>
        <a:bodyPr/>
        <a:lstStyle/>
        <a:p>
          <a:endParaRPr kumimoji="1" lang="ja-JP" altLang="en-US"/>
        </a:p>
      </dgm:t>
    </dgm:pt>
    <dgm:pt modelId="{19452E12-3241-4C23-8A33-94468B3469F9}">
      <dgm:prSet/>
      <dgm:spPr/>
      <dgm:t>
        <a:bodyPr/>
        <a:lstStyle/>
        <a:p>
          <a:pPr rtl="0"/>
          <a:r>
            <a:rPr kumimoji="1" lang="ja-JP" dirty="0" smtClean="0"/>
            <a:t>抽選でポイントゲット</a:t>
          </a:r>
          <a:endParaRPr lang="ja-JP" dirty="0"/>
        </a:p>
      </dgm:t>
    </dgm:pt>
    <dgm:pt modelId="{DFECB423-3D5D-4E9E-BDAC-798DF84F2DC7}" type="parTrans" cxnId="{B3D04C43-E9EA-4C3D-A9F4-B135B6FEBF6E}">
      <dgm:prSet/>
      <dgm:spPr/>
      <dgm:t>
        <a:bodyPr/>
        <a:lstStyle/>
        <a:p>
          <a:endParaRPr kumimoji="1" lang="ja-JP" altLang="en-US"/>
        </a:p>
      </dgm:t>
    </dgm:pt>
    <dgm:pt modelId="{37477B9F-5A99-45A6-B4DE-F4BD1541BCAD}" type="sibTrans" cxnId="{B3D04C43-E9EA-4C3D-A9F4-B135B6FEBF6E}">
      <dgm:prSet/>
      <dgm:spPr/>
      <dgm:t>
        <a:bodyPr/>
        <a:lstStyle/>
        <a:p>
          <a:endParaRPr kumimoji="1" lang="ja-JP" altLang="en-US"/>
        </a:p>
      </dgm:t>
    </dgm:pt>
    <dgm:pt modelId="{90E32906-FD58-4C9B-A564-AF40B82636B1}">
      <dgm:prSet/>
      <dgm:spPr/>
      <dgm:t>
        <a:bodyPr/>
        <a:lstStyle/>
        <a:p>
          <a:pPr rtl="0"/>
          <a:r>
            <a:rPr kumimoji="1" lang="ja-JP" dirty="0" smtClean="0"/>
            <a:t>雨の日２倍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ja-JP" dirty="0" smtClean="0"/>
            <a:t>サービス</a:t>
          </a:r>
          <a:endParaRPr lang="ja-JP" dirty="0"/>
        </a:p>
      </dgm:t>
    </dgm:pt>
    <dgm:pt modelId="{D0035360-04B1-4BD5-8606-180D679BE03A}" type="parTrans" cxnId="{6B34523C-59F7-41CE-8D30-A5741CEE819D}">
      <dgm:prSet/>
      <dgm:spPr/>
      <dgm:t>
        <a:bodyPr/>
        <a:lstStyle/>
        <a:p>
          <a:endParaRPr kumimoji="1" lang="ja-JP" altLang="en-US"/>
        </a:p>
      </dgm:t>
    </dgm:pt>
    <dgm:pt modelId="{7B2AE0FE-6056-48FD-8F6E-2B286F89DB6A}" type="sibTrans" cxnId="{6B34523C-59F7-41CE-8D30-A5741CEE819D}">
      <dgm:prSet/>
      <dgm:spPr/>
      <dgm:t>
        <a:bodyPr/>
        <a:lstStyle/>
        <a:p>
          <a:endParaRPr kumimoji="1" lang="ja-JP" altLang="en-US"/>
        </a:p>
      </dgm:t>
    </dgm:pt>
    <dgm:pt modelId="{46F70899-F9B3-4E7C-9B27-AFA5924E3EE1}">
      <dgm:prSet/>
      <dgm:spPr/>
      <dgm:t>
        <a:bodyPr/>
        <a:lstStyle/>
        <a:p>
          <a:pPr rtl="0"/>
          <a:r>
            <a:rPr kumimoji="1" lang="ja-JP" dirty="0" smtClean="0"/>
            <a:t>リサイクルの</a:t>
          </a:r>
          <a:r>
            <a:rPr kumimoji="1" lang="ja-JP" altLang="en-US" dirty="0" smtClean="0"/>
            <a:t/>
          </a:r>
          <a:br>
            <a:rPr kumimoji="1" lang="ja-JP" altLang="en-US" dirty="0" smtClean="0"/>
          </a:br>
          <a:r>
            <a:rPr kumimoji="1" lang="ja-JP" dirty="0" smtClean="0"/>
            <a:t>連携</a:t>
          </a:r>
          <a:endParaRPr lang="ja-JP" dirty="0"/>
        </a:p>
      </dgm:t>
    </dgm:pt>
    <dgm:pt modelId="{C0A0EB02-92C5-464C-BB2D-0E349010068D}" type="parTrans" cxnId="{76252064-67A8-4D69-A056-22AD93AEC288}">
      <dgm:prSet/>
      <dgm:spPr/>
      <dgm:t>
        <a:bodyPr/>
        <a:lstStyle/>
        <a:p>
          <a:endParaRPr kumimoji="1" lang="ja-JP" altLang="en-US"/>
        </a:p>
      </dgm:t>
    </dgm:pt>
    <dgm:pt modelId="{60D48A48-7E68-47EE-BA35-2E5810A8C8C2}" type="sibTrans" cxnId="{76252064-67A8-4D69-A056-22AD93AEC288}">
      <dgm:prSet/>
      <dgm:spPr/>
      <dgm:t>
        <a:bodyPr/>
        <a:lstStyle/>
        <a:p>
          <a:endParaRPr kumimoji="1" lang="ja-JP" altLang="en-US"/>
        </a:p>
      </dgm:t>
    </dgm:pt>
    <dgm:pt modelId="{7162B494-7E19-4315-A3C9-2FEF2AF20C07}">
      <dgm:prSet/>
      <dgm:spPr/>
      <dgm:t>
        <a:bodyPr/>
        <a:lstStyle/>
        <a:p>
          <a:pPr rtl="0"/>
          <a:r>
            <a:rPr kumimoji="1" lang="ja-JP" dirty="0" smtClean="0"/>
            <a:t>自治体との連携</a:t>
          </a:r>
          <a:endParaRPr kumimoji="1" lang="ja-JP" dirty="0"/>
        </a:p>
      </dgm:t>
    </dgm:pt>
    <dgm:pt modelId="{153EB2D4-9A08-4A51-9ABE-01FE6FFA7D02}" type="parTrans" cxnId="{B3290949-3453-4919-81F1-71A1FF6C99F1}">
      <dgm:prSet/>
      <dgm:spPr/>
      <dgm:t>
        <a:bodyPr/>
        <a:lstStyle/>
        <a:p>
          <a:endParaRPr kumimoji="1" lang="ja-JP" altLang="en-US"/>
        </a:p>
      </dgm:t>
    </dgm:pt>
    <dgm:pt modelId="{FBFD0CB7-A1B0-43F9-99CC-CEE97210BE0E}" type="sibTrans" cxnId="{B3290949-3453-4919-81F1-71A1FF6C99F1}">
      <dgm:prSet/>
      <dgm:spPr/>
      <dgm:t>
        <a:bodyPr/>
        <a:lstStyle/>
        <a:p>
          <a:endParaRPr kumimoji="1" lang="ja-JP" altLang="en-US"/>
        </a:p>
      </dgm:t>
    </dgm:pt>
    <dgm:pt modelId="{7B4949DF-7FD5-4389-BFC4-FCB34D47B110}">
      <dgm:prSet/>
      <dgm:spPr/>
      <dgm:t>
        <a:bodyPr/>
        <a:lstStyle/>
        <a:p>
          <a:pPr rtl="0"/>
          <a:r>
            <a:rPr kumimoji="1" lang="ja-JP" altLang="en-US" dirty="0" smtClean="0"/>
            <a:t>販売店との連携</a:t>
          </a:r>
          <a:endParaRPr kumimoji="1" lang="ja-JP" dirty="0"/>
        </a:p>
      </dgm:t>
    </dgm:pt>
    <dgm:pt modelId="{F9845956-6722-4C98-8816-6FFF99DC3868}" type="parTrans" cxnId="{A6AD38FE-DD71-4B6B-B306-B782BF67EC81}">
      <dgm:prSet/>
      <dgm:spPr/>
      <dgm:t>
        <a:bodyPr/>
        <a:lstStyle/>
        <a:p>
          <a:endParaRPr kumimoji="1" lang="ja-JP" altLang="en-US"/>
        </a:p>
      </dgm:t>
    </dgm:pt>
    <dgm:pt modelId="{46C31AF2-A752-4E0A-B5EB-D9D3EDE4779C}" type="sibTrans" cxnId="{A6AD38FE-DD71-4B6B-B306-B782BF67EC81}">
      <dgm:prSet/>
      <dgm:spPr/>
      <dgm:t>
        <a:bodyPr/>
        <a:lstStyle/>
        <a:p>
          <a:endParaRPr kumimoji="1" lang="ja-JP" altLang="en-US"/>
        </a:p>
      </dgm:t>
    </dgm:pt>
    <dgm:pt modelId="{2E959BDA-F5AE-44EA-A77A-D125B31D3566}" type="pres">
      <dgm:prSet presAssocID="{ED2BFCE9-5793-469D-BE19-2356BCBC40D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479C32C-C738-4F18-ABA3-65105F9A75FB}" type="pres">
      <dgm:prSet presAssocID="{ED2BFCE9-5793-469D-BE19-2356BCBC40D1}" presName="tSp" presStyleCnt="0"/>
      <dgm:spPr/>
      <dgm:t>
        <a:bodyPr/>
        <a:lstStyle/>
        <a:p>
          <a:endParaRPr kumimoji="1" lang="ja-JP" altLang="en-US"/>
        </a:p>
      </dgm:t>
    </dgm:pt>
    <dgm:pt modelId="{F1EB08BC-380C-4C7C-8C4A-704F51CA748A}" type="pres">
      <dgm:prSet presAssocID="{ED2BFCE9-5793-469D-BE19-2356BCBC40D1}" presName="bSp" presStyleCnt="0"/>
      <dgm:spPr/>
      <dgm:t>
        <a:bodyPr/>
        <a:lstStyle/>
        <a:p>
          <a:endParaRPr kumimoji="1" lang="ja-JP" altLang="en-US"/>
        </a:p>
      </dgm:t>
    </dgm:pt>
    <dgm:pt modelId="{EE0C5651-96F1-4CB1-87CA-D7DBB8B6962E}" type="pres">
      <dgm:prSet presAssocID="{ED2BFCE9-5793-469D-BE19-2356BCBC40D1}" presName="process" presStyleCnt="0"/>
      <dgm:spPr/>
      <dgm:t>
        <a:bodyPr/>
        <a:lstStyle/>
        <a:p>
          <a:endParaRPr kumimoji="1" lang="ja-JP" altLang="en-US"/>
        </a:p>
      </dgm:t>
    </dgm:pt>
    <dgm:pt modelId="{E1D5350B-9370-4B6F-93EE-D0C5ADD5F2E5}" type="pres">
      <dgm:prSet presAssocID="{A844179D-15B6-440D-94EB-8D45139E0DE2}" presName="composite1" presStyleCnt="0"/>
      <dgm:spPr/>
      <dgm:t>
        <a:bodyPr/>
        <a:lstStyle/>
        <a:p>
          <a:endParaRPr kumimoji="1" lang="ja-JP" altLang="en-US"/>
        </a:p>
      </dgm:t>
    </dgm:pt>
    <dgm:pt modelId="{052C5E2B-2C34-43CC-97DE-CDD419C75867}" type="pres">
      <dgm:prSet presAssocID="{A844179D-15B6-440D-94EB-8D45139E0DE2}" presName="dummyNode1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2166AE0-E886-4A77-9C40-4CD96ED5EF0E}" type="pres">
      <dgm:prSet presAssocID="{A844179D-15B6-440D-94EB-8D45139E0DE2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F4B79BF-0A16-4032-A8C5-CEAAED3B69E5}" type="pres">
      <dgm:prSet presAssocID="{A844179D-15B6-440D-94EB-8D45139E0DE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F2CF6D4-4224-437C-AF70-4611B8C12359}" type="pres">
      <dgm:prSet presAssocID="{A844179D-15B6-440D-94EB-8D45139E0DE2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7B0445C-7E61-4737-8319-176CC5F2D50B}" type="pres">
      <dgm:prSet presAssocID="{A844179D-15B6-440D-94EB-8D45139E0DE2}" presName="connSite1" presStyleCnt="0"/>
      <dgm:spPr/>
      <dgm:t>
        <a:bodyPr/>
        <a:lstStyle/>
        <a:p>
          <a:endParaRPr kumimoji="1" lang="ja-JP" altLang="en-US"/>
        </a:p>
      </dgm:t>
    </dgm:pt>
    <dgm:pt modelId="{D76E3993-97CC-4E08-B375-8BB8A5120C85}" type="pres">
      <dgm:prSet presAssocID="{DED8C82E-157B-40ED-8370-044A7D4AA986}" presName="Name9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35832E1E-17F9-494E-A8F6-E9DA30538D04}" type="pres">
      <dgm:prSet presAssocID="{DB7BA8A9-8B0E-43E1-B9C5-686451FB690F}" presName="composite2" presStyleCnt="0"/>
      <dgm:spPr/>
      <dgm:t>
        <a:bodyPr/>
        <a:lstStyle/>
        <a:p>
          <a:endParaRPr kumimoji="1" lang="ja-JP" altLang="en-US"/>
        </a:p>
      </dgm:t>
    </dgm:pt>
    <dgm:pt modelId="{65F73329-675C-4BB8-9482-73C4AA8E94C2}" type="pres">
      <dgm:prSet presAssocID="{DB7BA8A9-8B0E-43E1-B9C5-686451FB690F}" presName="dummyNode2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BF5A0FF8-5120-456F-8789-6DF598E22FAA}" type="pres">
      <dgm:prSet presAssocID="{DB7BA8A9-8B0E-43E1-B9C5-686451FB690F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D58E6C-9528-4F83-BC74-5DC779F43502}" type="pres">
      <dgm:prSet presAssocID="{DB7BA8A9-8B0E-43E1-B9C5-686451FB690F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A72A875-2EFB-4A05-B714-5DE4EE64FF17}" type="pres">
      <dgm:prSet presAssocID="{DB7BA8A9-8B0E-43E1-B9C5-686451FB690F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0E854F5-34B5-456E-A4A2-97C82F7DB0FE}" type="pres">
      <dgm:prSet presAssocID="{DB7BA8A9-8B0E-43E1-B9C5-686451FB690F}" presName="connSite2" presStyleCnt="0"/>
      <dgm:spPr/>
      <dgm:t>
        <a:bodyPr/>
        <a:lstStyle/>
        <a:p>
          <a:endParaRPr kumimoji="1" lang="ja-JP" altLang="en-US"/>
        </a:p>
      </dgm:t>
    </dgm:pt>
    <dgm:pt modelId="{473255D2-6F87-40AC-9B0B-4CE02CA92419}" type="pres">
      <dgm:prSet presAssocID="{EDDA3835-C6AC-4EFC-8EFA-0230B8C31041}" presName="Name18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07D4AC9D-47EA-48C5-A6EF-B6C8805EEDC1}" type="pres">
      <dgm:prSet presAssocID="{46F70899-F9B3-4E7C-9B27-AFA5924E3EE1}" presName="composite1" presStyleCnt="0"/>
      <dgm:spPr/>
      <dgm:t>
        <a:bodyPr/>
        <a:lstStyle/>
        <a:p>
          <a:endParaRPr kumimoji="1" lang="ja-JP" altLang="en-US"/>
        </a:p>
      </dgm:t>
    </dgm:pt>
    <dgm:pt modelId="{50594496-D536-4F83-8814-A1F9437790D9}" type="pres">
      <dgm:prSet presAssocID="{46F70899-F9B3-4E7C-9B27-AFA5924E3EE1}" presName="dummyNode1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C1D967F8-8FD8-4B3A-B022-91A2E7EA55AD}" type="pres">
      <dgm:prSet presAssocID="{46F70899-F9B3-4E7C-9B27-AFA5924E3EE1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E70296A-7F81-46CB-9010-60926DEB518D}" type="pres">
      <dgm:prSet presAssocID="{46F70899-F9B3-4E7C-9B27-AFA5924E3EE1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472180-8E43-4A7B-9F68-E29D2D9B6FA1}" type="pres">
      <dgm:prSet presAssocID="{46F70899-F9B3-4E7C-9B27-AFA5924E3EE1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84FB33F-8D15-4E5F-AB6C-DF7B03B90590}" type="pres">
      <dgm:prSet presAssocID="{46F70899-F9B3-4E7C-9B27-AFA5924E3EE1}" presName="connSite1" presStyleCnt="0"/>
      <dgm:spPr/>
      <dgm:t>
        <a:bodyPr/>
        <a:lstStyle/>
        <a:p>
          <a:endParaRPr kumimoji="1" lang="ja-JP" altLang="en-US"/>
        </a:p>
      </dgm:t>
    </dgm:pt>
  </dgm:ptLst>
  <dgm:cxnLst>
    <dgm:cxn modelId="{1B5E577C-79AB-4CDD-B381-F6ED281A1038}" type="presOf" srcId="{ED2BFCE9-5793-469D-BE19-2356BCBC40D1}" destId="{2E959BDA-F5AE-44EA-A77A-D125B31D3566}" srcOrd="0" destOrd="0" presId="urn:microsoft.com/office/officeart/2005/8/layout/hProcess4"/>
    <dgm:cxn modelId="{6B34523C-59F7-41CE-8D30-A5741CEE819D}" srcId="{DB7BA8A9-8B0E-43E1-B9C5-686451FB690F}" destId="{90E32906-FD58-4C9B-A564-AF40B82636B1}" srcOrd="1" destOrd="0" parTransId="{D0035360-04B1-4BD5-8606-180D679BE03A}" sibTransId="{7B2AE0FE-6056-48FD-8F6E-2B286F89DB6A}"/>
    <dgm:cxn modelId="{80A1DA86-F3AD-43A5-87B2-49BBAD0F1331}" type="presOf" srcId="{A1CDD68F-8192-4062-A650-EA8A0A0BA5E5}" destId="{DF4B79BF-0A16-4032-A8C5-CEAAED3B69E5}" srcOrd="1" destOrd="0" presId="urn:microsoft.com/office/officeart/2005/8/layout/hProcess4"/>
    <dgm:cxn modelId="{5ADC4B05-5CF2-45BD-A746-563F6937A03A}" type="presOf" srcId="{19452E12-3241-4C23-8A33-94468B3469F9}" destId="{A1D58E6C-9528-4F83-BC74-5DC779F43502}" srcOrd="1" destOrd="0" presId="urn:microsoft.com/office/officeart/2005/8/layout/hProcess4"/>
    <dgm:cxn modelId="{D7C2D181-C461-4840-9A2B-4FB13ABF7117}" type="presOf" srcId="{19452E12-3241-4C23-8A33-94468B3469F9}" destId="{BF5A0FF8-5120-456F-8789-6DF598E22FAA}" srcOrd="0" destOrd="0" presId="urn:microsoft.com/office/officeart/2005/8/layout/hProcess4"/>
    <dgm:cxn modelId="{EF876F6E-1555-4FF5-B2B0-0978AAC789C5}" type="presOf" srcId="{DB7BA8A9-8B0E-43E1-B9C5-686451FB690F}" destId="{4A72A875-2EFB-4A05-B714-5DE4EE64FF17}" srcOrd="0" destOrd="0" presId="urn:microsoft.com/office/officeart/2005/8/layout/hProcess4"/>
    <dgm:cxn modelId="{F454140E-68A4-4FCF-969D-6333931EE991}" type="presOf" srcId="{A844179D-15B6-440D-94EB-8D45139E0DE2}" destId="{FF2CF6D4-4224-437C-AF70-4611B8C12359}" srcOrd="0" destOrd="0" presId="urn:microsoft.com/office/officeart/2005/8/layout/hProcess4"/>
    <dgm:cxn modelId="{B3D04C43-E9EA-4C3D-A9F4-B135B6FEBF6E}" srcId="{DB7BA8A9-8B0E-43E1-B9C5-686451FB690F}" destId="{19452E12-3241-4C23-8A33-94468B3469F9}" srcOrd="0" destOrd="0" parTransId="{DFECB423-3D5D-4E9E-BDAC-798DF84F2DC7}" sibTransId="{37477B9F-5A99-45A6-B4DE-F4BD1541BCAD}"/>
    <dgm:cxn modelId="{B2FD7A2C-48A7-4256-BD8F-B47D9DA7B1BA}" type="presOf" srcId="{7162B494-7E19-4315-A3C9-2FEF2AF20C07}" destId="{5E70296A-7F81-46CB-9010-60926DEB518D}" srcOrd="1" destOrd="0" presId="urn:microsoft.com/office/officeart/2005/8/layout/hProcess4"/>
    <dgm:cxn modelId="{2D601424-09B4-4CFC-A173-B98E36D26BAB}" type="presOf" srcId="{7B4949DF-7FD5-4389-BFC4-FCB34D47B110}" destId="{C1D967F8-8FD8-4B3A-B022-91A2E7EA55AD}" srcOrd="0" destOrd="1" presId="urn:microsoft.com/office/officeart/2005/8/layout/hProcess4"/>
    <dgm:cxn modelId="{F06C3872-8028-44B5-8296-B717E371D337}" type="presOf" srcId="{90E32906-FD58-4C9B-A564-AF40B82636B1}" destId="{BF5A0FF8-5120-456F-8789-6DF598E22FAA}" srcOrd="0" destOrd="1" presId="urn:microsoft.com/office/officeart/2005/8/layout/hProcess4"/>
    <dgm:cxn modelId="{76252064-67A8-4D69-A056-22AD93AEC288}" srcId="{ED2BFCE9-5793-469D-BE19-2356BCBC40D1}" destId="{46F70899-F9B3-4E7C-9B27-AFA5924E3EE1}" srcOrd="2" destOrd="0" parTransId="{C0A0EB02-92C5-464C-BB2D-0E349010068D}" sibTransId="{60D48A48-7E68-47EE-BA35-2E5810A8C8C2}"/>
    <dgm:cxn modelId="{BF5B00FA-8C77-45EC-854E-05A6C90C3370}" type="presOf" srcId="{EDDA3835-C6AC-4EFC-8EFA-0230B8C31041}" destId="{473255D2-6F87-40AC-9B0B-4CE02CA92419}" srcOrd="0" destOrd="0" presId="urn:microsoft.com/office/officeart/2005/8/layout/hProcess4"/>
    <dgm:cxn modelId="{A6AD38FE-DD71-4B6B-B306-B782BF67EC81}" srcId="{46F70899-F9B3-4E7C-9B27-AFA5924E3EE1}" destId="{7B4949DF-7FD5-4389-BFC4-FCB34D47B110}" srcOrd="1" destOrd="0" parTransId="{F9845956-6722-4C98-8816-6FFF99DC3868}" sibTransId="{46C31AF2-A752-4E0A-B5EB-D9D3EDE4779C}"/>
    <dgm:cxn modelId="{04092504-0CDA-4F23-BB0C-7A5346D3322D}" type="presOf" srcId="{7162B494-7E19-4315-A3C9-2FEF2AF20C07}" destId="{C1D967F8-8FD8-4B3A-B022-91A2E7EA55AD}" srcOrd="0" destOrd="0" presId="urn:microsoft.com/office/officeart/2005/8/layout/hProcess4"/>
    <dgm:cxn modelId="{DF79EC56-DBAF-456D-BCAD-7950275EE7B5}" srcId="{ED2BFCE9-5793-469D-BE19-2356BCBC40D1}" destId="{A844179D-15B6-440D-94EB-8D45139E0DE2}" srcOrd="0" destOrd="0" parTransId="{B5AC1376-C1CA-44FF-9E3D-C4C740427628}" sibTransId="{DED8C82E-157B-40ED-8370-044A7D4AA986}"/>
    <dgm:cxn modelId="{B3290949-3453-4919-81F1-71A1FF6C99F1}" srcId="{46F70899-F9B3-4E7C-9B27-AFA5924E3EE1}" destId="{7162B494-7E19-4315-A3C9-2FEF2AF20C07}" srcOrd="0" destOrd="0" parTransId="{153EB2D4-9A08-4A51-9ABE-01FE6FFA7D02}" sibTransId="{FBFD0CB7-A1B0-43F9-99CC-CEE97210BE0E}"/>
    <dgm:cxn modelId="{669266D0-E5FF-4BC7-B811-CA157096A755}" srcId="{ED2BFCE9-5793-469D-BE19-2356BCBC40D1}" destId="{DB7BA8A9-8B0E-43E1-B9C5-686451FB690F}" srcOrd="1" destOrd="0" parTransId="{C399AA65-56B1-459E-AEC4-6A8D18A0391F}" sibTransId="{EDDA3835-C6AC-4EFC-8EFA-0230B8C31041}"/>
    <dgm:cxn modelId="{A0EF9F98-5E15-4B15-A7A6-44D625047AC6}" type="presOf" srcId="{7B4949DF-7FD5-4389-BFC4-FCB34D47B110}" destId="{5E70296A-7F81-46CB-9010-60926DEB518D}" srcOrd="1" destOrd="1" presId="urn:microsoft.com/office/officeart/2005/8/layout/hProcess4"/>
    <dgm:cxn modelId="{2F37D9E0-CC10-41B5-AA9E-5EA220460B86}" srcId="{A844179D-15B6-440D-94EB-8D45139E0DE2}" destId="{A1CDD68F-8192-4062-A650-EA8A0A0BA5E5}" srcOrd="0" destOrd="0" parTransId="{17449B64-8CFE-4893-A764-FE414C581E0F}" sibTransId="{886DA9FB-9223-4A7C-A53B-6B3070C5130D}"/>
    <dgm:cxn modelId="{D7FC74D1-868E-4167-B86A-15113B0D35C1}" type="presOf" srcId="{90E32906-FD58-4C9B-A564-AF40B82636B1}" destId="{A1D58E6C-9528-4F83-BC74-5DC779F43502}" srcOrd="1" destOrd="1" presId="urn:microsoft.com/office/officeart/2005/8/layout/hProcess4"/>
    <dgm:cxn modelId="{61A0F8DB-9567-42F6-86DD-53C8C542B9E4}" type="presOf" srcId="{A1CDD68F-8192-4062-A650-EA8A0A0BA5E5}" destId="{22166AE0-E886-4A77-9C40-4CD96ED5EF0E}" srcOrd="0" destOrd="0" presId="urn:microsoft.com/office/officeart/2005/8/layout/hProcess4"/>
    <dgm:cxn modelId="{A8AD09D8-A4D4-4FD0-B224-FC7D5008C8BF}" type="presOf" srcId="{DED8C82E-157B-40ED-8370-044A7D4AA986}" destId="{D76E3993-97CC-4E08-B375-8BB8A5120C85}" srcOrd="0" destOrd="0" presId="urn:microsoft.com/office/officeart/2005/8/layout/hProcess4"/>
    <dgm:cxn modelId="{8F908352-0E28-4730-A207-664625F1160B}" type="presOf" srcId="{46F70899-F9B3-4E7C-9B27-AFA5924E3EE1}" destId="{19472180-8E43-4A7B-9F68-E29D2D9B6FA1}" srcOrd="0" destOrd="0" presId="urn:microsoft.com/office/officeart/2005/8/layout/hProcess4"/>
    <dgm:cxn modelId="{CC598ABB-A47D-423C-80E8-7ED16265C66A}" type="presParOf" srcId="{2E959BDA-F5AE-44EA-A77A-D125B31D3566}" destId="{F479C32C-C738-4F18-ABA3-65105F9A75FB}" srcOrd="0" destOrd="0" presId="urn:microsoft.com/office/officeart/2005/8/layout/hProcess4"/>
    <dgm:cxn modelId="{8E22C621-71EF-4DC3-90E5-4083511A38E2}" type="presParOf" srcId="{2E959BDA-F5AE-44EA-A77A-D125B31D3566}" destId="{F1EB08BC-380C-4C7C-8C4A-704F51CA748A}" srcOrd="1" destOrd="0" presId="urn:microsoft.com/office/officeart/2005/8/layout/hProcess4"/>
    <dgm:cxn modelId="{5BF10999-AC9C-4D8E-A743-E9FDB0D5C6C6}" type="presParOf" srcId="{2E959BDA-F5AE-44EA-A77A-D125B31D3566}" destId="{EE0C5651-96F1-4CB1-87CA-D7DBB8B6962E}" srcOrd="2" destOrd="0" presId="urn:microsoft.com/office/officeart/2005/8/layout/hProcess4"/>
    <dgm:cxn modelId="{B94BA6D9-6512-4423-B607-52D64728FF44}" type="presParOf" srcId="{EE0C5651-96F1-4CB1-87CA-D7DBB8B6962E}" destId="{E1D5350B-9370-4B6F-93EE-D0C5ADD5F2E5}" srcOrd="0" destOrd="0" presId="urn:microsoft.com/office/officeart/2005/8/layout/hProcess4"/>
    <dgm:cxn modelId="{629F4996-FF64-4FA5-832A-526084321B99}" type="presParOf" srcId="{E1D5350B-9370-4B6F-93EE-D0C5ADD5F2E5}" destId="{052C5E2B-2C34-43CC-97DE-CDD419C75867}" srcOrd="0" destOrd="0" presId="urn:microsoft.com/office/officeart/2005/8/layout/hProcess4"/>
    <dgm:cxn modelId="{D70492EB-7F9A-42A1-B9DB-86336F8F5DC1}" type="presParOf" srcId="{E1D5350B-9370-4B6F-93EE-D0C5ADD5F2E5}" destId="{22166AE0-E886-4A77-9C40-4CD96ED5EF0E}" srcOrd="1" destOrd="0" presId="urn:microsoft.com/office/officeart/2005/8/layout/hProcess4"/>
    <dgm:cxn modelId="{2DE5A2D4-EACE-43BD-89F8-A03CF0B0804C}" type="presParOf" srcId="{E1D5350B-9370-4B6F-93EE-D0C5ADD5F2E5}" destId="{DF4B79BF-0A16-4032-A8C5-CEAAED3B69E5}" srcOrd="2" destOrd="0" presId="urn:microsoft.com/office/officeart/2005/8/layout/hProcess4"/>
    <dgm:cxn modelId="{446F33E0-216A-4C61-9849-7FE1640937C3}" type="presParOf" srcId="{E1D5350B-9370-4B6F-93EE-D0C5ADD5F2E5}" destId="{FF2CF6D4-4224-437C-AF70-4611B8C12359}" srcOrd="3" destOrd="0" presId="urn:microsoft.com/office/officeart/2005/8/layout/hProcess4"/>
    <dgm:cxn modelId="{D515349F-5C2A-4900-A4E7-FDFB6DBE60BF}" type="presParOf" srcId="{E1D5350B-9370-4B6F-93EE-D0C5ADD5F2E5}" destId="{17B0445C-7E61-4737-8319-176CC5F2D50B}" srcOrd="4" destOrd="0" presId="urn:microsoft.com/office/officeart/2005/8/layout/hProcess4"/>
    <dgm:cxn modelId="{E8F3C651-3B13-4815-A4FB-70B0FEA06B99}" type="presParOf" srcId="{EE0C5651-96F1-4CB1-87CA-D7DBB8B6962E}" destId="{D76E3993-97CC-4E08-B375-8BB8A5120C85}" srcOrd="1" destOrd="0" presId="urn:microsoft.com/office/officeart/2005/8/layout/hProcess4"/>
    <dgm:cxn modelId="{268DA6E0-3881-4381-9155-26147054DB2E}" type="presParOf" srcId="{EE0C5651-96F1-4CB1-87CA-D7DBB8B6962E}" destId="{35832E1E-17F9-494E-A8F6-E9DA30538D04}" srcOrd="2" destOrd="0" presId="urn:microsoft.com/office/officeart/2005/8/layout/hProcess4"/>
    <dgm:cxn modelId="{631D1B78-7413-4C09-BB50-11CD74171AE4}" type="presParOf" srcId="{35832E1E-17F9-494E-A8F6-E9DA30538D04}" destId="{65F73329-675C-4BB8-9482-73C4AA8E94C2}" srcOrd="0" destOrd="0" presId="urn:microsoft.com/office/officeart/2005/8/layout/hProcess4"/>
    <dgm:cxn modelId="{74C8F897-681A-4DC4-909A-7884E225694A}" type="presParOf" srcId="{35832E1E-17F9-494E-A8F6-E9DA30538D04}" destId="{BF5A0FF8-5120-456F-8789-6DF598E22FAA}" srcOrd="1" destOrd="0" presId="urn:microsoft.com/office/officeart/2005/8/layout/hProcess4"/>
    <dgm:cxn modelId="{BC23F23C-C30E-4611-9CF9-A3E092D356FB}" type="presParOf" srcId="{35832E1E-17F9-494E-A8F6-E9DA30538D04}" destId="{A1D58E6C-9528-4F83-BC74-5DC779F43502}" srcOrd="2" destOrd="0" presId="urn:microsoft.com/office/officeart/2005/8/layout/hProcess4"/>
    <dgm:cxn modelId="{D35E49C0-3C7E-4BC0-BE78-832E0755CA9E}" type="presParOf" srcId="{35832E1E-17F9-494E-A8F6-E9DA30538D04}" destId="{4A72A875-2EFB-4A05-B714-5DE4EE64FF17}" srcOrd="3" destOrd="0" presId="urn:microsoft.com/office/officeart/2005/8/layout/hProcess4"/>
    <dgm:cxn modelId="{665F1B52-BC6E-4426-993E-B87CF3A3B0B2}" type="presParOf" srcId="{35832E1E-17F9-494E-A8F6-E9DA30538D04}" destId="{B0E854F5-34B5-456E-A4A2-97C82F7DB0FE}" srcOrd="4" destOrd="0" presId="urn:microsoft.com/office/officeart/2005/8/layout/hProcess4"/>
    <dgm:cxn modelId="{D61ECB68-871C-4C2D-879D-5796858EAA63}" type="presParOf" srcId="{EE0C5651-96F1-4CB1-87CA-D7DBB8B6962E}" destId="{473255D2-6F87-40AC-9B0B-4CE02CA92419}" srcOrd="3" destOrd="0" presId="urn:microsoft.com/office/officeart/2005/8/layout/hProcess4"/>
    <dgm:cxn modelId="{F6BC8E13-A29E-4574-9073-8F791B771E64}" type="presParOf" srcId="{EE0C5651-96F1-4CB1-87CA-D7DBB8B6962E}" destId="{07D4AC9D-47EA-48C5-A6EF-B6C8805EEDC1}" srcOrd="4" destOrd="0" presId="urn:microsoft.com/office/officeart/2005/8/layout/hProcess4"/>
    <dgm:cxn modelId="{7DB6C14C-5F5D-46B0-AFB1-834B3572F5E5}" type="presParOf" srcId="{07D4AC9D-47EA-48C5-A6EF-B6C8805EEDC1}" destId="{50594496-D536-4F83-8814-A1F9437790D9}" srcOrd="0" destOrd="0" presId="urn:microsoft.com/office/officeart/2005/8/layout/hProcess4"/>
    <dgm:cxn modelId="{612EB861-3643-4BED-AB1B-3D94CDE68E01}" type="presParOf" srcId="{07D4AC9D-47EA-48C5-A6EF-B6C8805EEDC1}" destId="{C1D967F8-8FD8-4B3A-B022-91A2E7EA55AD}" srcOrd="1" destOrd="0" presId="urn:microsoft.com/office/officeart/2005/8/layout/hProcess4"/>
    <dgm:cxn modelId="{7A1C6710-03B8-4717-BB51-A532E3486200}" type="presParOf" srcId="{07D4AC9D-47EA-48C5-A6EF-B6C8805EEDC1}" destId="{5E70296A-7F81-46CB-9010-60926DEB518D}" srcOrd="2" destOrd="0" presId="urn:microsoft.com/office/officeart/2005/8/layout/hProcess4"/>
    <dgm:cxn modelId="{92001C0B-59B8-424E-B0A1-56CA4BFFFA49}" type="presParOf" srcId="{07D4AC9D-47EA-48C5-A6EF-B6C8805EEDC1}" destId="{19472180-8E43-4A7B-9F68-E29D2D9B6FA1}" srcOrd="3" destOrd="0" presId="urn:microsoft.com/office/officeart/2005/8/layout/hProcess4"/>
    <dgm:cxn modelId="{27025DA2-EF04-4C7D-8A58-6173691F9DEE}" type="presParOf" srcId="{07D4AC9D-47EA-48C5-A6EF-B6C8805EEDC1}" destId="{784FB33F-8D15-4E5F-AB6C-DF7B03B90590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645D0-3EA6-4A5D-8145-F75FCDDD9B3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ヘッダー プレースホルダ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A33DD-1CBD-465B-AE9B-81779D2495DA}" type="datetimeFigureOut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AD5C6-877C-4D97-807B-DFF7F013161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AD5C6-877C-4D97-807B-DFF7F01316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アンケート結果があれば、具体的な数値を示したほうがいい。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AD5C6-877C-4D97-807B-DFF7F0131619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AD5C6-877C-4D97-807B-DFF7F0131619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81BAEE3-853E-4009-A662-04908324C5B0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B279-D64F-421D-B967-C2938CF79AC6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BA0A7-1621-4BA6-A6BD-91232BCD5C62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F7C94-50FE-45D0-BEDF-4F96B669748B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8880DCC-F418-4F29-980F-07098B1454A7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730B-51C6-41BE-9E25-880CFB6898BD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776CA-58D7-498C-9209-382E03E211F7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9397-8A38-4588-86EE-9CA458FCB971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124-0A99-4815-8BF8-88CB035EA7D6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3C06-DD86-4276-BFA7-DF0A58B25C6C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E4380-E11A-4742-A9E8-DCE7F18F4CE3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9647A7-BD7D-4AA9-8754-094AB8C3EE43}" type="datetime1">
              <a:rPr kumimoji="1" lang="ja-JP" altLang="en-US" smtClean="0"/>
              <a:pPr/>
              <a:t>2008/11/25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J:\Users\User01\AppData\Local\Microsoft\Windows\Temporary Internet Files\Content.IE5\5ADYEVED\MPj040895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785794"/>
            <a:ext cx="3643338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IC</a:t>
            </a:r>
            <a:r>
              <a:rPr kumimoji="1" lang="ja-JP" alt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カードのご提案</a:t>
            </a:r>
            <a:endParaRPr kumimoji="1" lang="ja-JP" alt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PP</a:t>
            </a:r>
            <a:r>
              <a:rPr lang="ja-JP" altLang="en-US" sz="2400" dirty="0" smtClean="0"/>
              <a:t>企画株式会社　マーケティング事業部</a:t>
            </a:r>
            <a:endParaRPr kumimoji="1" lang="ja-JP" altLang="en-US" sz="24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磁気カードから</a:t>
            </a:r>
            <a:r>
              <a:rPr lang="en-US" altLang="ja-JP" dirty="0" smtClean="0"/>
              <a:t>IC</a:t>
            </a:r>
            <a:r>
              <a:rPr lang="ja-JP" altLang="en-US" dirty="0" smtClean="0"/>
              <a:t>カードへ</a:t>
            </a:r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714348" y="1571612"/>
            <a:ext cx="334800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/>
              <a:t>磁気カード</a:t>
            </a:r>
            <a:endParaRPr kumimoji="1" lang="ja-JP" altLang="en-US" sz="3600" dirty="0"/>
          </a:p>
        </p:txBody>
      </p:sp>
      <p:sp>
        <p:nvSpPr>
          <p:cNvPr id="10" name="角丸四角形 9"/>
          <p:cNvSpPr/>
          <p:nvPr/>
        </p:nvSpPr>
        <p:spPr>
          <a:xfrm>
            <a:off x="5072066" y="1571612"/>
            <a:ext cx="334800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/>
              <a:t>IC</a:t>
            </a:r>
            <a:r>
              <a:rPr kumimoji="1" lang="ja-JP" altLang="en-US" sz="3600" dirty="0" smtClean="0"/>
              <a:t>カード</a:t>
            </a:r>
            <a:endParaRPr kumimoji="1" lang="ja-JP" altLang="en-US" sz="3600" dirty="0"/>
          </a:p>
        </p:txBody>
      </p:sp>
      <p:sp>
        <p:nvSpPr>
          <p:cNvPr id="11" name="角丸四角形 10"/>
          <p:cNvSpPr/>
          <p:nvPr/>
        </p:nvSpPr>
        <p:spPr>
          <a:xfrm>
            <a:off x="714348" y="3714752"/>
            <a:ext cx="3348000" cy="221457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記憶容量　</a:t>
            </a:r>
            <a:r>
              <a:rPr kumimoji="1" lang="en-US" altLang="ja-JP" sz="2000" dirty="0" smtClean="0"/>
              <a:t>72</a:t>
            </a:r>
            <a:r>
              <a:rPr kumimoji="1" lang="ja-JP" altLang="en-US" sz="2000" dirty="0" smtClean="0"/>
              <a:t>文字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偽造されやすい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拡張性　低い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カードのコスト　数十円</a:t>
            </a:r>
            <a:endParaRPr kumimoji="1" lang="ja-JP" altLang="en-US" sz="2000" dirty="0"/>
          </a:p>
        </p:txBody>
      </p:sp>
      <p:sp>
        <p:nvSpPr>
          <p:cNvPr id="13" name="角丸四角形 12"/>
          <p:cNvSpPr/>
          <p:nvPr/>
        </p:nvSpPr>
        <p:spPr>
          <a:xfrm>
            <a:off x="5072066" y="3714752"/>
            <a:ext cx="3348000" cy="221457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記憶容量　</a:t>
            </a:r>
            <a:r>
              <a:rPr lang="en-US" altLang="ja-JP" sz="2000" dirty="0" smtClean="0"/>
              <a:t>16,000</a:t>
            </a:r>
            <a:r>
              <a:rPr kumimoji="1" lang="ja-JP" altLang="en-US" sz="2000" dirty="0" smtClean="0"/>
              <a:t>文字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偽造は困難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拡張性　高い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カードのコスト　数百円</a:t>
            </a:r>
            <a:endParaRPr kumimoji="1" lang="ja-JP" altLang="en-US" sz="2000" dirty="0"/>
          </a:p>
        </p:txBody>
      </p:sp>
      <p:sp>
        <p:nvSpPr>
          <p:cNvPr id="14" name="V 字形矢印 13"/>
          <p:cNvSpPr/>
          <p:nvPr/>
        </p:nvSpPr>
        <p:spPr>
          <a:xfrm>
            <a:off x="1928794" y="2786058"/>
            <a:ext cx="5286412" cy="714380"/>
          </a:xfrm>
          <a:prstGeom prst="notch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12" name="フッター プレースホルダ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ポイントカードへの不満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kumimoji="1" lang="ja-JP" altLang="en-US" dirty="0" smtClean="0"/>
              <a:t>カードを忘れるとポイントがつかない</a:t>
            </a:r>
          </a:p>
          <a:p>
            <a:pPr>
              <a:buBlip>
                <a:blip r:embed="rId3"/>
              </a:buBlip>
            </a:pPr>
            <a:r>
              <a:rPr lang="ja-JP" altLang="en-US" dirty="0" smtClean="0"/>
              <a:t>有効期限が過ぎてポイントがなくなった</a:t>
            </a:r>
          </a:p>
          <a:p>
            <a:pPr>
              <a:buBlip>
                <a:blip r:embed="rId3"/>
              </a:buBlip>
            </a:pPr>
            <a:r>
              <a:rPr kumimoji="1" lang="ja-JP" altLang="en-US" dirty="0" smtClean="0"/>
              <a:t>ポイントの残高がわかりづらい</a:t>
            </a:r>
          </a:p>
          <a:p>
            <a:pPr>
              <a:buBlip>
                <a:blip r:embed="rId3"/>
              </a:buBlip>
            </a:pPr>
            <a:r>
              <a:rPr kumimoji="1" lang="ja-JP" altLang="en-US" dirty="0" smtClean="0"/>
              <a:t>枚数が増えて持ち運ぶのが面倒だ</a:t>
            </a:r>
            <a:endParaRPr kumimoji="1" lang="en-US" altLang="ja-JP" dirty="0" smtClean="0"/>
          </a:p>
          <a:p>
            <a:pPr>
              <a:buBlip>
                <a:blip r:embed="rId3"/>
              </a:buBlip>
            </a:pPr>
            <a:r>
              <a:rPr lang="ja-JP" altLang="en-US" dirty="0" smtClean="0"/>
              <a:t>店舗ごとにポイントカードが違う</a:t>
            </a:r>
            <a:endParaRPr kumimoji="1" lang="ja-JP" altLang="en-US" dirty="0" smtClean="0"/>
          </a:p>
          <a:p>
            <a:pPr>
              <a:buBlip>
                <a:blip r:embed="rId3"/>
              </a:buBlip>
            </a:pPr>
            <a:r>
              <a:rPr lang="ja-JP" altLang="en-US" dirty="0" smtClean="0"/>
              <a:t>レジで複数のカードから探すのが煩わしい</a:t>
            </a:r>
          </a:p>
          <a:p>
            <a:pPr>
              <a:buBlip>
                <a:blip r:embed="rId3"/>
              </a:buBlip>
            </a:pPr>
            <a:r>
              <a:rPr kumimoji="1" lang="ja-JP" altLang="en-US" dirty="0" smtClean="0"/>
              <a:t>２枚作ってしまったカードの合算ができない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dirty="0" smtClean="0"/>
              <a:t>マーケティング事業部</a:t>
            </a:r>
            <a:endParaRPr kumimoji="1" lang="ja-JP" altLang="en-US" dirty="0"/>
          </a:p>
        </p:txBody>
      </p:sp>
      <p:pic>
        <p:nvPicPr>
          <p:cNvPr id="1026" name="Picture 2" descr="C:\Users\Yoko\AppData\Local\Microsoft\Windows\Temporary Internet Files\Content.IE5\H4IZ587E\MCj0396278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4929198"/>
            <a:ext cx="1152561" cy="1192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IC</a:t>
            </a:r>
            <a:r>
              <a:rPr lang="ja-JP" altLang="en-US" dirty="0" smtClean="0"/>
              <a:t>カードの種類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ja-JP" altLang="en-US" sz="4000" dirty="0" smtClean="0">
                <a:solidFill>
                  <a:schemeClr val="accent1"/>
                </a:solidFill>
              </a:rPr>
              <a:t>非接触カード</a:t>
            </a:r>
            <a:endParaRPr kumimoji="1" lang="ja-JP" altLang="en-US" sz="4000" dirty="0">
              <a:solidFill>
                <a:schemeClr val="accent1"/>
              </a:solidFill>
            </a:endParaRP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ja-JP" altLang="en-US" sz="4000" dirty="0" smtClean="0">
                <a:solidFill>
                  <a:schemeClr val="accent1"/>
                </a:solidFill>
              </a:rPr>
              <a:t>接触カード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0"/>
            <a:r>
              <a:rPr lang="en-US" dirty="0" smtClean="0"/>
              <a:t>IC</a:t>
            </a:r>
            <a:r>
              <a:rPr lang="ja-JP" altLang="en-US" dirty="0" smtClean="0"/>
              <a:t>チップとアンテナが内蔵</a:t>
            </a:r>
          </a:p>
          <a:p>
            <a:pPr lvl="0"/>
            <a:r>
              <a:rPr lang="ja-JP" altLang="en-US" dirty="0" smtClean="0"/>
              <a:t>リーダーにかざして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情報を読み取る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ja-JP" altLang="en-US" dirty="0" smtClean="0"/>
              <a:t>接触端子として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dirty="0" smtClean="0"/>
              <a:t>IC</a:t>
            </a:r>
            <a:r>
              <a:rPr lang="ja-JP" altLang="en-US" dirty="0" smtClean="0"/>
              <a:t>モジュール</a:t>
            </a:r>
          </a:p>
          <a:p>
            <a:pPr lvl="0"/>
            <a:r>
              <a:rPr lang="ja-JP" altLang="en-US" dirty="0" smtClean="0"/>
              <a:t>リーダに挿入して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情報を読み取る</a:t>
            </a:r>
          </a:p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dirty="0" smtClean="0"/>
              <a:t>マーケティング事業部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IC</a:t>
            </a:r>
            <a:r>
              <a:rPr kumimoji="1" lang="ja-JP" altLang="en-US" dirty="0" smtClean="0"/>
              <a:t>カードのメリット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顧客ニーズへの対応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今後のサービス</a:t>
            </a:r>
            <a:endParaRPr kumimoji="1" lang="ja-JP" altLang="en-US" dirty="0"/>
          </a:p>
        </p:txBody>
      </p:sp>
      <p:graphicFrame>
        <p:nvGraphicFramePr>
          <p:cNvPr id="8" name="コンテンツ プレースホルダ 7"/>
          <p:cNvGraphicFramePr>
            <a:graphicFrameLocks noGrp="1"/>
          </p:cNvGraphicFramePr>
          <p:nvPr>
            <p:ph sz="quarter" idx="1"/>
          </p:nvPr>
        </p:nvGraphicFramePr>
        <p:xfrm>
          <a:off x="457200" y="1571612"/>
          <a:ext cx="8229600" cy="4584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8358246" cy="17859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 smtClean="0"/>
              <a:t>店舗に置く端末の</a:t>
            </a:r>
            <a:r>
              <a:rPr kumimoji="1" lang="en-US" altLang="ja-JP" dirty="0" smtClean="0"/>
              <a:t>IC</a:t>
            </a:r>
            <a:r>
              <a:rPr kumimoji="1" lang="ja-JP" altLang="en-US" dirty="0" smtClean="0"/>
              <a:t>カードへの対応</a:t>
            </a:r>
          </a:p>
          <a:p>
            <a:pPr>
              <a:lnSpc>
                <a:spcPct val="150000"/>
              </a:lnSpc>
            </a:pPr>
            <a:r>
              <a:rPr lang="en-US" altLang="ja-JP" dirty="0" smtClean="0"/>
              <a:t>IC</a:t>
            </a:r>
            <a:r>
              <a:rPr lang="ja-JP" altLang="en-US" dirty="0" smtClean="0"/>
              <a:t>カードの統合性を考える</a:t>
            </a:r>
            <a:endParaRPr kumimoji="1" lang="ja-JP" altLang="en-US" dirty="0" smtClean="0"/>
          </a:p>
          <a:p>
            <a:pPr>
              <a:lnSpc>
                <a:spcPct val="150000"/>
              </a:lnSpc>
              <a:buNone/>
            </a:pPr>
            <a:endParaRPr kumimoji="1" lang="ja-JP" altLang="en-US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8596" y="2928934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マーケティング事業部</a:t>
            </a:r>
            <a:endParaRPr kumimoji="1" lang="ja-JP" altLang="en-US"/>
          </a:p>
        </p:txBody>
      </p:sp>
      <p:graphicFrame>
        <p:nvGraphicFramePr>
          <p:cNvPr id="9" name="コンテンツ プレースホルダ 7"/>
          <p:cNvGraphicFramePr>
            <a:graphicFrameLocks/>
          </p:cNvGraphicFramePr>
          <p:nvPr/>
        </p:nvGraphicFramePr>
        <p:xfrm>
          <a:off x="1071538" y="3000372"/>
          <a:ext cx="7000924" cy="2743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528104"/>
                <a:gridCol w="4472820"/>
              </a:tblGrid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分野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内容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交通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鉄道カード・バスカード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公共施設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図書館カード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商店街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商店街カード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企業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社員証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6722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学校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学生証</a:t>
                      </a:r>
                      <a:endParaRPr kumimoji="1" lang="ja-JP" altLang="en-US" sz="24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テクノロジー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1638</TotalTime>
  <Words>251</Words>
  <Application>Microsoft Office PowerPoint</Application>
  <PresentationFormat>画面に合わせる (4:3)</PresentationFormat>
  <Paragraphs>88</Paragraphs>
  <Slides>8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アース</vt:lpstr>
      <vt:lpstr>ICカードのご提案</vt:lpstr>
      <vt:lpstr>磁気カードからICカードへ</vt:lpstr>
      <vt:lpstr>ポイントカードへの不満</vt:lpstr>
      <vt:lpstr>ICカードの種類</vt:lpstr>
      <vt:lpstr>ICカードのメリット</vt:lpstr>
      <vt:lpstr>顧客ニーズへの対応</vt:lpstr>
      <vt:lpstr>今後のサービス</vt:lpstr>
      <vt:lpstr>今後の課題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市川</cp:lastModifiedBy>
  <cp:revision>146</cp:revision>
  <dcterms:created xsi:type="dcterms:W3CDTF">2006-12-24T13:54:23Z</dcterms:created>
  <dcterms:modified xsi:type="dcterms:W3CDTF">2008-11-24T17:32:04Z</dcterms:modified>
  <cp:contentStatus/>
</cp:coreProperties>
</file>