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customXml/itemProps2.xml" ContentType="application/vnd.openxmlformats-officedocument.customXmlPropertie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3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notesSlides/notesSlide4.xml" ContentType="application/vnd.openxmlformats-officedocument.presentationml.notesSlide+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ags/tag3.xml" ContentType="application/vnd.openxmlformats-officedocument.presentationml.tags+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tags/tag6.xml" ContentType="application/vnd.openxmlformats-officedocument.presentationml.tag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6"/>
  </p:notesMasterIdLst>
  <p:handoutMasterIdLst>
    <p:handoutMasterId r:id="rId47"/>
  </p:handoutMasterIdLst>
  <p:sldIdLst>
    <p:sldId id="256" r:id="rId3"/>
    <p:sldId id="257" r:id="rId4"/>
    <p:sldId id="295" r:id="rId5"/>
    <p:sldId id="314" r:id="rId6"/>
    <p:sldId id="313" r:id="rId7"/>
    <p:sldId id="318" r:id="rId8"/>
    <p:sldId id="319" r:id="rId9"/>
    <p:sldId id="342" r:id="rId10"/>
    <p:sldId id="343" r:id="rId11"/>
    <p:sldId id="325" r:id="rId12"/>
    <p:sldId id="328" r:id="rId13"/>
    <p:sldId id="322" r:id="rId14"/>
    <p:sldId id="323" r:id="rId15"/>
    <p:sldId id="345" r:id="rId16"/>
    <p:sldId id="315" r:id="rId17"/>
    <p:sldId id="321" r:id="rId18"/>
    <p:sldId id="326" r:id="rId19"/>
    <p:sldId id="324" r:id="rId20"/>
    <p:sldId id="327" r:id="rId21"/>
    <p:sldId id="344" r:id="rId22"/>
    <p:sldId id="296" r:id="rId23"/>
    <p:sldId id="310" r:id="rId24"/>
    <p:sldId id="298" r:id="rId25"/>
    <p:sldId id="299" r:id="rId26"/>
    <p:sldId id="300" r:id="rId27"/>
    <p:sldId id="301" r:id="rId28"/>
    <p:sldId id="311" r:id="rId29"/>
    <p:sldId id="302" r:id="rId30"/>
    <p:sldId id="303" r:id="rId31"/>
    <p:sldId id="304" r:id="rId32"/>
    <p:sldId id="305" r:id="rId33"/>
    <p:sldId id="308" r:id="rId34"/>
    <p:sldId id="316" r:id="rId35"/>
    <p:sldId id="329" r:id="rId36"/>
    <p:sldId id="331" r:id="rId37"/>
    <p:sldId id="332" r:id="rId38"/>
    <p:sldId id="340" r:id="rId39"/>
    <p:sldId id="334" r:id="rId40"/>
    <p:sldId id="333" r:id="rId41"/>
    <p:sldId id="307" r:id="rId42"/>
    <p:sldId id="341" r:id="rId43"/>
    <p:sldId id="306" r:id="rId44"/>
    <p:sldId id="271" r:id="rId4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5" autoAdjust="0"/>
    <p:restoredTop sz="96161" autoAdjust="0"/>
  </p:normalViewPr>
  <p:slideViewPr>
    <p:cSldViewPr>
      <p:cViewPr>
        <p:scale>
          <a:sx n="70" d="100"/>
          <a:sy n="70" d="100"/>
        </p:scale>
        <p:origin x="-162" y="-108"/>
      </p:cViewPr>
      <p:guideLst>
        <p:guide orient="horz" pos="164"/>
        <p:guide orient="horz" pos="890"/>
        <p:guide orient="horz" pos="1484"/>
        <p:guide orient="horz" pos="1200"/>
        <p:guide orient="horz" pos="2736"/>
        <p:guide orient="horz" pos="4319"/>
        <p:guide pos="2880"/>
        <p:guide pos="240"/>
        <p:guide pos="476"/>
        <p:guide pos="5520"/>
        <p:guide pos="884"/>
        <p:guide pos="5299"/>
      </p:guideLst>
    </p:cSldViewPr>
  </p:slideViewPr>
  <p:notesTextViewPr>
    <p:cViewPr>
      <p:scale>
        <a:sx n="100" d="100"/>
        <a:sy n="100" d="100"/>
      </p:scale>
      <p:origin x="0" y="0"/>
    </p:cViewPr>
  </p:notesTextViewPr>
  <p:sorterViewPr>
    <p:cViewPr>
      <p:scale>
        <a:sx n="100" d="100"/>
        <a:sy n="100" d="100"/>
      </p:scale>
      <p:origin x="0" y="6300"/>
    </p:cViewPr>
  </p:sorterViewPr>
  <p:notesViewPr>
    <p:cSldViewPr showGuides="1">
      <p:cViewPr varScale="1">
        <p:scale>
          <a:sx n="99" d="100"/>
          <a:sy n="99" d="100"/>
        </p:scale>
        <p:origin x="-25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C44EF-8EB2-44D2-B310-1890B8FE0AD2}" type="doc">
      <dgm:prSet loTypeId="urn:microsoft.com/office/officeart/2005/8/layout/hProcess9" loCatId="process" qsTypeId="urn:microsoft.com/office/officeart/2005/8/quickstyle/simple5" qsCatId="simple" csTypeId="urn:microsoft.com/office/officeart/2005/8/colors/accent2_5" csCatId="accent2" phldr="1"/>
      <dgm:spPr/>
    </dgm:pt>
    <dgm:pt modelId="{818276C5-AA39-4E32-AF20-AAEF2F453CF8}">
      <dgm:prSet phldrT="[テキスト]"/>
      <dgm:spPr/>
      <dgm:t>
        <a:bodyPr/>
        <a:lstStyle/>
        <a:p>
          <a:r>
            <a:rPr kumimoji="1" lang="ja-JP" altLang="en-US" dirty="0" smtClean="0"/>
            <a:t>制作</a:t>
          </a:r>
          <a:r>
            <a:rPr kumimoji="1" lang="en-US" altLang="ja-JP" dirty="0" smtClean="0"/>
            <a:t/>
          </a:r>
          <a:br>
            <a:rPr kumimoji="1" lang="en-US" altLang="ja-JP" dirty="0" smtClean="0"/>
          </a:br>
          <a:r>
            <a:rPr kumimoji="1" lang="en-US" altLang="ja-JP" dirty="0" smtClean="0"/>
            <a:t>(</a:t>
          </a:r>
          <a:r>
            <a:rPr kumimoji="1" lang="ja-JP" altLang="en-US" dirty="0" smtClean="0"/>
            <a:t>ソース</a:t>
          </a:r>
          <a:r>
            <a:rPr kumimoji="1" lang="en-US" altLang="ja-JP" dirty="0" smtClean="0"/>
            <a:t>)</a:t>
          </a:r>
          <a:endParaRPr kumimoji="1" lang="ja-JP" altLang="en-US" dirty="0"/>
        </a:p>
      </dgm:t>
    </dgm:pt>
    <dgm:pt modelId="{94D5F55C-1EC4-4F35-9C8D-0B5BB71668AD}" type="parTrans" cxnId="{0426993E-3D45-4294-9D9D-E128CBEFBDFA}">
      <dgm:prSet/>
      <dgm:spPr/>
      <dgm:t>
        <a:bodyPr/>
        <a:lstStyle/>
        <a:p>
          <a:endParaRPr kumimoji="1" lang="ja-JP" altLang="en-US"/>
        </a:p>
      </dgm:t>
    </dgm:pt>
    <dgm:pt modelId="{18771157-3911-4B38-B2FF-755C25FD731A}" type="sibTrans" cxnId="{0426993E-3D45-4294-9D9D-E128CBEFBDFA}">
      <dgm:prSet/>
      <dgm:spPr/>
      <dgm:t>
        <a:bodyPr/>
        <a:lstStyle/>
        <a:p>
          <a:endParaRPr kumimoji="1" lang="ja-JP" altLang="en-US"/>
        </a:p>
      </dgm:t>
    </dgm:pt>
    <dgm:pt modelId="{012DFE32-59B7-4C0E-9F84-BB0467C8F629}">
      <dgm:prSet phldrT="[テキスト]"/>
      <dgm:spPr/>
      <dgm:t>
        <a:bodyPr/>
        <a:lstStyle/>
        <a:p>
          <a:r>
            <a:rPr kumimoji="1" lang="ja-JP" altLang="en-US" dirty="0" smtClean="0"/>
            <a:t>展開</a:t>
          </a:r>
          <a:r>
            <a:rPr kumimoji="1" lang="en-US" altLang="ja-JP" dirty="0" smtClean="0"/>
            <a:t/>
          </a:r>
          <a:br>
            <a:rPr kumimoji="1" lang="en-US" altLang="ja-JP" dirty="0" smtClean="0"/>
          </a:br>
          <a:r>
            <a:rPr kumimoji="1" lang="en-US" altLang="ja-JP" dirty="0" smtClean="0"/>
            <a:t>(</a:t>
          </a:r>
          <a:r>
            <a:rPr kumimoji="1" lang="ja-JP" altLang="en-US" dirty="0" smtClean="0"/>
            <a:t>プレイヤー</a:t>
          </a:r>
          <a:r>
            <a:rPr kumimoji="1" lang="en-US" altLang="ja-JP" dirty="0" smtClean="0"/>
            <a:t>)</a:t>
          </a:r>
          <a:endParaRPr kumimoji="1" lang="ja-JP" altLang="en-US" dirty="0"/>
        </a:p>
      </dgm:t>
    </dgm:pt>
    <dgm:pt modelId="{D02DF25C-3D85-4538-8BEF-3029E7E757FF}" type="parTrans" cxnId="{E9822D8F-8B32-4A68-9788-4294CB8DCEE0}">
      <dgm:prSet/>
      <dgm:spPr/>
      <dgm:t>
        <a:bodyPr/>
        <a:lstStyle/>
        <a:p>
          <a:endParaRPr kumimoji="1" lang="ja-JP" altLang="en-US"/>
        </a:p>
      </dgm:t>
    </dgm:pt>
    <dgm:pt modelId="{F35C36EC-14EB-4E48-8DC8-7B8535449CBA}" type="sibTrans" cxnId="{E9822D8F-8B32-4A68-9788-4294CB8DCEE0}">
      <dgm:prSet/>
      <dgm:spPr/>
      <dgm:t>
        <a:bodyPr/>
        <a:lstStyle/>
        <a:p>
          <a:endParaRPr kumimoji="1" lang="ja-JP" altLang="en-US"/>
        </a:p>
      </dgm:t>
    </dgm:pt>
    <dgm:pt modelId="{F9B3EFE3-BEE3-4381-B78A-E6CA7D77938C}">
      <dgm:prSet phldrT="[テキスト]"/>
      <dgm:spPr/>
      <dgm:t>
        <a:bodyPr/>
        <a:lstStyle/>
        <a:p>
          <a:r>
            <a:rPr kumimoji="1" lang="ja-JP" altLang="en-US" dirty="0" smtClean="0"/>
            <a:t>配置</a:t>
          </a:r>
          <a:r>
            <a:rPr kumimoji="1" lang="en-US" altLang="ja-JP" dirty="0" smtClean="0"/>
            <a:t/>
          </a:r>
          <a:br>
            <a:rPr kumimoji="1" lang="en-US" altLang="ja-JP" dirty="0" smtClean="0"/>
          </a:br>
          <a:r>
            <a:rPr kumimoji="1" lang="en-US" altLang="ja-JP" dirty="0" smtClean="0"/>
            <a:t>(</a:t>
          </a:r>
          <a:r>
            <a:rPr kumimoji="1" lang="ja-JP" altLang="en-US" dirty="0" smtClean="0"/>
            <a:t>サーバー</a:t>
          </a:r>
          <a:r>
            <a:rPr kumimoji="1" lang="en-US" altLang="ja-JP" dirty="0" smtClean="0"/>
            <a:t>)</a:t>
          </a:r>
          <a:endParaRPr kumimoji="1" lang="ja-JP" altLang="en-US" dirty="0"/>
        </a:p>
      </dgm:t>
    </dgm:pt>
    <dgm:pt modelId="{346DF001-B8B8-4410-B07B-0A87245D975D}" type="parTrans" cxnId="{04AA145A-4923-4C1A-BEF3-0DAFB758D567}">
      <dgm:prSet/>
      <dgm:spPr/>
      <dgm:t>
        <a:bodyPr/>
        <a:lstStyle/>
        <a:p>
          <a:endParaRPr kumimoji="1" lang="ja-JP" altLang="en-US"/>
        </a:p>
      </dgm:t>
    </dgm:pt>
    <dgm:pt modelId="{9FA67314-1F6D-4174-9894-5629D74D76D5}" type="sibTrans" cxnId="{04AA145A-4923-4C1A-BEF3-0DAFB758D567}">
      <dgm:prSet/>
      <dgm:spPr/>
      <dgm:t>
        <a:bodyPr/>
        <a:lstStyle/>
        <a:p>
          <a:endParaRPr kumimoji="1" lang="ja-JP" altLang="en-US"/>
        </a:p>
      </dgm:t>
    </dgm:pt>
    <dgm:pt modelId="{B0DEC26B-CF15-41E1-B86F-21A7AC64E670}">
      <dgm:prSet phldrT="[テキスト]"/>
      <dgm:spPr/>
      <dgm:t>
        <a:bodyPr/>
        <a:lstStyle/>
        <a:p>
          <a:r>
            <a:rPr kumimoji="1" lang="ja-JP" altLang="en-US" dirty="0" smtClean="0"/>
            <a:t>圧縮</a:t>
          </a:r>
          <a:r>
            <a:rPr kumimoji="1" lang="en-US" altLang="ja-JP" dirty="0" smtClean="0"/>
            <a:t/>
          </a:r>
          <a:br>
            <a:rPr kumimoji="1" lang="en-US" altLang="ja-JP" dirty="0" smtClean="0"/>
          </a:br>
          <a:r>
            <a:rPr kumimoji="1" lang="en-US" altLang="ja-JP" dirty="0" smtClean="0"/>
            <a:t>(</a:t>
          </a:r>
          <a:r>
            <a:rPr kumimoji="1" lang="ja-JP" altLang="en-US" dirty="0" smtClean="0"/>
            <a:t>エンコード</a:t>
          </a:r>
          <a:r>
            <a:rPr kumimoji="1" lang="en-US" altLang="ja-JP" dirty="0" smtClean="0"/>
            <a:t>)</a:t>
          </a:r>
          <a:endParaRPr kumimoji="1" lang="ja-JP" altLang="en-US" dirty="0"/>
        </a:p>
      </dgm:t>
    </dgm:pt>
    <dgm:pt modelId="{950FF7A0-E8FF-4406-8139-B013673DC07E}" type="parTrans" cxnId="{630E004F-5F42-42A4-9DAA-9C548B570EE5}">
      <dgm:prSet/>
      <dgm:spPr/>
      <dgm:t>
        <a:bodyPr/>
        <a:lstStyle/>
        <a:p>
          <a:endParaRPr kumimoji="1" lang="ja-JP" altLang="en-US"/>
        </a:p>
      </dgm:t>
    </dgm:pt>
    <dgm:pt modelId="{B46F63DE-5113-4501-9DE5-79A769362914}" type="sibTrans" cxnId="{630E004F-5F42-42A4-9DAA-9C548B570EE5}">
      <dgm:prSet/>
      <dgm:spPr/>
      <dgm:t>
        <a:bodyPr/>
        <a:lstStyle/>
        <a:p>
          <a:endParaRPr kumimoji="1" lang="ja-JP" altLang="en-US"/>
        </a:p>
      </dgm:t>
    </dgm:pt>
    <dgm:pt modelId="{CBF0527B-30DF-4F46-9EE0-301746A703DC}" type="pres">
      <dgm:prSet presAssocID="{AF6C44EF-8EB2-44D2-B310-1890B8FE0AD2}" presName="CompostProcess" presStyleCnt="0">
        <dgm:presLayoutVars>
          <dgm:dir/>
          <dgm:resizeHandles val="exact"/>
        </dgm:presLayoutVars>
      </dgm:prSet>
      <dgm:spPr/>
    </dgm:pt>
    <dgm:pt modelId="{73C15F5C-F696-4E44-A4F8-C035A397FF20}" type="pres">
      <dgm:prSet presAssocID="{AF6C44EF-8EB2-44D2-B310-1890B8FE0AD2}" presName="arrow" presStyleLbl="bgShp" presStyleIdx="0" presStyleCnt="1" custLinFactNeighborY="1515"/>
      <dgm:spPr/>
    </dgm:pt>
    <dgm:pt modelId="{624E81D2-3119-45EF-B8D1-928BD9B9EB97}" type="pres">
      <dgm:prSet presAssocID="{AF6C44EF-8EB2-44D2-B310-1890B8FE0AD2}" presName="linearProcess" presStyleCnt="0"/>
      <dgm:spPr/>
    </dgm:pt>
    <dgm:pt modelId="{AB4F31B3-3796-48D6-81D1-D1ECE4F08002}" type="pres">
      <dgm:prSet presAssocID="{818276C5-AA39-4E32-AF20-AAEF2F453CF8}" presName="textNode" presStyleLbl="node1" presStyleIdx="0" presStyleCnt="4">
        <dgm:presLayoutVars>
          <dgm:bulletEnabled val="1"/>
        </dgm:presLayoutVars>
      </dgm:prSet>
      <dgm:spPr/>
      <dgm:t>
        <a:bodyPr/>
        <a:lstStyle/>
        <a:p>
          <a:endParaRPr kumimoji="1" lang="ja-JP" altLang="en-US"/>
        </a:p>
      </dgm:t>
    </dgm:pt>
    <dgm:pt modelId="{F7089261-1740-49CD-82A0-B0CE4DBFCEA6}" type="pres">
      <dgm:prSet presAssocID="{18771157-3911-4B38-B2FF-755C25FD731A}" presName="sibTrans" presStyleCnt="0"/>
      <dgm:spPr/>
    </dgm:pt>
    <dgm:pt modelId="{C40077BE-3E22-49A0-8A52-22A8473A5CAE}" type="pres">
      <dgm:prSet presAssocID="{B0DEC26B-CF15-41E1-B86F-21A7AC64E670}" presName="textNode" presStyleLbl="node1" presStyleIdx="1" presStyleCnt="4">
        <dgm:presLayoutVars>
          <dgm:bulletEnabled val="1"/>
        </dgm:presLayoutVars>
      </dgm:prSet>
      <dgm:spPr/>
      <dgm:t>
        <a:bodyPr/>
        <a:lstStyle/>
        <a:p>
          <a:endParaRPr kumimoji="1" lang="ja-JP" altLang="en-US"/>
        </a:p>
      </dgm:t>
    </dgm:pt>
    <dgm:pt modelId="{1FA4E012-5210-4F0D-8848-A20E9054CE5C}" type="pres">
      <dgm:prSet presAssocID="{B46F63DE-5113-4501-9DE5-79A769362914}" presName="sibTrans" presStyleCnt="0"/>
      <dgm:spPr/>
    </dgm:pt>
    <dgm:pt modelId="{2DDAAF8D-F64B-4EA7-A5A2-A537C0FF28D1}" type="pres">
      <dgm:prSet presAssocID="{F9B3EFE3-BEE3-4381-B78A-E6CA7D77938C}" presName="textNode" presStyleLbl="node1" presStyleIdx="2" presStyleCnt="4">
        <dgm:presLayoutVars>
          <dgm:bulletEnabled val="1"/>
        </dgm:presLayoutVars>
      </dgm:prSet>
      <dgm:spPr/>
      <dgm:t>
        <a:bodyPr/>
        <a:lstStyle/>
        <a:p>
          <a:endParaRPr kumimoji="1" lang="ja-JP" altLang="en-US"/>
        </a:p>
      </dgm:t>
    </dgm:pt>
    <dgm:pt modelId="{FE39B654-9B0E-473E-80DF-7236F90A4598}" type="pres">
      <dgm:prSet presAssocID="{9FA67314-1F6D-4174-9894-5629D74D76D5}" presName="sibTrans" presStyleCnt="0"/>
      <dgm:spPr/>
    </dgm:pt>
    <dgm:pt modelId="{BE33B520-A458-4F03-BD10-447D3B2F7026}" type="pres">
      <dgm:prSet presAssocID="{012DFE32-59B7-4C0E-9F84-BB0467C8F629}" presName="textNode" presStyleLbl="node1" presStyleIdx="3" presStyleCnt="4">
        <dgm:presLayoutVars>
          <dgm:bulletEnabled val="1"/>
        </dgm:presLayoutVars>
      </dgm:prSet>
      <dgm:spPr/>
      <dgm:t>
        <a:bodyPr/>
        <a:lstStyle/>
        <a:p>
          <a:endParaRPr kumimoji="1" lang="ja-JP" altLang="en-US"/>
        </a:p>
      </dgm:t>
    </dgm:pt>
  </dgm:ptLst>
  <dgm:cxnLst>
    <dgm:cxn modelId="{E43A7662-67BE-486C-BB14-338FF7EFC88E}" type="presOf" srcId="{AF6C44EF-8EB2-44D2-B310-1890B8FE0AD2}" destId="{CBF0527B-30DF-4F46-9EE0-301746A703DC}" srcOrd="0" destOrd="0" presId="urn:microsoft.com/office/officeart/2005/8/layout/hProcess9"/>
    <dgm:cxn modelId="{87DC1583-D0F8-4DF1-AA8B-35186C764168}" type="presOf" srcId="{012DFE32-59B7-4C0E-9F84-BB0467C8F629}" destId="{BE33B520-A458-4F03-BD10-447D3B2F7026}" srcOrd="0" destOrd="0" presId="urn:microsoft.com/office/officeart/2005/8/layout/hProcess9"/>
    <dgm:cxn modelId="{630E004F-5F42-42A4-9DAA-9C548B570EE5}" srcId="{AF6C44EF-8EB2-44D2-B310-1890B8FE0AD2}" destId="{B0DEC26B-CF15-41E1-B86F-21A7AC64E670}" srcOrd="1" destOrd="0" parTransId="{950FF7A0-E8FF-4406-8139-B013673DC07E}" sibTransId="{B46F63DE-5113-4501-9DE5-79A769362914}"/>
    <dgm:cxn modelId="{0426993E-3D45-4294-9D9D-E128CBEFBDFA}" srcId="{AF6C44EF-8EB2-44D2-B310-1890B8FE0AD2}" destId="{818276C5-AA39-4E32-AF20-AAEF2F453CF8}" srcOrd="0" destOrd="0" parTransId="{94D5F55C-1EC4-4F35-9C8D-0B5BB71668AD}" sibTransId="{18771157-3911-4B38-B2FF-755C25FD731A}"/>
    <dgm:cxn modelId="{F91B6940-753F-4ECD-9CF7-3DD369E0280B}" type="presOf" srcId="{818276C5-AA39-4E32-AF20-AAEF2F453CF8}" destId="{AB4F31B3-3796-48D6-81D1-D1ECE4F08002}" srcOrd="0" destOrd="0" presId="urn:microsoft.com/office/officeart/2005/8/layout/hProcess9"/>
    <dgm:cxn modelId="{E9822D8F-8B32-4A68-9788-4294CB8DCEE0}" srcId="{AF6C44EF-8EB2-44D2-B310-1890B8FE0AD2}" destId="{012DFE32-59B7-4C0E-9F84-BB0467C8F629}" srcOrd="3" destOrd="0" parTransId="{D02DF25C-3D85-4538-8BEF-3029E7E757FF}" sibTransId="{F35C36EC-14EB-4E48-8DC8-7B8535449CBA}"/>
    <dgm:cxn modelId="{2050ACD6-D1EB-46CF-A614-2D5BAB3E7696}" type="presOf" srcId="{B0DEC26B-CF15-41E1-B86F-21A7AC64E670}" destId="{C40077BE-3E22-49A0-8A52-22A8473A5CAE}" srcOrd="0" destOrd="0" presId="urn:microsoft.com/office/officeart/2005/8/layout/hProcess9"/>
    <dgm:cxn modelId="{21A10C37-878B-4A5A-90F5-CBC8538D069F}" type="presOf" srcId="{F9B3EFE3-BEE3-4381-B78A-E6CA7D77938C}" destId="{2DDAAF8D-F64B-4EA7-A5A2-A537C0FF28D1}" srcOrd="0" destOrd="0" presId="urn:microsoft.com/office/officeart/2005/8/layout/hProcess9"/>
    <dgm:cxn modelId="{04AA145A-4923-4C1A-BEF3-0DAFB758D567}" srcId="{AF6C44EF-8EB2-44D2-B310-1890B8FE0AD2}" destId="{F9B3EFE3-BEE3-4381-B78A-E6CA7D77938C}" srcOrd="2" destOrd="0" parTransId="{346DF001-B8B8-4410-B07B-0A87245D975D}" sibTransId="{9FA67314-1F6D-4174-9894-5629D74D76D5}"/>
    <dgm:cxn modelId="{3B2BE661-9894-444C-8557-DB4DC09AECD4}" type="presParOf" srcId="{CBF0527B-30DF-4F46-9EE0-301746A703DC}" destId="{73C15F5C-F696-4E44-A4F8-C035A397FF20}" srcOrd="0" destOrd="0" presId="urn:microsoft.com/office/officeart/2005/8/layout/hProcess9"/>
    <dgm:cxn modelId="{77E95749-CFEF-4222-933D-6D682AF63CED}" type="presParOf" srcId="{CBF0527B-30DF-4F46-9EE0-301746A703DC}" destId="{624E81D2-3119-45EF-B8D1-928BD9B9EB97}" srcOrd="1" destOrd="0" presId="urn:microsoft.com/office/officeart/2005/8/layout/hProcess9"/>
    <dgm:cxn modelId="{82F7CACB-C2F9-4FAA-904B-402C1A322D1D}" type="presParOf" srcId="{624E81D2-3119-45EF-B8D1-928BD9B9EB97}" destId="{AB4F31B3-3796-48D6-81D1-D1ECE4F08002}" srcOrd="0" destOrd="0" presId="urn:microsoft.com/office/officeart/2005/8/layout/hProcess9"/>
    <dgm:cxn modelId="{6C0D548E-9E2D-4328-9A59-F76FED0CA712}" type="presParOf" srcId="{624E81D2-3119-45EF-B8D1-928BD9B9EB97}" destId="{F7089261-1740-49CD-82A0-B0CE4DBFCEA6}" srcOrd="1" destOrd="0" presId="urn:microsoft.com/office/officeart/2005/8/layout/hProcess9"/>
    <dgm:cxn modelId="{6D8D7AD9-F230-4D45-A808-845B750AE5DB}" type="presParOf" srcId="{624E81D2-3119-45EF-B8D1-928BD9B9EB97}" destId="{C40077BE-3E22-49A0-8A52-22A8473A5CAE}" srcOrd="2" destOrd="0" presId="urn:microsoft.com/office/officeart/2005/8/layout/hProcess9"/>
    <dgm:cxn modelId="{FB142239-7CA1-4BD7-9E2F-BB369FFEBF41}" type="presParOf" srcId="{624E81D2-3119-45EF-B8D1-928BD9B9EB97}" destId="{1FA4E012-5210-4F0D-8848-A20E9054CE5C}" srcOrd="3" destOrd="0" presId="urn:microsoft.com/office/officeart/2005/8/layout/hProcess9"/>
    <dgm:cxn modelId="{21914077-AB0E-43C6-9B39-C2A9930CAD25}" type="presParOf" srcId="{624E81D2-3119-45EF-B8D1-928BD9B9EB97}" destId="{2DDAAF8D-F64B-4EA7-A5A2-A537C0FF28D1}" srcOrd="4" destOrd="0" presId="urn:microsoft.com/office/officeart/2005/8/layout/hProcess9"/>
    <dgm:cxn modelId="{FBA38125-124D-4DCE-8884-627FC85D0442}" type="presParOf" srcId="{624E81D2-3119-45EF-B8D1-928BD9B9EB97}" destId="{FE39B654-9B0E-473E-80DF-7236F90A4598}" srcOrd="5" destOrd="0" presId="urn:microsoft.com/office/officeart/2005/8/layout/hProcess9"/>
    <dgm:cxn modelId="{316E0D8D-2DB0-4693-85C4-53ACCED6EB83}" type="presParOf" srcId="{624E81D2-3119-45EF-B8D1-928BD9B9EB97}" destId="{BE33B520-A458-4F03-BD10-447D3B2F7026}"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DEDD6519-0990-480F-B876-85766476619F}">
      <dgm:prSet phldrT="[Text]"/>
      <dgm:spPr/>
      <dgm:t>
        <a:bodyPr/>
        <a:lstStyle/>
        <a:p>
          <a:endParaRPr lang="en-US" dirty="0"/>
        </a:p>
      </dgm:t>
    </dgm:pt>
    <dgm:pt modelId="{B03C0A56-8BDF-4736-A113-15DA9FECDA89}" type="parTrans" cxnId="{56C59865-A366-4773-A886-8ED545A130A6}">
      <dgm:prSet/>
      <dgm:spPr/>
      <dgm:t>
        <a:bodyPr/>
        <a:lstStyle/>
        <a:p>
          <a:endParaRPr lang="en-US"/>
        </a:p>
      </dgm:t>
    </dgm:pt>
    <dgm:pt modelId="{9895E5BD-850B-4EDA-ABBB-354590886081}" type="sibTrans" cxnId="{56C59865-A366-4773-A886-8ED545A130A6}">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1" presStyleCnt="5"/>
      <dgm:spPr/>
      <dgm:t>
        <a:bodyPr/>
        <a:lstStyle/>
        <a:p>
          <a:endParaRPr lang="en-US"/>
        </a:p>
      </dgm:t>
    </dgm:pt>
    <dgm:pt modelId="{C0FA23E4-DBAE-41D1-A004-5AC3E21485EA}" type="pres">
      <dgm:prSet presAssocID="{EE59AC29-4431-4CEE-AE8E-4B5429AA6468}" presName="textRect" presStyleLbl="revTx" presStyleIdx="1"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2" presStyleCnt="5"/>
      <dgm:spPr/>
    </dgm:pt>
    <dgm:pt modelId="{355E4A8F-A2AA-4EFF-9EC4-F5DE0E09782D}" type="pres">
      <dgm:prSet presAssocID="{E45A1557-9A8A-4811-A9E3-9F2C04CCF5D4}" presName="textRect" presStyleLbl="revTx" presStyleIdx="2"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3" presStyleCnt="5"/>
      <dgm:spPr/>
      <dgm:t>
        <a:bodyPr/>
        <a:lstStyle/>
        <a:p>
          <a:endParaRPr lang="en-US"/>
        </a:p>
      </dgm:t>
    </dgm:pt>
    <dgm:pt modelId="{2EDAA29F-03BA-4DD5-81BB-FBD301F3CB34}" type="pres">
      <dgm:prSet presAssocID="{ED3C8CF2-6481-4906-9B1A-98F0F35FBDE8}" presName="textRect" presStyleLbl="revTx" presStyleIdx="3" presStyleCnt="5">
        <dgm:presLayoutVars>
          <dgm:bulletEnabled val="1"/>
        </dgm:presLayoutVars>
      </dgm:prSet>
      <dgm:spPr/>
      <dgm:t>
        <a:bodyPr/>
        <a:lstStyle/>
        <a:p>
          <a:endParaRPr lang="en-US"/>
        </a:p>
      </dgm:t>
    </dgm:pt>
    <dgm:pt modelId="{B6869DA4-438B-471C-BB4C-32E4FDFDAE18}" type="pres">
      <dgm:prSet presAssocID="{7CC47ED4-2B43-4521-9396-E7664EC2B68E}" presName="sibTrans" presStyleLbl="sibTrans2D1" presStyleIdx="0" presStyleCnt="0"/>
      <dgm:spPr/>
      <dgm:t>
        <a:bodyPr/>
        <a:lstStyle/>
        <a:p>
          <a:endParaRPr lang="en-US"/>
        </a:p>
      </dgm:t>
    </dgm:pt>
    <dgm:pt modelId="{846414A6-4314-4EB6-A640-E724F8F5A311}" type="pres">
      <dgm:prSet presAssocID="{DEDD6519-0990-480F-B876-85766476619F}" presName="compNode" presStyleCnt="0"/>
      <dgm:spPr/>
    </dgm:pt>
    <dgm:pt modelId="{F4010A88-3B94-4BE9-B600-42489608234C}" type="pres">
      <dgm:prSet presAssocID="{DEDD6519-0990-480F-B876-85766476619F}" presName="pictRect" presStyleLbl="node1" presStyleIdx="4" presStyleCnt="5"/>
      <dgm:spPr/>
    </dgm:pt>
    <dgm:pt modelId="{0B36655E-BD52-428F-ACCE-670D9E9F7B6A}" type="pres">
      <dgm:prSet presAssocID="{DEDD6519-0990-480F-B876-85766476619F}" presName="textRect" presStyleLbl="revTx" presStyleIdx="4" presStyleCnt="5">
        <dgm:presLayoutVars>
          <dgm:bulletEnabled val="1"/>
        </dgm:presLayoutVars>
      </dgm:prSet>
      <dgm:spPr/>
      <dgm:t>
        <a:bodyPr/>
        <a:lstStyle/>
        <a:p>
          <a:endParaRPr lang="en-US"/>
        </a:p>
      </dgm:t>
    </dgm:pt>
  </dgm:ptLst>
  <dgm:cxnLst>
    <dgm:cxn modelId="{98232539-8086-4E28-B203-72C0888B9AB2}" type="presOf" srcId="{E45A1557-9A8A-4811-A9E3-9F2C04CCF5D4}" destId="{355E4A8F-A2AA-4EFF-9EC4-F5DE0E09782D}" srcOrd="0" destOrd="0" presId="urn:microsoft.com/office/officeart/2005/8/layout/pList1"/>
    <dgm:cxn modelId="{359F1A37-3497-4EAA-A0B4-F0E38DF9B0F1}" srcId="{3FECB8AC-7E26-4589-8128-7DB092722E22}" destId="{EE59AC29-4431-4CEE-AE8E-4B5429AA6468}" srcOrd="1" destOrd="0" parTransId="{B3FC69A9-E406-4544-AB10-887F404007BD}" sibTransId="{88C0D584-FFDB-4EBD-A9F8-BF2E9202C0D3}"/>
    <dgm:cxn modelId="{0A4A2789-DFBB-4637-995A-2377E3537C89}" srcId="{3FECB8AC-7E26-4589-8128-7DB092722E22}" destId="{F218CC89-9127-4968-856E-B082F153E62B}" srcOrd="0" destOrd="0" parTransId="{181B66AB-6046-4335-BAE2-E2DC8C872D07}" sibTransId="{0A3552DF-D6D7-4E66-8377-836E0FEE0F6E}"/>
    <dgm:cxn modelId="{7646F3AD-9F48-4B45-A4C5-F66EA8BBFC81}" type="presOf" srcId="{3FECB8AC-7E26-4589-8128-7DB092722E22}" destId="{40055974-B654-4C33-BEE7-02DDB64A594F}" srcOrd="0" destOrd="0" presId="urn:microsoft.com/office/officeart/2005/8/layout/pList1"/>
    <dgm:cxn modelId="{F80F956A-50D7-4027-947E-E84B52DF2004}" type="presOf" srcId="{7CC47ED4-2B43-4521-9396-E7664EC2B68E}" destId="{B6869DA4-438B-471C-BB4C-32E4FDFDAE18}" srcOrd="0" destOrd="0" presId="urn:microsoft.com/office/officeart/2005/8/layout/pList1"/>
    <dgm:cxn modelId="{32F45D28-DD61-42F6-8D51-AF04FD081167}" type="presOf" srcId="{A09A63BB-7E3F-45F5-A7C8-CB9B04B2C170}" destId="{0A2D8A6F-090D-42E0-A687-8A8CD4E817C4}" srcOrd="0" destOrd="0" presId="urn:microsoft.com/office/officeart/2005/8/layout/pList1"/>
    <dgm:cxn modelId="{66DB293C-7774-41B9-A5FB-6AA712B889F9}" type="presOf" srcId="{F218CC89-9127-4968-856E-B082F153E62B}" destId="{FA6484E1-BC2D-40A6-9743-129EF7F94296}" srcOrd="0" destOrd="0" presId="urn:microsoft.com/office/officeart/2005/8/layout/pList1"/>
    <dgm:cxn modelId="{B724E4BC-F2D0-469D-AB0B-12060BC04229}" type="presOf" srcId="{EE59AC29-4431-4CEE-AE8E-4B5429AA6468}" destId="{C0FA23E4-DBAE-41D1-A004-5AC3E21485EA}" srcOrd="0" destOrd="0" presId="urn:microsoft.com/office/officeart/2005/8/layout/pList1"/>
    <dgm:cxn modelId="{56C59865-A366-4773-A886-8ED545A130A6}" srcId="{3FECB8AC-7E26-4589-8128-7DB092722E22}" destId="{DEDD6519-0990-480F-B876-85766476619F}" srcOrd="4" destOrd="0" parTransId="{B03C0A56-8BDF-4736-A113-15DA9FECDA89}" sibTransId="{9895E5BD-850B-4EDA-ABBB-354590886081}"/>
    <dgm:cxn modelId="{4A878793-4067-4D24-A744-16D007104938}" srcId="{3FECB8AC-7E26-4589-8128-7DB092722E22}" destId="{ED3C8CF2-6481-4906-9B1A-98F0F35FBDE8}" srcOrd="3" destOrd="0" parTransId="{A80C9BB6-1733-4930-9ADE-ABCC1B5F45A5}" sibTransId="{7CC47ED4-2B43-4521-9396-E7664EC2B68E}"/>
    <dgm:cxn modelId="{11401D9F-5C37-4A83-A628-A06F7F9F485A}" type="presOf" srcId="{ED3C8CF2-6481-4906-9B1A-98F0F35FBDE8}" destId="{2EDAA29F-03BA-4DD5-81BB-FBD301F3CB34}" srcOrd="0" destOrd="0" presId="urn:microsoft.com/office/officeart/2005/8/layout/pList1"/>
    <dgm:cxn modelId="{FD7BA524-DAF8-4072-B11B-F9F2D08DB420}" type="presOf" srcId="{0A3552DF-D6D7-4E66-8377-836E0FEE0F6E}" destId="{14C8FB18-5976-4BD7-BD37-3ECFC2815E41}" srcOrd="0" destOrd="0" presId="urn:microsoft.com/office/officeart/2005/8/layout/pList1"/>
    <dgm:cxn modelId="{D1741ED1-A021-416B-8E1A-B33EF25DFBB4}" type="presOf" srcId="{88C0D584-FFDB-4EBD-A9F8-BF2E9202C0D3}" destId="{20DD08A2-F12F-488D-ADF7-3434330D2F17}" srcOrd="0" destOrd="0" presId="urn:microsoft.com/office/officeart/2005/8/layout/pList1"/>
    <dgm:cxn modelId="{3A486740-2B25-446E-A924-4E61AE153BCA}" srcId="{3FECB8AC-7E26-4589-8128-7DB092722E22}" destId="{E45A1557-9A8A-4811-A9E3-9F2C04CCF5D4}" srcOrd="2" destOrd="0" parTransId="{F36F5612-DD17-418F-8989-EA00352A6B89}" sibTransId="{A09A63BB-7E3F-45F5-A7C8-CB9B04B2C170}"/>
    <dgm:cxn modelId="{D946CB7C-B0FA-4F61-81FC-D39B112D506D}" type="presOf" srcId="{DEDD6519-0990-480F-B876-85766476619F}" destId="{0B36655E-BD52-428F-ACCE-670D9E9F7B6A}" srcOrd="0" destOrd="0" presId="urn:microsoft.com/office/officeart/2005/8/layout/pList1"/>
    <dgm:cxn modelId="{B40813CE-B443-423A-B27E-E9287A0A59B2}" type="presParOf" srcId="{40055974-B654-4C33-BEE7-02DDB64A594F}" destId="{2C55E159-D7E9-4FF1-ACC3-03D5229A3FE2}" srcOrd="0" destOrd="0" presId="urn:microsoft.com/office/officeart/2005/8/layout/pList1"/>
    <dgm:cxn modelId="{90ACDF18-BE2F-464C-AA03-9928CCF15E3E}" type="presParOf" srcId="{2C55E159-D7E9-4FF1-ACC3-03D5229A3FE2}" destId="{8B248991-30A3-47AF-9408-7F9584C85A77}" srcOrd="0" destOrd="0" presId="urn:microsoft.com/office/officeart/2005/8/layout/pList1"/>
    <dgm:cxn modelId="{4BD3A2B1-628D-4637-950D-12C42C2E22FE}" type="presParOf" srcId="{2C55E159-D7E9-4FF1-ACC3-03D5229A3FE2}" destId="{FA6484E1-BC2D-40A6-9743-129EF7F94296}" srcOrd="1" destOrd="0" presId="urn:microsoft.com/office/officeart/2005/8/layout/pList1"/>
    <dgm:cxn modelId="{91E7B647-FEF5-4DB1-9AA1-A6FEDB005C7C}" type="presParOf" srcId="{40055974-B654-4C33-BEE7-02DDB64A594F}" destId="{14C8FB18-5976-4BD7-BD37-3ECFC2815E41}" srcOrd="1" destOrd="0" presId="urn:microsoft.com/office/officeart/2005/8/layout/pList1"/>
    <dgm:cxn modelId="{3D6CEF04-63A4-4B9F-9C92-D6121AD27B6A}" type="presParOf" srcId="{40055974-B654-4C33-BEE7-02DDB64A594F}" destId="{F67589C2-E2AD-40F3-8B75-D8189E77E473}" srcOrd="2" destOrd="0" presId="urn:microsoft.com/office/officeart/2005/8/layout/pList1"/>
    <dgm:cxn modelId="{058E3910-C27B-41F4-9F6C-764BCDF64EB4}" type="presParOf" srcId="{F67589C2-E2AD-40F3-8B75-D8189E77E473}" destId="{AF6766D6-6EF0-4FB8-B64E-38FBE87F6F19}" srcOrd="0" destOrd="0" presId="urn:microsoft.com/office/officeart/2005/8/layout/pList1"/>
    <dgm:cxn modelId="{99343369-C0F2-48CC-A4E2-AD82434A0B4C}" type="presParOf" srcId="{F67589C2-E2AD-40F3-8B75-D8189E77E473}" destId="{C0FA23E4-DBAE-41D1-A004-5AC3E21485EA}" srcOrd="1" destOrd="0" presId="urn:microsoft.com/office/officeart/2005/8/layout/pList1"/>
    <dgm:cxn modelId="{EF1A2A96-EBD6-497A-AE4A-62CD5B0F3DED}" type="presParOf" srcId="{40055974-B654-4C33-BEE7-02DDB64A594F}" destId="{20DD08A2-F12F-488D-ADF7-3434330D2F17}" srcOrd="3" destOrd="0" presId="urn:microsoft.com/office/officeart/2005/8/layout/pList1"/>
    <dgm:cxn modelId="{2C7D6695-C6BE-41F4-B33E-4968652520C3}" type="presParOf" srcId="{40055974-B654-4C33-BEE7-02DDB64A594F}" destId="{E42F0CC8-1DA9-4DEE-BBD3-A2DD0A67B62F}" srcOrd="4" destOrd="0" presId="urn:microsoft.com/office/officeart/2005/8/layout/pList1"/>
    <dgm:cxn modelId="{51E18FD2-CF45-41F8-8FA2-CDB29AD4D948}" type="presParOf" srcId="{E42F0CC8-1DA9-4DEE-BBD3-A2DD0A67B62F}" destId="{E0D3CF38-A5F9-410E-8820-59F212F227B1}" srcOrd="0" destOrd="0" presId="urn:microsoft.com/office/officeart/2005/8/layout/pList1"/>
    <dgm:cxn modelId="{8FF6D772-55CD-4F42-96CC-E8F5756612EB}" type="presParOf" srcId="{E42F0CC8-1DA9-4DEE-BBD3-A2DD0A67B62F}" destId="{355E4A8F-A2AA-4EFF-9EC4-F5DE0E09782D}" srcOrd="1" destOrd="0" presId="urn:microsoft.com/office/officeart/2005/8/layout/pList1"/>
    <dgm:cxn modelId="{7021B5CE-11BE-4674-8005-698BBB7E3ED8}" type="presParOf" srcId="{40055974-B654-4C33-BEE7-02DDB64A594F}" destId="{0A2D8A6F-090D-42E0-A687-8A8CD4E817C4}" srcOrd="5" destOrd="0" presId="urn:microsoft.com/office/officeart/2005/8/layout/pList1"/>
    <dgm:cxn modelId="{BB93CBAD-4010-4573-8F42-79261EE4913E}" type="presParOf" srcId="{40055974-B654-4C33-BEE7-02DDB64A594F}" destId="{ED750688-6009-4DB9-AC1C-20890928188B}" srcOrd="6" destOrd="0" presId="urn:microsoft.com/office/officeart/2005/8/layout/pList1"/>
    <dgm:cxn modelId="{1EF4D92A-4E44-49E9-A2AC-EBEEC1ECC47C}" type="presParOf" srcId="{ED750688-6009-4DB9-AC1C-20890928188B}" destId="{4B787137-ECF9-4EAA-BBF1-3E206EFD5565}" srcOrd="0" destOrd="0" presId="urn:microsoft.com/office/officeart/2005/8/layout/pList1"/>
    <dgm:cxn modelId="{D6F2275D-3010-47F6-9DC6-12C74018BC62}" type="presParOf" srcId="{ED750688-6009-4DB9-AC1C-20890928188B}" destId="{2EDAA29F-03BA-4DD5-81BB-FBD301F3CB34}" srcOrd="1" destOrd="0" presId="urn:microsoft.com/office/officeart/2005/8/layout/pList1"/>
    <dgm:cxn modelId="{17E80A04-EE1E-4CBA-A443-E2EF85BD0AC4}" type="presParOf" srcId="{40055974-B654-4C33-BEE7-02DDB64A594F}" destId="{B6869DA4-438B-471C-BB4C-32E4FDFDAE18}" srcOrd="7" destOrd="0" presId="urn:microsoft.com/office/officeart/2005/8/layout/pList1"/>
    <dgm:cxn modelId="{2E96D734-EF40-443F-AB4E-8141570182D5}" type="presParOf" srcId="{40055974-B654-4C33-BEE7-02DDB64A594F}" destId="{846414A6-4314-4EB6-A640-E724F8F5A311}" srcOrd="8" destOrd="0" presId="urn:microsoft.com/office/officeart/2005/8/layout/pList1"/>
    <dgm:cxn modelId="{17A4E02A-B490-482B-970C-396CBED84EF3}" type="presParOf" srcId="{846414A6-4314-4EB6-A640-E724F8F5A311}" destId="{F4010A88-3B94-4BE9-B600-42489608234C}" srcOrd="0" destOrd="0" presId="urn:microsoft.com/office/officeart/2005/8/layout/pList1"/>
    <dgm:cxn modelId="{BF203EB1-AB8F-4B3B-BE28-62394353EA85}" type="presParOf" srcId="{846414A6-4314-4EB6-A640-E724F8F5A311}" destId="{0B36655E-BD52-428F-ACCE-670D9E9F7B6A}" srcOrd="1" destOrd="0" presId="urn:microsoft.com/office/officeart/2005/8/layout/p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C3CA1C-0A48-48E6-9074-6C588DEBBBE2}" type="doc">
      <dgm:prSet loTypeId="urn:microsoft.com/office/officeart/2005/8/layout/chevron1" loCatId="process" qsTypeId="urn:microsoft.com/office/officeart/2005/8/quickstyle/3d1" qsCatId="3D" csTypeId="urn:microsoft.com/office/officeart/2005/8/colors/accent6_5" csCatId="accent6" phldr="1"/>
      <dgm:spPr/>
    </dgm:pt>
    <dgm:pt modelId="{8DD9EAD9-7957-4DDC-9CB0-361600BBA2A5}">
      <dgm:prSet phldrT="[Text]"/>
      <dgm:spPr/>
      <dgm:t>
        <a:bodyPr/>
        <a:lstStyle/>
        <a:p>
          <a:r>
            <a:rPr lang="en-US" dirty="0" smtClean="0"/>
            <a:t>Packet</a:t>
          </a:r>
          <a:endParaRPr lang="en-US" dirty="0"/>
        </a:p>
      </dgm:t>
    </dgm:pt>
    <dgm:pt modelId="{2A866745-6919-4693-A076-518FC3FFB16F}" type="parTrans" cxnId="{FC3E371E-D43B-4B2E-BE0A-067FE2C60BEF}">
      <dgm:prSet/>
      <dgm:spPr/>
      <dgm:t>
        <a:bodyPr/>
        <a:lstStyle/>
        <a:p>
          <a:endParaRPr lang="en-US"/>
        </a:p>
      </dgm:t>
    </dgm:pt>
    <dgm:pt modelId="{7520C8F9-0A2F-4024-BFEE-3794DFEA9895}" type="sibTrans" cxnId="{FC3E371E-D43B-4B2E-BE0A-067FE2C60BEF}">
      <dgm:prSet/>
      <dgm:spPr/>
      <dgm:t>
        <a:bodyPr/>
        <a:lstStyle/>
        <a:p>
          <a:endParaRPr lang="en-US"/>
        </a:p>
      </dgm:t>
    </dgm:pt>
    <dgm:pt modelId="{DF6B336B-F140-4112-9E24-6BCFCF6DCE3E}">
      <dgm:prSet phldrT="[Text]"/>
      <dgm:spPr/>
      <dgm:t>
        <a:bodyPr/>
        <a:lstStyle/>
        <a:p>
          <a:r>
            <a:rPr lang="en-US" dirty="0" smtClean="0"/>
            <a:t>Packet</a:t>
          </a:r>
          <a:endParaRPr lang="en-US" dirty="0"/>
        </a:p>
      </dgm:t>
    </dgm:pt>
    <dgm:pt modelId="{E929C5AA-182B-49C7-A146-0A1A42FD4D56}" type="parTrans" cxnId="{9F024851-9600-40B0-A013-C5677EB53110}">
      <dgm:prSet/>
      <dgm:spPr/>
      <dgm:t>
        <a:bodyPr/>
        <a:lstStyle/>
        <a:p>
          <a:endParaRPr lang="en-US"/>
        </a:p>
      </dgm:t>
    </dgm:pt>
    <dgm:pt modelId="{F1C92398-4B88-4920-A50B-6B5A14E14873}" type="sibTrans" cxnId="{9F024851-9600-40B0-A013-C5677EB53110}">
      <dgm:prSet/>
      <dgm:spPr/>
      <dgm:t>
        <a:bodyPr/>
        <a:lstStyle/>
        <a:p>
          <a:endParaRPr lang="en-US"/>
        </a:p>
      </dgm:t>
    </dgm:pt>
    <dgm:pt modelId="{7ED42E80-0191-45A1-A035-F3D84DF22F30}">
      <dgm:prSet phldrT="[Text]"/>
      <dgm:spPr/>
      <dgm:t>
        <a:bodyPr/>
        <a:lstStyle/>
        <a:p>
          <a:r>
            <a:rPr lang="en-US" dirty="0" smtClean="0"/>
            <a:t>Packet</a:t>
          </a:r>
          <a:endParaRPr lang="en-US" dirty="0"/>
        </a:p>
      </dgm:t>
    </dgm:pt>
    <dgm:pt modelId="{FB25BB11-C357-4205-A15B-8202024F985E}" type="parTrans" cxnId="{7430F26F-8818-4F60-BF61-705B426CF0A1}">
      <dgm:prSet/>
      <dgm:spPr/>
      <dgm:t>
        <a:bodyPr/>
        <a:lstStyle/>
        <a:p>
          <a:endParaRPr lang="en-US"/>
        </a:p>
      </dgm:t>
    </dgm:pt>
    <dgm:pt modelId="{B3291306-BD28-4318-AD33-67AA53EDBC69}" type="sibTrans" cxnId="{7430F26F-8818-4F60-BF61-705B426CF0A1}">
      <dgm:prSet/>
      <dgm:spPr/>
      <dgm:t>
        <a:bodyPr/>
        <a:lstStyle/>
        <a:p>
          <a:endParaRPr lang="en-US"/>
        </a:p>
      </dgm:t>
    </dgm:pt>
    <dgm:pt modelId="{7EBD0FE8-591F-43E5-A276-98AB48D04AD9}">
      <dgm:prSet phldrT="[Text]"/>
      <dgm:spPr/>
      <dgm:t>
        <a:bodyPr/>
        <a:lstStyle/>
        <a:p>
          <a:r>
            <a:rPr lang="en-US" dirty="0" smtClean="0"/>
            <a:t>Packet</a:t>
          </a:r>
          <a:endParaRPr lang="en-US" dirty="0"/>
        </a:p>
      </dgm:t>
    </dgm:pt>
    <dgm:pt modelId="{07A2C3ED-FCB8-4F2F-A272-B63B6AAF9DF2}" type="parTrans" cxnId="{019CAAFE-C82B-44B3-A35C-DD4B0716F821}">
      <dgm:prSet/>
      <dgm:spPr/>
      <dgm:t>
        <a:bodyPr/>
        <a:lstStyle/>
        <a:p>
          <a:endParaRPr lang="en-US"/>
        </a:p>
      </dgm:t>
    </dgm:pt>
    <dgm:pt modelId="{C58395B3-7A8C-4896-B060-C9376EAE144D}" type="sibTrans" cxnId="{019CAAFE-C82B-44B3-A35C-DD4B0716F821}">
      <dgm:prSet/>
      <dgm:spPr/>
      <dgm:t>
        <a:bodyPr/>
        <a:lstStyle/>
        <a:p>
          <a:endParaRPr lang="en-US"/>
        </a:p>
      </dgm:t>
    </dgm:pt>
    <dgm:pt modelId="{CCCED38C-81A8-4B8B-A664-E63EFCB40B41}">
      <dgm:prSet phldrT="[Text]"/>
      <dgm:spPr/>
      <dgm:t>
        <a:bodyPr/>
        <a:lstStyle/>
        <a:p>
          <a:r>
            <a:rPr lang="en-US" dirty="0" smtClean="0"/>
            <a:t>Packet</a:t>
          </a:r>
          <a:endParaRPr lang="en-US" dirty="0"/>
        </a:p>
      </dgm:t>
    </dgm:pt>
    <dgm:pt modelId="{CB9B4E42-91D1-49DF-8C71-37569A7A53FA}" type="parTrans" cxnId="{7F2F8DD0-0452-43A8-86CE-2A95314D4380}">
      <dgm:prSet/>
      <dgm:spPr/>
      <dgm:t>
        <a:bodyPr/>
        <a:lstStyle/>
        <a:p>
          <a:endParaRPr lang="en-US"/>
        </a:p>
      </dgm:t>
    </dgm:pt>
    <dgm:pt modelId="{9F7CB7D1-6D80-41B5-AB4C-847CDBFDCB4C}" type="sibTrans" cxnId="{7F2F8DD0-0452-43A8-86CE-2A95314D4380}">
      <dgm:prSet/>
      <dgm:spPr/>
      <dgm:t>
        <a:bodyPr/>
        <a:lstStyle/>
        <a:p>
          <a:endParaRPr lang="en-US"/>
        </a:p>
      </dgm:t>
    </dgm:pt>
    <dgm:pt modelId="{493AEF98-3169-45BF-9E79-AFBFF8067CDE}" type="pres">
      <dgm:prSet presAssocID="{09C3CA1C-0A48-48E6-9074-6C588DEBBBE2}" presName="Name0" presStyleCnt="0">
        <dgm:presLayoutVars>
          <dgm:dir/>
          <dgm:animLvl val="lvl"/>
          <dgm:resizeHandles val="exact"/>
        </dgm:presLayoutVars>
      </dgm:prSet>
      <dgm:spPr/>
    </dgm:pt>
    <dgm:pt modelId="{0A653C0A-8A1B-41D6-B3E0-B83E5BFBF685}" type="pres">
      <dgm:prSet presAssocID="{8DD9EAD9-7957-4DDC-9CB0-361600BBA2A5}" presName="parTxOnly" presStyleLbl="node1" presStyleIdx="0" presStyleCnt="5">
        <dgm:presLayoutVars>
          <dgm:chMax val="0"/>
          <dgm:chPref val="0"/>
          <dgm:bulletEnabled val="1"/>
        </dgm:presLayoutVars>
      </dgm:prSet>
      <dgm:spPr/>
      <dgm:t>
        <a:bodyPr/>
        <a:lstStyle/>
        <a:p>
          <a:endParaRPr lang="en-US"/>
        </a:p>
      </dgm:t>
    </dgm:pt>
    <dgm:pt modelId="{53085060-C3B8-4B6F-9E76-A0E06A8DD7DB}" type="pres">
      <dgm:prSet presAssocID="{7520C8F9-0A2F-4024-BFEE-3794DFEA9895}" presName="parTxOnlySpace" presStyleCnt="0"/>
      <dgm:spPr/>
    </dgm:pt>
    <dgm:pt modelId="{FFCE3418-3541-4E84-85A6-4EC35599DA67}" type="pres">
      <dgm:prSet presAssocID="{DF6B336B-F140-4112-9E24-6BCFCF6DCE3E}" presName="parTxOnly" presStyleLbl="node1" presStyleIdx="1" presStyleCnt="5">
        <dgm:presLayoutVars>
          <dgm:chMax val="0"/>
          <dgm:chPref val="0"/>
          <dgm:bulletEnabled val="1"/>
        </dgm:presLayoutVars>
      </dgm:prSet>
      <dgm:spPr/>
      <dgm:t>
        <a:bodyPr/>
        <a:lstStyle/>
        <a:p>
          <a:endParaRPr lang="en-US"/>
        </a:p>
      </dgm:t>
    </dgm:pt>
    <dgm:pt modelId="{4307731B-2F39-417D-9368-40146244787A}" type="pres">
      <dgm:prSet presAssocID="{F1C92398-4B88-4920-A50B-6B5A14E14873}" presName="parTxOnlySpace" presStyleCnt="0"/>
      <dgm:spPr/>
    </dgm:pt>
    <dgm:pt modelId="{C52F8A6F-1ACC-4D6B-8441-CB4E00686CAF}" type="pres">
      <dgm:prSet presAssocID="{7ED42E80-0191-45A1-A035-F3D84DF22F30}" presName="parTxOnly" presStyleLbl="node1" presStyleIdx="2" presStyleCnt="5" custLinFactNeighborY="25000">
        <dgm:presLayoutVars>
          <dgm:chMax val="0"/>
          <dgm:chPref val="0"/>
          <dgm:bulletEnabled val="1"/>
        </dgm:presLayoutVars>
      </dgm:prSet>
      <dgm:spPr/>
      <dgm:t>
        <a:bodyPr/>
        <a:lstStyle/>
        <a:p>
          <a:endParaRPr lang="en-US"/>
        </a:p>
      </dgm:t>
    </dgm:pt>
    <dgm:pt modelId="{5C664C7F-0270-4143-9657-E0E6556773AF}" type="pres">
      <dgm:prSet presAssocID="{B3291306-BD28-4318-AD33-67AA53EDBC69}" presName="parTxOnlySpace" presStyleCnt="0"/>
      <dgm:spPr/>
    </dgm:pt>
    <dgm:pt modelId="{58E06A1F-D678-4049-9266-4A1F771A8998}" type="pres">
      <dgm:prSet presAssocID="{7EBD0FE8-591F-43E5-A276-98AB48D04AD9}" presName="parTxOnly" presStyleLbl="node1" presStyleIdx="3" presStyleCnt="5">
        <dgm:presLayoutVars>
          <dgm:chMax val="0"/>
          <dgm:chPref val="0"/>
          <dgm:bulletEnabled val="1"/>
        </dgm:presLayoutVars>
      </dgm:prSet>
      <dgm:spPr/>
      <dgm:t>
        <a:bodyPr/>
        <a:lstStyle/>
        <a:p>
          <a:endParaRPr lang="en-US"/>
        </a:p>
      </dgm:t>
    </dgm:pt>
    <dgm:pt modelId="{C6283ED1-B0D7-49B8-B98C-9ADA74B87142}" type="pres">
      <dgm:prSet presAssocID="{C58395B3-7A8C-4896-B060-C9376EAE144D}" presName="parTxOnlySpace" presStyleCnt="0"/>
      <dgm:spPr/>
    </dgm:pt>
    <dgm:pt modelId="{B2B17DC1-3A73-44B5-B031-C02AA0AC69CD}" type="pres">
      <dgm:prSet presAssocID="{CCCED38C-81A8-4B8B-A664-E63EFCB40B41}" presName="parTxOnly" presStyleLbl="node1" presStyleIdx="4" presStyleCnt="5">
        <dgm:presLayoutVars>
          <dgm:chMax val="0"/>
          <dgm:chPref val="0"/>
          <dgm:bulletEnabled val="1"/>
        </dgm:presLayoutVars>
      </dgm:prSet>
      <dgm:spPr/>
      <dgm:t>
        <a:bodyPr/>
        <a:lstStyle/>
        <a:p>
          <a:endParaRPr lang="en-US"/>
        </a:p>
      </dgm:t>
    </dgm:pt>
  </dgm:ptLst>
  <dgm:cxnLst>
    <dgm:cxn modelId="{CC279B5D-836F-4554-8865-B5DB0A3E8E3C}" type="presOf" srcId="{7ED42E80-0191-45A1-A035-F3D84DF22F30}" destId="{C52F8A6F-1ACC-4D6B-8441-CB4E00686CAF}" srcOrd="0" destOrd="0" presId="urn:microsoft.com/office/officeart/2005/8/layout/chevron1"/>
    <dgm:cxn modelId="{576DB6C8-E7FF-4B05-9717-952334263C72}" type="presOf" srcId="{CCCED38C-81A8-4B8B-A664-E63EFCB40B41}" destId="{B2B17DC1-3A73-44B5-B031-C02AA0AC69CD}" srcOrd="0" destOrd="0" presId="urn:microsoft.com/office/officeart/2005/8/layout/chevron1"/>
    <dgm:cxn modelId="{C54D8A87-8C75-498D-A0BA-EA50299B06DA}" type="presOf" srcId="{09C3CA1C-0A48-48E6-9074-6C588DEBBBE2}" destId="{493AEF98-3169-45BF-9E79-AFBFF8067CDE}" srcOrd="0" destOrd="0" presId="urn:microsoft.com/office/officeart/2005/8/layout/chevron1"/>
    <dgm:cxn modelId="{9F024851-9600-40B0-A013-C5677EB53110}" srcId="{09C3CA1C-0A48-48E6-9074-6C588DEBBBE2}" destId="{DF6B336B-F140-4112-9E24-6BCFCF6DCE3E}" srcOrd="1" destOrd="0" parTransId="{E929C5AA-182B-49C7-A146-0A1A42FD4D56}" sibTransId="{F1C92398-4B88-4920-A50B-6B5A14E14873}"/>
    <dgm:cxn modelId="{7430F26F-8818-4F60-BF61-705B426CF0A1}" srcId="{09C3CA1C-0A48-48E6-9074-6C588DEBBBE2}" destId="{7ED42E80-0191-45A1-A035-F3D84DF22F30}" srcOrd="2" destOrd="0" parTransId="{FB25BB11-C357-4205-A15B-8202024F985E}" sibTransId="{B3291306-BD28-4318-AD33-67AA53EDBC69}"/>
    <dgm:cxn modelId="{019CAAFE-C82B-44B3-A35C-DD4B0716F821}" srcId="{09C3CA1C-0A48-48E6-9074-6C588DEBBBE2}" destId="{7EBD0FE8-591F-43E5-A276-98AB48D04AD9}" srcOrd="3" destOrd="0" parTransId="{07A2C3ED-FCB8-4F2F-A272-B63B6AAF9DF2}" sibTransId="{C58395B3-7A8C-4896-B060-C9376EAE144D}"/>
    <dgm:cxn modelId="{FC3E371E-D43B-4B2E-BE0A-067FE2C60BEF}" srcId="{09C3CA1C-0A48-48E6-9074-6C588DEBBBE2}" destId="{8DD9EAD9-7957-4DDC-9CB0-361600BBA2A5}" srcOrd="0" destOrd="0" parTransId="{2A866745-6919-4693-A076-518FC3FFB16F}" sibTransId="{7520C8F9-0A2F-4024-BFEE-3794DFEA9895}"/>
    <dgm:cxn modelId="{76FB974A-310A-479F-A589-6DE699D994C8}" type="presOf" srcId="{7EBD0FE8-591F-43E5-A276-98AB48D04AD9}" destId="{58E06A1F-D678-4049-9266-4A1F771A8998}" srcOrd="0" destOrd="0" presId="urn:microsoft.com/office/officeart/2005/8/layout/chevron1"/>
    <dgm:cxn modelId="{97AE8E89-8E76-4151-99FF-CA987CB72B76}" type="presOf" srcId="{8DD9EAD9-7957-4DDC-9CB0-361600BBA2A5}" destId="{0A653C0A-8A1B-41D6-B3E0-B83E5BFBF685}" srcOrd="0" destOrd="0" presId="urn:microsoft.com/office/officeart/2005/8/layout/chevron1"/>
    <dgm:cxn modelId="{CD217BEB-E241-460D-9BDF-5EFD2D79B83F}" type="presOf" srcId="{DF6B336B-F140-4112-9E24-6BCFCF6DCE3E}" destId="{FFCE3418-3541-4E84-85A6-4EC35599DA67}" srcOrd="0" destOrd="0" presId="urn:microsoft.com/office/officeart/2005/8/layout/chevron1"/>
    <dgm:cxn modelId="{7F2F8DD0-0452-43A8-86CE-2A95314D4380}" srcId="{09C3CA1C-0A48-48E6-9074-6C588DEBBBE2}" destId="{CCCED38C-81A8-4B8B-A664-E63EFCB40B41}" srcOrd="4" destOrd="0" parTransId="{CB9B4E42-91D1-49DF-8C71-37569A7A53FA}" sibTransId="{9F7CB7D1-6D80-41B5-AB4C-847CDBFDCB4C}"/>
    <dgm:cxn modelId="{4986E107-93E6-40A4-B2CC-FC35B2BAA451}" type="presParOf" srcId="{493AEF98-3169-45BF-9E79-AFBFF8067CDE}" destId="{0A653C0A-8A1B-41D6-B3E0-B83E5BFBF685}" srcOrd="0" destOrd="0" presId="urn:microsoft.com/office/officeart/2005/8/layout/chevron1"/>
    <dgm:cxn modelId="{B804B6C8-A352-4084-BFA6-A6599325568C}" type="presParOf" srcId="{493AEF98-3169-45BF-9E79-AFBFF8067CDE}" destId="{53085060-C3B8-4B6F-9E76-A0E06A8DD7DB}" srcOrd="1" destOrd="0" presId="urn:microsoft.com/office/officeart/2005/8/layout/chevron1"/>
    <dgm:cxn modelId="{AD30D6DE-FFC7-40D0-B1A2-09BFC19D83AA}" type="presParOf" srcId="{493AEF98-3169-45BF-9E79-AFBFF8067CDE}" destId="{FFCE3418-3541-4E84-85A6-4EC35599DA67}" srcOrd="2" destOrd="0" presId="urn:microsoft.com/office/officeart/2005/8/layout/chevron1"/>
    <dgm:cxn modelId="{7514D644-609E-4191-B59E-37FD33F11CA5}" type="presParOf" srcId="{493AEF98-3169-45BF-9E79-AFBFF8067CDE}" destId="{4307731B-2F39-417D-9368-40146244787A}" srcOrd="3" destOrd="0" presId="urn:microsoft.com/office/officeart/2005/8/layout/chevron1"/>
    <dgm:cxn modelId="{74240BF7-BA83-47A1-BC3F-E81565D20774}" type="presParOf" srcId="{493AEF98-3169-45BF-9E79-AFBFF8067CDE}" destId="{C52F8A6F-1ACC-4D6B-8441-CB4E00686CAF}" srcOrd="4" destOrd="0" presId="urn:microsoft.com/office/officeart/2005/8/layout/chevron1"/>
    <dgm:cxn modelId="{989B98FA-729E-461C-83AC-A3269EF3C4D0}" type="presParOf" srcId="{493AEF98-3169-45BF-9E79-AFBFF8067CDE}" destId="{5C664C7F-0270-4143-9657-E0E6556773AF}" srcOrd="5" destOrd="0" presId="urn:microsoft.com/office/officeart/2005/8/layout/chevron1"/>
    <dgm:cxn modelId="{5EA00D05-A9E1-4CFE-8709-069C02185110}" type="presParOf" srcId="{493AEF98-3169-45BF-9E79-AFBFF8067CDE}" destId="{58E06A1F-D678-4049-9266-4A1F771A8998}" srcOrd="6" destOrd="0" presId="urn:microsoft.com/office/officeart/2005/8/layout/chevron1"/>
    <dgm:cxn modelId="{11B7294C-A520-4D67-A2F3-3FC5DF4B4921}" type="presParOf" srcId="{493AEF98-3169-45BF-9E79-AFBFF8067CDE}" destId="{C6283ED1-B0D7-49B8-B98C-9ADA74B87142}" srcOrd="7" destOrd="0" presId="urn:microsoft.com/office/officeart/2005/8/layout/chevron1"/>
    <dgm:cxn modelId="{DC54780D-2DB6-45E3-9109-13CAB6CA6A29}" type="presParOf" srcId="{493AEF98-3169-45BF-9E79-AFBFF8067CDE}" destId="{B2B17DC1-3A73-44B5-B031-C02AA0AC69CD}" srcOrd="8"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20AF1BC0-711E-425F-887E-8FE9A2B8F287}">
      <dgm:prSet phldrT="[Text]"/>
      <dgm:spPr/>
      <dgm:t>
        <a:bodyPr/>
        <a:lstStyle/>
        <a:p>
          <a:r>
            <a:rPr lang="en-US" dirty="0" smtClean="0"/>
            <a:t> </a:t>
          </a:r>
          <a:endParaRPr lang="en-US" dirty="0"/>
        </a:p>
      </dgm:t>
    </dgm:pt>
    <dgm:pt modelId="{0159E1E4-E9E9-4973-8B7B-64AA072E434E}" type="parTrans" cxnId="{A4D18CC3-79F2-48C4-B0E9-936E20925C39}">
      <dgm:prSet/>
      <dgm:spPr/>
      <dgm:t>
        <a:bodyPr/>
        <a:lstStyle/>
        <a:p>
          <a:endParaRPr lang="en-US"/>
        </a:p>
      </dgm:t>
    </dgm:pt>
    <dgm:pt modelId="{39F2CBA4-078A-4C48-967A-43B87E54D8F9}" type="sibTrans" cxnId="{A4D18CC3-79F2-48C4-B0E9-936E20925C3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r>
            <a:rPr lang="en-US" dirty="0" smtClean="0"/>
            <a:t> </a:t>
          </a:r>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874CB10E-3D3B-4E96-B75C-65F8FA16FF0B}" type="pres">
      <dgm:prSet presAssocID="{20AF1BC0-711E-425F-887E-8FE9A2B8F287}" presName="compNode" presStyleCnt="0"/>
      <dgm:spPr/>
    </dgm:pt>
    <dgm:pt modelId="{23CD7050-40E6-4177-A881-2799F2CDDD02}" type="pres">
      <dgm:prSet presAssocID="{20AF1BC0-711E-425F-887E-8FE9A2B8F287}" presName="pictRect" presStyleLbl="node1" presStyleIdx="1" presStyleCnt="5"/>
      <dgm:spPr/>
      <dgm:t>
        <a:bodyPr/>
        <a:lstStyle/>
        <a:p>
          <a:endParaRPr lang="en-US"/>
        </a:p>
      </dgm:t>
    </dgm:pt>
    <dgm:pt modelId="{F94471ED-1B6F-422C-8441-B625B0105397}" type="pres">
      <dgm:prSet presAssocID="{20AF1BC0-711E-425F-887E-8FE9A2B8F287}" presName="textRect" presStyleLbl="revTx" presStyleIdx="1" presStyleCnt="5">
        <dgm:presLayoutVars>
          <dgm:bulletEnabled val="1"/>
        </dgm:presLayoutVars>
      </dgm:prSet>
      <dgm:spPr/>
      <dgm:t>
        <a:bodyPr/>
        <a:lstStyle/>
        <a:p>
          <a:endParaRPr lang="en-US"/>
        </a:p>
      </dgm:t>
    </dgm:pt>
    <dgm:pt modelId="{F575A871-9DEE-4FF5-AF7D-1D47B768989F}" type="pres">
      <dgm:prSet presAssocID="{39F2CBA4-078A-4C48-967A-43B87E54D8F9}"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2" presStyleCnt="5"/>
      <dgm:spPr/>
    </dgm:pt>
    <dgm:pt modelId="{C0FA23E4-DBAE-41D1-A004-5AC3E21485EA}" type="pres">
      <dgm:prSet presAssocID="{EE59AC29-4431-4CEE-AE8E-4B5429AA6468}" presName="textRect" presStyleLbl="revTx" presStyleIdx="2"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3" presStyleCnt="5"/>
      <dgm:spPr/>
    </dgm:pt>
    <dgm:pt modelId="{355E4A8F-A2AA-4EFF-9EC4-F5DE0E09782D}" type="pres">
      <dgm:prSet presAssocID="{E45A1557-9A8A-4811-A9E3-9F2C04CCF5D4}" presName="textRect" presStyleLbl="revTx" presStyleIdx="3"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4" presStyleCnt="5"/>
      <dgm:spPr/>
    </dgm:pt>
    <dgm:pt modelId="{2EDAA29F-03BA-4DD5-81BB-FBD301F3CB34}" type="pres">
      <dgm:prSet presAssocID="{ED3C8CF2-6481-4906-9B1A-98F0F35FBDE8}" presName="textRect" presStyleLbl="revTx" presStyleIdx="4" presStyleCnt="5">
        <dgm:presLayoutVars>
          <dgm:bulletEnabled val="1"/>
        </dgm:presLayoutVars>
      </dgm:prSet>
      <dgm:spPr/>
      <dgm:t>
        <a:bodyPr/>
        <a:lstStyle/>
        <a:p>
          <a:endParaRPr lang="en-US"/>
        </a:p>
      </dgm:t>
    </dgm:pt>
  </dgm:ptLst>
  <dgm:cxnLst>
    <dgm:cxn modelId="{F199A943-01AC-4A32-9995-ACEFDC68E839}" type="presOf" srcId="{39F2CBA4-078A-4C48-967A-43B87E54D8F9}" destId="{F575A871-9DEE-4FF5-AF7D-1D47B768989F}" srcOrd="0" destOrd="0" presId="urn:microsoft.com/office/officeart/2005/8/layout/pList1"/>
    <dgm:cxn modelId="{359F1A37-3497-4EAA-A0B4-F0E38DF9B0F1}" srcId="{3FECB8AC-7E26-4589-8128-7DB092722E22}" destId="{EE59AC29-4431-4CEE-AE8E-4B5429AA6468}" srcOrd="2" destOrd="0" parTransId="{B3FC69A9-E406-4544-AB10-887F404007BD}" sibTransId="{88C0D584-FFDB-4EBD-A9F8-BF2E9202C0D3}"/>
    <dgm:cxn modelId="{5D0E0DE6-835E-4242-B276-E5731EEF80E9}" type="presOf" srcId="{ED3C8CF2-6481-4906-9B1A-98F0F35FBDE8}" destId="{2EDAA29F-03BA-4DD5-81BB-FBD301F3CB34}"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CA215327-E9A4-4FBD-8354-0DE66BA90461}" type="presOf" srcId="{0A3552DF-D6D7-4E66-8377-836E0FEE0F6E}" destId="{14C8FB18-5976-4BD7-BD37-3ECFC2815E41}" srcOrd="0" destOrd="0" presId="urn:microsoft.com/office/officeart/2005/8/layout/pList1"/>
    <dgm:cxn modelId="{40680359-00A2-43A8-BFBA-AA50800C0D6A}" type="presOf" srcId="{20AF1BC0-711E-425F-887E-8FE9A2B8F287}" destId="{F94471ED-1B6F-422C-8441-B625B0105397}" srcOrd="0" destOrd="0" presId="urn:microsoft.com/office/officeart/2005/8/layout/pList1"/>
    <dgm:cxn modelId="{5C431983-4AC4-4F19-AE45-0E25C17B194B}" type="presOf" srcId="{3FECB8AC-7E26-4589-8128-7DB092722E22}" destId="{40055974-B654-4C33-BEE7-02DDB64A594F}" srcOrd="0" destOrd="0" presId="urn:microsoft.com/office/officeart/2005/8/layout/pList1"/>
    <dgm:cxn modelId="{A4D18CC3-79F2-48C4-B0E9-936E20925C39}" srcId="{3FECB8AC-7E26-4589-8128-7DB092722E22}" destId="{20AF1BC0-711E-425F-887E-8FE9A2B8F287}" srcOrd="1" destOrd="0" parTransId="{0159E1E4-E9E9-4973-8B7B-64AA072E434E}" sibTransId="{39F2CBA4-078A-4C48-967A-43B87E54D8F9}"/>
    <dgm:cxn modelId="{4A878793-4067-4D24-A744-16D007104938}" srcId="{3FECB8AC-7E26-4589-8128-7DB092722E22}" destId="{ED3C8CF2-6481-4906-9B1A-98F0F35FBDE8}" srcOrd="4" destOrd="0" parTransId="{A80C9BB6-1733-4930-9ADE-ABCC1B5F45A5}" sibTransId="{7CC47ED4-2B43-4521-9396-E7664EC2B68E}"/>
    <dgm:cxn modelId="{11B00C9E-2004-4E12-8A5E-21C42395AE2D}" type="presOf" srcId="{A09A63BB-7E3F-45F5-A7C8-CB9B04B2C170}" destId="{0A2D8A6F-090D-42E0-A687-8A8CD4E817C4}" srcOrd="0" destOrd="0" presId="urn:microsoft.com/office/officeart/2005/8/layout/pList1"/>
    <dgm:cxn modelId="{248B72C5-C543-4F3E-A737-C5B8A9C2C0F0}" type="presOf" srcId="{88C0D584-FFDB-4EBD-A9F8-BF2E9202C0D3}" destId="{20DD08A2-F12F-488D-ADF7-3434330D2F17}" srcOrd="0" destOrd="0" presId="urn:microsoft.com/office/officeart/2005/8/layout/pList1"/>
    <dgm:cxn modelId="{287A80DC-60DE-4687-A1DA-95126026C045}" type="presOf" srcId="{EE59AC29-4431-4CEE-AE8E-4B5429AA6468}" destId="{C0FA23E4-DBAE-41D1-A004-5AC3E21485EA}" srcOrd="0" destOrd="0" presId="urn:microsoft.com/office/officeart/2005/8/layout/pList1"/>
    <dgm:cxn modelId="{D9FB2219-2D43-4D68-ABF5-51C6DB3BFC0E}" type="presOf" srcId="{E45A1557-9A8A-4811-A9E3-9F2C04CCF5D4}" destId="{355E4A8F-A2AA-4EFF-9EC4-F5DE0E09782D}" srcOrd="0" destOrd="0" presId="urn:microsoft.com/office/officeart/2005/8/layout/pList1"/>
    <dgm:cxn modelId="{D2211184-9E1C-4884-92EE-2785FE12E5D5}" type="presOf" srcId="{F218CC89-9127-4968-856E-B082F153E62B}" destId="{FA6484E1-BC2D-40A6-9743-129EF7F94296}" srcOrd="0" destOrd="0" presId="urn:microsoft.com/office/officeart/2005/8/layout/pList1"/>
    <dgm:cxn modelId="{3A486740-2B25-446E-A924-4E61AE153BCA}" srcId="{3FECB8AC-7E26-4589-8128-7DB092722E22}" destId="{E45A1557-9A8A-4811-A9E3-9F2C04CCF5D4}" srcOrd="3" destOrd="0" parTransId="{F36F5612-DD17-418F-8989-EA00352A6B89}" sibTransId="{A09A63BB-7E3F-45F5-A7C8-CB9B04B2C170}"/>
    <dgm:cxn modelId="{53BB53A3-8917-41E3-9A69-57CAF0D531E3}" type="presParOf" srcId="{40055974-B654-4C33-BEE7-02DDB64A594F}" destId="{2C55E159-D7E9-4FF1-ACC3-03D5229A3FE2}" srcOrd="0" destOrd="0" presId="urn:microsoft.com/office/officeart/2005/8/layout/pList1"/>
    <dgm:cxn modelId="{1ED0FE2E-426B-45A3-9E8D-B0444116B485}" type="presParOf" srcId="{2C55E159-D7E9-4FF1-ACC3-03D5229A3FE2}" destId="{8B248991-30A3-47AF-9408-7F9584C85A77}" srcOrd="0" destOrd="0" presId="urn:microsoft.com/office/officeart/2005/8/layout/pList1"/>
    <dgm:cxn modelId="{002380B6-0535-4634-81C7-BDA6CBD77944}" type="presParOf" srcId="{2C55E159-D7E9-4FF1-ACC3-03D5229A3FE2}" destId="{FA6484E1-BC2D-40A6-9743-129EF7F94296}" srcOrd="1" destOrd="0" presId="urn:microsoft.com/office/officeart/2005/8/layout/pList1"/>
    <dgm:cxn modelId="{1BF02A31-312A-4C65-AD0F-080346F83507}" type="presParOf" srcId="{40055974-B654-4C33-BEE7-02DDB64A594F}" destId="{14C8FB18-5976-4BD7-BD37-3ECFC2815E41}" srcOrd="1" destOrd="0" presId="urn:microsoft.com/office/officeart/2005/8/layout/pList1"/>
    <dgm:cxn modelId="{719422FB-B3EF-4DDF-BA0D-9ECADC59C56E}" type="presParOf" srcId="{40055974-B654-4C33-BEE7-02DDB64A594F}" destId="{874CB10E-3D3B-4E96-B75C-65F8FA16FF0B}" srcOrd="2" destOrd="0" presId="urn:microsoft.com/office/officeart/2005/8/layout/pList1"/>
    <dgm:cxn modelId="{5552C00F-C1EA-4C1F-96B4-6DF73C38C5F1}" type="presParOf" srcId="{874CB10E-3D3B-4E96-B75C-65F8FA16FF0B}" destId="{23CD7050-40E6-4177-A881-2799F2CDDD02}" srcOrd="0" destOrd="0" presId="urn:microsoft.com/office/officeart/2005/8/layout/pList1"/>
    <dgm:cxn modelId="{172903BA-4C36-410E-8104-F55ED0D8E11F}" type="presParOf" srcId="{874CB10E-3D3B-4E96-B75C-65F8FA16FF0B}" destId="{F94471ED-1B6F-422C-8441-B625B0105397}" srcOrd="1" destOrd="0" presId="urn:microsoft.com/office/officeart/2005/8/layout/pList1"/>
    <dgm:cxn modelId="{C88E77CE-62C4-499A-AE1E-7D4B4322D677}" type="presParOf" srcId="{40055974-B654-4C33-BEE7-02DDB64A594F}" destId="{F575A871-9DEE-4FF5-AF7D-1D47B768989F}" srcOrd="3" destOrd="0" presId="urn:microsoft.com/office/officeart/2005/8/layout/pList1"/>
    <dgm:cxn modelId="{6E481DE2-62C5-44E6-93B5-1C5616CE9531}" type="presParOf" srcId="{40055974-B654-4C33-BEE7-02DDB64A594F}" destId="{F67589C2-E2AD-40F3-8B75-D8189E77E473}" srcOrd="4" destOrd="0" presId="urn:microsoft.com/office/officeart/2005/8/layout/pList1"/>
    <dgm:cxn modelId="{B13EB535-FCDD-4875-BFE6-88A048320A77}" type="presParOf" srcId="{F67589C2-E2AD-40F3-8B75-D8189E77E473}" destId="{AF6766D6-6EF0-4FB8-B64E-38FBE87F6F19}" srcOrd="0" destOrd="0" presId="urn:microsoft.com/office/officeart/2005/8/layout/pList1"/>
    <dgm:cxn modelId="{3E306D41-A481-4361-B238-E73FC221BF09}" type="presParOf" srcId="{F67589C2-E2AD-40F3-8B75-D8189E77E473}" destId="{C0FA23E4-DBAE-41D1-A004-5AC3E21485EA}" srcOrd="1" destOrd="0" presId="urn:microsoft.com/office/officeart/2005/8/layout/pList1"/>
    <dgm:cxn modelId="{DEA2D1CB-A24E-44F6-879E-B3DA3FEFE29C}" type="presParOf" srcId="{40055974-B654-4C33-BEE7-02DDB64A594F}" destId="{20DD08A2-F12F-488D-ADF7-3434330D2F17}" srcOrd="5" destOrd="0" presId="urn:microsoft.com/office/officeart/2005/8/layout/pList1"/>
    <dgm:cxn modelId="{F66A9F70-76F4-4FBA-9595-644CF855606C}" type="presParOf" srcId="{40055974-B654-4C33-BEE7-02DDB64A594F}" destId="{E42F0CC8-1DA9-4DEE-BBD3-A2DD0A67B62F}" srcOrd="6" destOrd="0" presId="urn:microsoft.com/office/officeart/2005/8/layout/pList1"/>
    <dgm:cxn modelId="{FBD57285-0CEE-43FB-94D4-086A98360D91}" type="presParOf" srcId="{E42F0CC8-1DA9-4DEE-BBD3-A2DD0A67B62F}" destId="{E0D3CF38-A5F9-410E-8820-59F212F227B1}" srcOrd="0" destOrd="0" presId="urn:microsoft.com/office/officeart/2005/8/layout/pList1"/>
    <dgm:cxn modelId="{0FC2C85C-41F7-49EA-9651-5C117938151A}" type="presParOf" srcId="{E42F0CC8-1DA9-4DEE-BBD3-A2DD0A67B62F}" destId="{355E4A8F-A2AA-4EFF-9EC4-F5DE0E09782D}" srcOrd="1" destOrd="0" presId="urn:microsoft.com/office/officeart/2005/8/layout/pList1"/>
    <dgm:cxn modelId="{28EC6DBE-7A21-4B89-BED4-4C14B1382DC6}" type="presParOf" srcId="{40055974-B654-4C33-BEE7-02DDB64A594F}" destId="{0A2D8A6F-090D-42E0-A687-8A8CD4E817C4}" srcOrd="7" destOrd="0" presId="urn:microsoft.com/office/officeart/2005/8/layout/pList1"/>
    <dgm:cxn modelId="{63C10E25-F94B-48F4-92DA-AEA7D9511681}" type="presParOf" srcId="{40055974-B654-4C33-BEE7-02DDB64A594F}" destId="{ED750688-6009-4DB9-AC1C-20890928188B}" srcOrd="8" destOrd="0" presId="urn:microsoft.com/office/officeart/2005/8/layout/pList1"/>
    <dgm:cxn modelId="{33C232E4-A3C1-4322-8A59-03B8ADCC1F21}" type="presParOf" srcId="{ED750688-6009-4DB9-AC1C-20890928188B}" destId="{4B787137-ECF9-4EAA-BBF1-3E206EFD5565}" srcOrd="0" destOrd="0" presId="urn:microsoft.com/office/officeart/2005/8/layout/pList1"/>
    <dgm:cxn modelId="{E77C2904-2BBE-4537-AB25-0364F5A35677}" type="presParOf" srcId="{ED750688-6009-4DB9-AC1C-20890928188B}" destId="{2EDAA29F-03BA-4DD5-81BB-FBD301F3CB34}" srcOrd="1" destOrd="0" presId="urn:microsoft.com/office/officeart/2005/8/layout/pList1"/>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241936-1417-4FAD-877B-750ABAA764FE}" type="doc">
      <dgm:prSet loTypeId="urn:microsoft.com/office/officeart/2005/8/layout/arrow6" loCatId="process" qsTypeId="urn:microsoft.com/office/officeart/2005/8/quickstyle/3d9" qsCatId="3D" csTypeId="urn:microsoft.com/office/officeart/2005/8/colors/accent2_2" csCatId="accent2" phldr="1"/>
      <dgm:spPr>
        <a:scene3d>
          <a:camera prst="isometricOffAxis1Right"/>
          <a:lightRig rig="soft" dir="t"/>
          <a:backdrop>
            <a:anchor x="0" y="0" z="-210000"/>
            <a:norm dx="0" dy="0" dz="914400"/>
            <a:up dx="0" dy="914400" dz="0"/>
          </a:backdrop>
        </a:scene3d>
      </dgm:spPr>
      <dgm:t>
        <a:bodyPr/>
        <a:lstStyle/>
        <a:p>
          <a:endParaRPr lang="en-US"/>
        </a:p>
      </dgm:t>
    </dgm:pt>
    <dgm:pt modelId="{F8B0CCC0-54AC-4AFD-97BE-5D2AAA8A49E7}">
      <dgm:prSet phldrT="[Text]"/>
      <dgm:spPr/>
      <dgm:t>
        <a:bodyPr/>
        <a:lstStyle/>
        <a:p>
          <a:endParaRPr lang="en-US" dirty="0"/>
        </a:p>
      </dgm:t>
    </dgm:pt>
    <dgm:pt modelId="{43CC1ECC-DEA3-439F-AD12-D72288638D82}" type="parTrans" cxnId="{DB5CE593-411E-411E-8DA2-A1AAF61D3AE7}">
      <dgm:prSet/>
      <dgm:spPr/>
      <dgm:t>
        <a:bodyPr/>
        <a:lstStyle/>
        <a:p>
          <a:endParaRPr lang="en-US"/>
        </a:p>
      </dgm:t>
    </dgm:pt>
    <dgm:pt modelId="{111DF8F1-6D5E-4249-B462-89F22C8107FC}" type="sibTrans" cxnId="{DB5CE593-411E-411E-8DA2-A1AAF61D3AE7}">
      <dgm:prSet/>
      <dgm:spPr/>
      <dgm:t>
        <a:bodyPr/>
        <a:lstStyle/>
        <a:p>
          <a:endParaRPr lang="en-US"/>
        </a:p>
      </dgm:t>
    </dgm:pt>
    <dgm:pt modelId="{FC1D3111-672F-4AE1-B8D9-AC5DD841336C}">
      <dgm:prSet phldrT="[Text]">
        <dgm:style>
          <a:lnRef idx="0">
            <a:schemeClr val="accent2"/>
          </a:lnRef>
          <a:fillRef idx="3">
            <a:schemeClr val="accent2"/>
          </a:fillRef>
          <a:effectRef idx="3">
            <a:schemeClr val="accent2"/>
          </a:effectRef>
          <a:fontRef idx="minor">
            <a:schemeClr val="lt1"/>
          </a:fontRef>
        </dgm:style>
      </dgm:prSet>
      <dgm:spPr/>
      <dgm:t>
        <a:bodyPr/>
        <a:lstStyle/>
        <a:p>
          <a:endParaRPr lang="en-US" dirty="0"/>
        </a:p>
      </dgm:t>
    </dgm:pt>
    <dgm:pt modelId="{A5A6D495-B322-420D-B786-FB19D6A1DF7A}" type="parTrans" cxnId="{F87D3429-AFFD-48F9-B3F4-0F6330F64C79}">
      <dgm:prSet/>
      <dgm:spPr/>
      <dgm:t>
        <a:bodyPr/>
        <a:lstStyle/>
        <a:p>
          <a:endParaRPr lang="en-US"/>
        </a:p>
      </dgm:t>
    </dgm:pt>
    <dgm:pt modelId="{1D69171A-8939-4B6A-ACF4-91D4E677C1FA}" type="sibTrans" cxnId="{F87D3429-AFFD-48F9-B3F4-0F6330F64C79}">
      <dgm:prSet/>
      <dgm:spPr/>
      <dgm:t>
        <a:bodyPr/>
        <a:lstStyle/>
        <a:p>
          <a:endParaRPr lang="en-US"/>
        </a:p>
      </dgm:t>
    </dgm:pt>
    <dgm:pt modelId="{E17F0A21-B9EF-48AF-A695-7FC0D5E75E43}" type="pres">
      <dgm:prSet presAssocID="{B7241936-1417-4FAD-877B-750ABAA764FE}" presName="compositeShape" presStyleCnt="0">
        <dgm:presLayoutVars>
          <dgm:chMax val="2"/>
          <dgm:dir/>
          <dgm:resizeHandles val="exact"/>
        </dgm:presLayoutVars>
      </dgm:prSet>
      <dgm:spPr/>
      <dgm:t>
        <a:bodyPr/>
        <a:lstStyle/>
        <a:p>
          <a:endParaRPr lang="en-US"/>
        </a:p>
      </dgm:t>
    </dgm:pt>
    <dgm:pt modelId="{8FCB2A06-4FEB-48AD-A052-980F50F462B1}" type="pres">
      <dgm:prSet presAssocID="{B7241936-1417-4FAD-877B-750ABAA764FE}" presName="ribbon" presStyleLbl="node1" presStyleIdx="0" presStyleCnt="1" custLinFactNeighborX="22222" custLinFactNeighborY="-10185">
        <dgm:style>
          <a:lnRef idx="0">
            <a:schemeClr val="accent2"/>
          </a:lnRef>
          <a:fillRef idx="3">
            <a:schemeClr val="accent2"/>
          </a:fillRef>
          <a:effectRef idx="3">
            <a:schemeClr val="accent2"/>
          </a:effectRef>
          <a:fontRef idx="minor">
            <a:schemeClr val="lt1"/>
          </a:fontRef>
        </dgm:style>
      </dgm:prSet>
      <dgm:spPr/>
    </dgm:pt>
    <dgm:pt modelId="{E27E0C3B-615C-4A3E-B566-375868494656}" type="pres">
      <dgm:prSet presAssocID="{B7241936-1417-4FAD-877B-750ABAA764FE}" presName="leftArrowText" presStyleLbl="node1" presStyleIdx="0" presStyleCnt="1">
        <dgm:presLayoutVars>
          <dgm:chMax val="0"/>
          <dgm:bulletEnabled val="1"/>
        </dgm:presLayoutVars>
      </dgm:prSet>
      <dgm:spPr/>
      <dgm:t>
        <a:bodyPr/>
        <a:lstStyle/>
        <a:p>
          <a:endParaRPr lang="en-US"/>
        </a:p>
      </dgm:t>
    </dgm:pt>
    <dgm:pt modelId="{2B947D57-27C0-4C61-BC68-0694F02F72EA}" type="pres">
      <dgm:prSet presAssocID="{B7241936-1417-4FAD-877B-750ABAA764FE}" presName="rightArrowText" presStyleLbl="node1" presStyleIdx="0" presStyleCnt="1">
        <dgm:presLayoutVars>
          <dgm:chMax val="0"/>
          <dgm:bulletEnabled val="1"/>
        </dgm:presLayoutVars>
      </dgm:prSet>
      <dgm:spPr/>
      <dgm:t>
        <a:bodyPr/>
        <a:lstStyle/>
        <a:p>
          <a:endParaRPr lang="en-US"/>
        </a:p>
      </dgm:t>
    </dgm:pt>
  </dgm:ptLst>
  <dgm:cxnLst>
    <dgm:cxn modelId="{57B7DB6D-21CF-4715-BDF6-E72C3AC126C6}" type="presOf" srcId="{F8B0CCC0-54AC-4AFD-97BE-5D2AAA8A49E7}" destId="{E27E0C3B-615C-4A3E-B566-375868494656}" srcOrd="0" destOrd="0" presId="urn:microsoft.com/office/officeart/2005/8/layout/arrow6"/>
    <dgm:cxn modelId="{DB5CE593-411E-411E-8DA2-A1AAF61D3AE7}" srcId="{B7241936-1417-4FAD-877B-750ABAA764FE}" destId="{F8B0CCC0-54AC-4AFD-97BE-5D2AAA8A49E7}" srcOrd="0" destOrd="0" parTransId="{43CC1ECC-DEA3-439F-AD12-D72288638D82}" sibTransId="{111DF8F1-6D5E-4249-B462-89F22C8107FC}"/>
    <dgm:cxn modelId="{CC14474E-495E-4137-877C-6ACE1A4063FF}" type="presOf" srcId="{B7241936-1417-4FAD-877B-750ABAA764FE}" destId="{E17F0A21-B9EF-48AF-A695-7FC0D5E75E43}" srcOrd="0" destOrd="0" presId="urn:microsoft.com/office/officeart/2005/8/layout/arrow6"/>
    <dgm:cxn modelId="{7ACD9DA8-A203-4D35-8FCA-42D4FF69F1A4}" type="presOf" srcId="{FC1D3111-672F-4AE1-B8D9-AC5DD841336C}" destId="{2B947D57-27C0-4C61-BC68-0694F02F72EA}" srcOrd="0" destOrd="0" presId="urn:microsoft.com/office/officeart/2005/8/layout/arrow6"/>
    <dgm:cxn modelId="{F87D3429-AFFD-48F9-B3F4-0F6330F64C79}" srcId="{B7241936-1417-4FAD-877B-750ABAA764FE}" destId="{FC1D3111-672F-4AE1-B8D9-AC5DD841336C}" srcOrd="1" destOrd="0" parTransId="{A5A6D495-B322-420D-B786-FB19D6A1DF7A}" sibTransId="{1D69171A-8939-4B6A-ACF4-91D4E677C1FA}"/>
    <dgm:cxn modelId="{36E441E9-DDAF-4530-9A18-0F3FED329425}" type="presParOf" srcId="{E17F0A21-B9EF-48AF-A695-7FC0D5E75E43}" destId="{8FCB2A06-4FEB-48AD-A052-980F50F462B1}" srcOrd="0" destOrd="0" presId="urn:microsoft.com/office/officeart/2005/8/layout/arrow6"/>
    <dgm:cxn modelId="{1534DD1B-2298-443D-820E-6799652332CA}" type="presParOf" srcId="{E17F0A21-B9EF-48AF-A695-7FC0D5E75E43}" destId="{E27E0C3B-615C-4A3E-B566-375868494656}" srcOrd="1" destOrd="0" presId="urn:microsoft.com/office/officeart/2005/8/layout/arrow6"/>
    <dgm:cxn modelId="{BE551925-AC2A-42A9-806A-971BC59EBD91}" type="presParOf" srcId="{E17F0A21-B9EF-48AF-A695-7FC0D5E75E43}" destId="{2B947D57-27C0-4C61-BC68-0694F02F72EA}" srcOrd="2" destOrd="0" presId="urn:microsoft.com/office/officeart/2005/8/layout/arrow6"/>
  </dgm:cxnLst>
  <dgm:bg/>
  <dgm:whole/>
  <dgm:extLst>
    <a:ext uri="http://schemas.microsoft.com/office/drawing/2008/diagram">
      <dsp:dataModelExt xmlns:dsp="http://schemas.microsoft.com/office/drawing/2008/diagram" xmlns="" relId="rId2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6C44EF-8EB2-44D2-B310-1890B8FE0AD2}" type="doc">
      <dgm:prSet loTypeId="urn:microsoft.com/office/officeart/2005/8/layout/hProcess9" loCatId="process" qsTypeId="urn:microsoft.com/office/officeart/2005/8/quickstyle/3d3" qsCatId="3D" csTypeId="urn:microsoft.com/office/officeart/2005/8/colors/accent2_5" csCatId="accent2" phldr="1"/>
      <dgm:spPr/>
    </dgm:pt>
    <dgm:pt modelId="{818276C5-AA39-4E32-AF20-AAEF2F453CF8}">
      <dgm:prSet phldrT="[テキスト]"/>
      <dgm:spPr/>
      <dgm:t>
        <a:bodyPr/>
        <a:lstStyle/>
        <a:p>
          <a:r>
            <a:rPr kumimoji="1" lang="ja-JP" altLang="en-US" dirty="0" smtClean="0"/>
            <a:t>制作</a:t>
          </a:r>
          <a:endParaRPr kumimoji="1" lang="ja-JP" altLang="en-US" dirty="0"/>
        </a:p>
      </dgm:t>
    </dgm:pt>
    <dgm:pt modelId="{94D5F55C-1EC4-4F35-9C8D-0B5BB71668AD}" type="parTrans" cxnId="{0426993E-3D45-4294-9D9D-E128CBEFBDFA}">
      <dgm:prSet/>
      <dgm:spPr/>
      <dgm:t>
        <a:bodyPr/>
        <a:lstStyle/>
        <a:p>
          <a:endParaRPr kumimoji="1" lang="ja-JP" altLang="en-US"/>
        </a:p>
      </dgm:t>
    </dgm:pt>
    <dgm:pt modelId="{18771157-3911-4B38-B2FF-755C25FD731A}" type="sibTrans" cxnId="{0426993E-3D45-4294-9D9D-E128CBEFBDFA}">
      <dgm:prSet/>
      <dgm:spPr/>
      <dgm:t>
        <a:bodyPr/>
        <a:lstStyle/>
        <a:p>
          <a:endParaRPr kumimoji="1" lang="ja-JP" altLang="en-US"/>
        </a:p>
      </dgm:t>
    </dgm:pt>
    <dgm:pt modelId="{C7303195-6E0F-4E53-AB6C-03FEDC3E205B}">
      <dgm:prSet phldrT="[テキスト]"/>
      <dgm:spPr/>
      <dgm:t>
        <a:bodyPr/>
        <a:lstStyle/>
        <a:p>
          <a:r>
            <a:rPr kumimoji="1" lang="ja-JP" altLang="en-US" dirty="0" smtClean="0"/>
            <a:t>圧縮</a:t>
          </a:r>
          <a:endParaRPr kumimoji="1" lang="ja-JP" altLang="en-US" dirty="0"/>
        </a:p>
      </dgm:t>
    </dgm:pt>
    <dgm:pt modelId="{B11A0F06-5A3A-442C-8BDA-FAEAB5C0FCFE}" type="parTrans" cxnId="{901748A3-3F0A-48FC-96F7-7A2FEBC2107C}">
      <dgm:prSet/>
      <dgm:spPr/>
      <dgm:t>
        <a:bodyPr/>
        <a:lstStyle/>
        <a:p>
          <a:endParaRPr kumimoji="1" lang="ja-JP" altLang="en-US"/>
        </a:p>
      </dgm:t>
    </dgm:pt>
    <dgm:pt modelId="{5ED61B5B-47DB-4910-811E-E187A03A0D0E}" type="sibTrans" cxnId="{901748A3-3F0A-48FC-96F7-7A2FEBC2107C}">
      <dgm:prSet/>
      <dgm:spPr/>
      <dgm:t>
        <a:bodyPr/>
        <a:lstStyle/>
        <a:p>
          <a:endParaRPr kumimoji="1" lang="ja-JP" altLang="en-US"/>
        </a:p>
      </dgm:t>
    </dgm:pt>
    <dgm:pt modelId="{012DFE32-59B7-4C0E-9F84-BB0467C8F629}">
      <dgm:prSet phldrT="[テキスト]"/>
      <dgm:spPr/>
      <dgm:t>
        <a:bodyPr/>
        <a:lstStyle/>
        <a:p>
          <a:r>
            <a:rPr kumimoji="1" lang="ja-JP" altLang="en-US" dirty="0" smtClean="0"/>
            <a:t>展開</a:t>
          </a:r>
          <a:endParaRPr kumimoji="1" lang="ja-JP" altLang="en-US" dirty="0"/>
        </a:p>
      </dgm:t>
    </dgm:pt>
    <dgm:pt modelId="{D02DF25C-3D85-4538-8BEF-3029E7E757FF}" type="parTrans" cxnId="{E9822D8F-8B32-4A68-9788-4294CB8DCEE0}">
      <dgm:prSet/>
      <dgm:spPr/>
      <dgm:t>
        <a:bodyPr/>
        <a:lstStyle/>
        <a:p>
          <a:endParaRPr kumimoji="1" lang="ja-JP" altLang="en-US"/>
        </a:p>
      </dgm:t>
    </dgm:pt>
    <dgm:pt modelId="{F35C36EC-14EB-4E48-8DC8-7B8535449CBA}" type="sibTrans" cxnId="{E9822D8F-8B32-4A68-9788-4294CB8DCEE0}">
      <dgm:prSet/>
      <dgm:spPr/>
      <dgm:t>
        <a:bodyPr/>
        <a:lstStyle/>
        <a:p>
          <a:endParaRPr kumimoji="1" lang="ja-JP" altLang="en-US"/>
        </a:p>
      </dgm:t>
    </dgm:pt>
    <dgm:pt modelId="{F9B3EFE3-BEE3-4381-B78A-E6CA7D77938C}">
      <dgm:prSet phldrT="[テキスト]">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dirty="0" smtClean="0"/>
            <a:t>開発</a:t>
          </a:r>
          <a:endParaRPr kumimoji="1" lang="en-US" altLang="ja-JP" dirty="0" smtClean="0"/>
        </a:p>
        <a:p>
          <a:r>
            <a:rPr kumimoji="1" lang="en-US" altLang="ja-JP" dirty="0" smtClean="0"/>
            <a:t>(</a:t>
          </a:r>
          <a:r>
            <a:rPr kumimoji="1" lang="ja-JP" altLang="en-US" dirty="0" smtClean="0"/>
            <a:t>アプリ</a:t>
          </a:r>
          <a:r>
            <a:rPr kumimoji="1" lang="en-US" altLang="ja-JP" dirty="0" smtClean="0"/>
            <a:t>)</a:t>
          </a:r>
          <a:endParaRPr kumimoji="1" lang="ja-JP" altLang="en-US" dirty="0"/>
        </a:p>
      </dgm:t>
    </dgm:pt>
    <dgm:pt modelId="{346DF001-B8B8-4410-B07B-0A87245D975D}" type="parTrans" cxnId="{04AA145A-4923-4C1A-BEF3-0DAFB758D567}">
      <dgm:prSet/>
      <dgm:spPr/>
      <dgm:t>
        <a:bodyPr/>
        <a:lstStyle/>
        <a:p>
          <a:endParaRPr kumimoji="1" lang="ja-JP" altLang="en-US"/>
        </a:p>
      </dgm:t>
    </dgm:pt>
    <dgm:pt modelId="{9FA67314-1F6D-4174-9894-5629D74D76D5}" type="sibTrans" cxnId="{04AA145A-4923-4C1A-BEF3-0DAFB758D567}">
      <dgm:prSet/>
      <dgm:spPr/>
      <dgm:t>
        <a:bodyPr/>
        <a:lstStyle/>
        <a:p>
          <a:endParaRPr kumimoji="1" lang="ja-JP" altLang="en-US"/>
        </a:p>
      </dgm:t>
    </dgm:pt>
    <dgm:pt modelId="{2DBD7EF7-1819-4939-A9E9-ACAB84881FFC}">
      <dgm:prSet phldrT="[テキスト]"/>
      <dgm:spPr/>
      <dgm:t>
        <a:bodyPr/>
        <a:lstStyle/>
        <a:p>
          <a:r>
            <a:rPr kumimoji="1" lang="ja-JP" altLang="en-US" dirty="0" smtClean="0"/>
            <a:t>配置</a:t>
          </a:r>
          <a:endParaRPr kumimoji="1" lang="ja-JP" altLang="en-US" dirty="0"/>
        </a:p>
      </dgm:t>
    </dgm:pt>
    <dgm:pt modelId="{929E5297-5A66-4D3B-8EB8-B1B73284AEC1}" type="sibTrans" cxnId="{09C48342-2BCC-45A8-B30E-CF6F698F765A}">
      <dgm:prSet/>
      <dgm:spPr/>
      <dgm:t>
        <a:bodyPr/>
        <a:lstStyle/>
        <a:p>
          <a:endParaRPr kumimoji="1" lang="ja-JP" altLang="en-US"/>
        </a:p>
      </dgm:t>
    </dgm:pt>
    <dgm:pt modelId="{785F0671-2223-4807-B97D-5F835C218FA2}" type="parTrans" cxnId="{09C48342-2BCC-45A8-B30E-CF6F698F765A}">
      <dgm:prSet/>
      <dgm:spPr/>
      <dgm:t>
        <a:bodyPr/>
        <a:lstStyle/>
        <a:p>
          <a:endParaRPr kumimoji="1" lang="ja-JP" altLang="en-US"/>
        </a:p>
      </dgm:t>
    </dgm:pt>
    <dgm:pt modelId="{CBF0527B-30DF-4F46-9EE0-301746A703DC}" type="pres">
      <dgm:prSet presAssocID="{AF6C44EF-8EB2-44D2-B310-1890B8FE0AD2}" presName="CompostProcess" presStyleCnt="0">
        <dgm:presLayoutVars>
          <dgm:dir/>
          <dgm:resizeHandles val="exact"/>
        </dgm:presLayoutVars>
      </dgm:prSet>
      <dgm:spPr/>
    </dgm:pt>
    <dgm:pt modelId="{73C15F5C-F696-4E44-A4F8-C035A397FF20}" type="pres">
      <dgm:prSet presAssocID="{AF6C44EF-8EB2-44D2-B310-1890B8FE0AD2}" presName="arrow" presStyleLbl="bgShp" presStyleIdx="0" presStyleCnt="1" custLinFactNeighborY="1515"/>
      <dgm:spPr/>
    </dgm:pt>
    <dgm:pt modelId="{624E81D2-3119-45EF-B8D1-928BD9B9EB97}" type="pres">
      <dgm:prSet presAssocID="{AF6C44EF-8EB2-44D2-B310-1890B8FE0AD2}" presName="linearProcess" presStyleCnt="0"/>
      <dgm:spPr/>
    </dgm:pt>
    <dgm:pt modelId="{AB4F31B3-3796-48D6-81D1-D1ECE4F08002}" type="pres">
      <dgm:prSet presAssocID="{818276C5-AA39-4E32-AF20-AAEF2F453CF8}" presName="textNode" presStyleLbl="node1" presStyleIdx="0" presStyleCnt="5">
        <dgm:presLayoutVars>
          <dgm:bulletEnabled val="1"/>
        </dgm:presLayoutVars>
      </dgm:prSet>
      <dgm:spPr/>
      <dgm:t>
        <a:bodyPr/>
        <a:lstStyle/>
        <a:p>
          <a:endParaRPr kumimoji="1" lang="ja-JP" altLang="en-US"/>
        </a:p>
      </dgm:t>
    </dgm:pt>
    <dgm:pt modelId="{F7089261-1740-49CD-82A0-B0CE4DBFCEA6}" type="pres">
      <dgm:prSet presAssocID="{18771157-3911-4B38-B2FF-755C25FD731A}" presName="sibTrans" presStyleCnt="0"/>
      <dgm:spPr/>
    </dgm:pt>
    <dgm:pt modelId="{A5CDDCAE-5EA3-497A-A502-3137BB4A8D50}" type="pres">
      <dgm:prSet presAssocID="{C7303195-6E0F-4E53-AB6C-03FEDC3E205B}" presName="textNode" presStyleLbl="node1" presStyleIdx="1" presStyleCnt="5">
        <dgm:presLayoutVars>
          <dgm:bulletEnabled val="1"/>
        </dgm:presLayoutVars>
      </dgm:prSet>
      <dgm:spPr/>
      <dgm:t>
        <a:bodyPr/>
        <a:lstStyle/>
        <a:p>
          <a:endParaRPr kumimoji="1" lang="ja-JP" altLang="en-US"/>
        </a:p>
      </dgm:t>
    </dgm:pt>
    <dgm:pt modelId="{298AAA3F-0C3E-4755-A880-3025C2F1E7BF}" type="pres">
      <dgm:prSet presAssocID="{5ED61B5B-47DB-4910-811E-E187A03A0D0E}" presName="sibTrans" presStyleCnt="0"/>
      <dgm:spPr/>
    </dgm:pt>
    <dgm:pt modelId="{2DDAAF8D-F64B-4EA7-A5A2-A537C0FF28D1}" type="pres">
      <dgm:prSet presAssocID="{F9B3EFE3-BEE3-4381-B78A-E6CA7D77938C}" presName="textNode" presStyleLbl="node1" presStyleIdx="2" presStyleCnt="5">
        <dgm:presLayoutVars>
          <dgm:bulletEnabled val="1"/>
        </dgm:presLayoutVars>
      </dgm:prSet>
      <dgm:spPr/>
      <dgm:t>
        <a:bodyPr/>
        <a:lstStyle/>
        <a:p>
          <a:endParaRPr kumimoji="1" lang="ja-JP" altLang="en-US"/>
        </a:p>
      </dgm:t>
    </dgm:pt>
    <dgm:pt modelId="{FE39B654-9B0E-473E-80DF-7236F90A4598}" type="pres">
      <dgm:prSet presAssocID="{9FA67314-1F6D-4174-9894-5629D74D76D5}" presName="sibTrans" presStyleCnt="0"/>
      <dgm:spPr/>
    </dgm:pt>
    <dgm:pt modelId="{279D6B04-45B9-43BA-899B-4497AF2ACD96}" type="pres">
      <dgm:prSet presAssocID="{2DBD7EF7-1819-4939-A9E9-ACAB84881FFC}" presName="textNode" presStyleLbl="node1" presStyleIdx="3" presStyleCnt="5">
        <dgm:presLayoutVars>
          <dgm:bulletEnabled val="1"/>
        </dgm:presLayoutVars>
      </dgm:prSet>
      <dgm:spPr/>
      <dgm:t>
        <a:bodyPr/>
        <a:lstStyle/>
        <a:p>
          <a:endParaRPr kumimoji="1" lang="ja-JP" altLang="en-US"/>
        </a:p>
      </dgm:t>
    </dgm:pt>
    <dgm:pt modelId="{0ABA1387-DFD0-4406-A6F6-0C926DD24F1E}" type="pres">
      <dgm:prSet presAssocID="{929E5297-5A66-4D3B-8EB8-B1B73284AEC1}" presName="sibTrans" presStyleCnt="0"/>
      <dgm:spPr/>
    </dgm:pt>
    <dgm:pt modelId="{BE33B520-A458-4F03-BD10-447D3B2F7026}" type="pres">
      <dgm:prSet presAssocID="{012DFE32-59B7-4C0E-9F84-BB0467C8F629}" presName="textNode" presStyleLbl="node1" presStyleIdx="4" presStyleCnt="5">
        <dgm:presLayoutVars>
          <dgm:bulletEnabled val="1"/>
        </dgm:presLayoutVars>
      </dgm:prSet>
      <dgm:spPr/>
      <dgm:t>
        <a:bodyPr/>
        <a:lstStyle/>
        <a:p>
          <a:endParaRPr kumimoji="1" lang="ja-JP" altLang="en-US"/>
        </a:p>
      </dgm:t>
    </dgm:pt>
  </dgm:ptLst>
  <dgm:cxnLst>
    <dgm:cxn modelId="{FAA8FE82-FBB1-4AC3-B12F-019A02A22A21}" type="presOf" srcId="{012DFE32-59B7-4C0E-9F84-BB0467C8F629}" destId="{BE33B520-A458-4F03-BD10-447D3B2F7026}" srcOrd="0" destOrd="0" presId="urn:microsoft.com/office/officeart/2005/8/layout/hProcess9"/>
    <dgm:cxn modelId="{BCC51B58-07BC-4E0F-9833-12D8EA88A69C}" type="presOf" srcId="{C7303195-6E0F-4E53-AB6C-03FEDC3E205B}" destId="{A5CDDCAE-5EA3-497A-A502-3137BB4A8D50}" srcOrd="0" destOrd="0" presId="urn:microsoft.com/office/officeart/2005/8/layout/hProcess9"/>
    <dgm:cxn modelId="{09C48342-2BCC-45A8-B30E-CF6F698F765A}" srcId="{AF6C44EF-8EB2-44D2-B310-1890B8FE0AD2}" destId="{2DBD7EF7-1819-4939-A9E9-ACAB84881FFC}" srcOrd="3" destOrd="0" parTransId="{785F0671-2223-4807-B97D-5F835C218FA2}" sibTransId="{929E5297-5A66-4D3B-8EB8-B1B73284AEC1}"/>
    <dgm:cxn modelId="{0426993E-3D45-4294-9D9D-E128CBEFBDFA}" srcId="{AF6C44EF-8EB2-44D2-B310-1890B8FE0AD2}" destId="{818276C5-AA39-4E32-AF20-AAEF2F453CF8}" srcOrd="0" destOrd="0" parTransId="{94D5F55C-1EC4-4F35-9C8D-0B5BB71668AD}" sibTransId="{18771157-3911-4B38-B2FF-755C25FD731A}"/>
    <dgm:cxn modelId="{E9822D8F-8B32-4A68-9788-4294CB8DCEE0}" srcId="{AF6C44EF-8EB2-44D2-B310-1890B8FE0AD2}" destId="{012DFE32-59B7-4C0E-9F84-BB0467C8F629}" srcOrd="4" destOrd="0" parTransId="{D02DF25C-3D85-4538-8BEF-3029E7E757FF}" sibTransId="{F35C36EC-14EB-4E48-8DC8-7B8535449CBA}"/>
    <dgm:cxn modelId="{706611FA-CDA3-4ADE-AA5D-E18F6655677F}" type="presOf" srcId="{AF6C44EF-8EB2-44D2-B310-1890B8FE0AD2}" destId="{CBF0527B-30DF-4F46-9EE0-301746A703DC}" srcOrd="0" destOrd="0" presId="urn:microsoft.com/office/officeart/2005/8/layout/hProcess9"/>
    <dgm:cxn modelId="{901748A3-3F0A-48FC-96F7-7A2FEBC2107C}" srcId="{AF6C44EF-8EB2-44D2-B310-1890B8FE0AD2}" destId="{C7303195-6E0F-4E53-AB6C-03FEDC3E205B}" srcOrd="1" destOrd="0" parTransId="{B11A0F06-5A3A-442C-8BDA-FAEAB5C0FCFE}" sibTransId="{5ED61B5B-47DB-4910-811E-E187A03A0D0E}"/>
    <dgm:cxn modelId="{1F3711DA-893C-43FD-A7D3-CE15A39505A8}" type="presOf" srcId="{2DBD7EF7-1819-4939-A9E9-ACAB84881FFC}" destId="{279D6B04-45B9-43BA-899B-4497AF2ACD96}" srcOrd="0" destOrd="0" presId="urn:microsoft.com/office/officeart/2005/8/layout/hProcess9"/>
    <dgm:cxn modelId="{43FA1311-79F1-4F6E-9856-9A5F3BDE6033}" type="presOf" srcId="{818276C5-AA39-4E32-AF20-AAEF2F453CF8}" destId="{AB4F31B3-3796-48D6-81D1-D1ECE4F08002}" srcOrd="0" destOrd="0" presId="urn:microsoft.com/office/officeart/2005/8/layout/hProcess9"/>
    <dgm:cxn modelId="{04AA145A-4923-4C1A-BEF3-0DAFB758D567}" srcId="{AF6C44EF-8EB2-44D2-B310-1890B8FE0AD2}" destId="{F9B3EFE3-BEE3-4381-B78A-E6CA7D77938C}" srcOrd="2" destOrd="0" parTransId="{346DF001-B8B8-4410-B07B-0A87245D975D}" sibTransId="{9FA67314-1F6D-4174-9894-5629D74D76D5}"/>
    <dgm:cxn modelId="{80F14A51-0AEE-4092-8022-EED3221763FC}" type="presOf" srcId="{F9B3EFE3-BEE3-4381-B78A-E6CA7D77938C}" destId="{2DDAAF8D-F64B-4EA7-A5A2-A537C0FF28D1}" srcOrd="0" destOrd="0" presId="urn:microsoft.com/office/officeart/2005/8/layout/hProcess9"/>
    <dgm:cxn modelId="{716EF70E-DD30-413C-9DE0-157251B33F71}" type="presParOf" srcId="{CBF0527B-30DF-4F46-9EE0-301746A703DC}" destId="{73C15F5C-F696-4E44-A4F8-C035A397FF20}" srcOrd="0" destOrd="0" presId="urn:microsoft.com/office/officeart/2005/8/layout/hProcess9"/>
    <dgm:cxn modelId="{A78C4009-444A-4E64-BE7C-02F96F757B3D}" type="presParOf" srcId="{CBF0527B-30DF-4F46-9EE0-301746A703DC}" destId="{624E81D2-3119-45EF-B8D1-928BD9B9EB97}" srcOrd="1" destOrd="0" presId="urn:microsoft.com/office/officeart/2005/8/layout/hProcess9"/>
    <dgm:cxn modelId="{F6E3FACE-0D7C-4584-84EC-4E7FDB81701A}" type="presParOf" srcId="{624E81D2-3119-45EF-B8D1-928BD9B9EB97}" destId="{AB4F31B3-3796-48D6-81D1-D1ECE4F08002}" srcOrd="0" destOrd="0" presId="urn:microsoft.com/office/officeart/2005/8/layout/hProcess9"/>
    <dgm:cxn modelId="{C6D8C62C-DE28-41B7-A784-416616196080}" type="presParOf" srcId="{624E81D2-3119-45EF-B8D1-928BD9B9EB97}" destId="{F7089261-1740-49CD-82A0-B0CE4DBFCEA6}" srcOrd="1" destOrd="0" presId="urn:microsoft.com/office/officeart/2005/8/layout/hProcess9"/>
    <dgm:cxn modelId="{BC0AACBC-DAD6-402A-9E59-3718A28080ED}" type="presParOf" srcId="{624E81D2-3119-45EF-B8D1-928BD9B9EB97}" destId="{A5CDDCAE-5EA3-497A-A502-3137BB4A8D50}" srcOrd="2" destOrd="0" presId="urn:microsoft.com/office/officeart/2005/8/layout/hProcess9"/>
    <dgm:cxn modelId="{B377F3DD-FC89-4187-98F4-FCEF4F508EC2}" type="presParOf" srcId="{624E81D2-3119-45EF-B8D1-928BD9B9EB97}" destId="{298AAA3F-0C3E-4755-A880-3025C2F1E7BF}" srcOrd="3" destOrd="0" presId="urn:microsoft.com/office/officeart/2005/8/layout/hProcess9"/>
    <dgm:cxn modelId="{D978006A-4985-4D78-A5B5-6D3FA1874BF0}" type="presParOf" srcId="{624E81D2-3119-45EF-B8D1-928BD9B9EB97}" destId="{2DDAAF8D-F64B-4EA7-A5A2-A537C0FF28D1}" srcOrd="4" destOrd="0" presId="urn:microsoft.com/office/officeart/2005/8/layout/hProcess9"/>
    <dgm:cxn modelId="{0A0E4870-5A2A-420F-BF08-5602AC80CE76}" type="presParOf" srcId="{624E81D2-3119-45EF-B8D1-928BD9B9EB97}" destId="{FE39B654-9B0E-473E-80DF-7236F90A4598}" srcOrd="5" destOrd="0" presId="urn:microsoft.com/office/officeart/2005/8/layout/hProcess9"/>
    <dgm:cxn modelId="{5BF63B2D-2ACD-418F-9BCB-AB523B3BEC5A}" type="presParOf" srcId="{624E81D2-3119-45EF-B8D1-928BD9B9EB97}" destId="{279D6B04-45B9-43BA-899B-4497AF2ACD96}" srcOrd="6" destOrd="0" presId="urn:microsoft.com/office/officeart/2005/8/layout/hProcess9"/>
    <dgm:cxn modelId="{21E5BB1B-29CB-4DEC-8586-340AAA8EB0F2}" type="presParOf" srcId="{624E81D2-3119-45EF-B8D1-928BD9B9EB97}" destId="{0ABA1387-DFD0-4406-A6F6-0C926DD24F1E}" srcOrd="7" destOrd="0" presId="urn:microsoft.com/office/officeart/2005/8/layout/hProcess9"/>
    <dgm:cxn modelId="{5474355C-DE00-424B-88C9-202CEA45B6DD}" type="presParOf" srcId="{624E81D2-3119-45EF-B8D1-928BD9B9EB97}" destId="{BE33B520-A458-4F03-BD10-447D3B2F7026}"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C44EF-8EB2-44D2-B310-1890B8FE0AD2}" type="doc">
      <dgm:prSet loTypeId="urn:microsoft.com/office/officeart/2005/8/layout/hProcess9" loCatId="process" qsTypeId="urn:microsoft.com/office/officeart/2005/8/quickstyle/3d3" qsCatId="3D" csTypeId="urn:microsoft.com/office/officeart/2005/8/colors/accent2_5" csCatId="accent2" phldr="1"/>
      <dgm:spPr/>
    </dgm:pt>
    <dgm:pt modelId="{818276C5-AA39-4E32-AF20-AAEF2F453CF8}">
      <dgm:prSet phldrT="[テキスト]"/>
      <dgm:spPr/>
      <dgm:t>
        <a:bodyPr anchor="t" anchorCtr="1"/>
        <a:lstStyle/>
        <a:p>
          <a:r>
            <a:rPr kumimoji="1" lang="ja-JP" altLang="en-US" dirty="0" smtClean="0"/>
            <a:t>制作</a:t>
          </a:r>
          <a:endParaRPr kumimoji="1" lang="ja-JP" altLang="en-US" dirty="0"/>
        </a:p>
      </dgm:t>
    </dgm:pt>
    <dgm:pt modelId="{94D5F55C-1EC4-4F35-9C8D-0B5BB71668AD}" type="parTrans" cxnId="{0426993E-3D45-4294-9D9D-E128CBEFBDFA}">
      <dgm:prSet/>
      <dgm:spPr/>
      <dgm:t>
        <a:bodyPr/>
        <a:lstStyle/>
        <a:p>
          <a:endParaRPr kumimoji="1" lang="ja-JP" altLang="en-US"/>
        </a:p>
      </dgm:t>
    </dgm:pt>
    <dgm:pt modelId="{18771157-3911-4B38-B2FF-755C25FD731A}" type="sibTrans" cxnId="{0426993E-3D45-4294-9D9D-E128CBEFBDFA}">
      <dgm:prSet/>
      <dgm:spPr/>
      <dgm:t>
        <a:bodyPr/>
        <a:lstStyle/>
        <a:p>
          <a:endParaRPr kumimoji="1" lang="ja-JP" altLang="en-US"/>
        </a:p>
      </dgm:t>
    </dgm:pt>
    <dgm:pt modelId="{C7303195-6E0F-4E53-AB6C-03FEDC3E205B}">
      <dgm:prSet phldrT="[テキスト]"/>
      <dgm:spPr/>
      <dgm:t>
        <a:bodyPr anchor="t" anchorCtr="1"/>
        <a:lstStyle/>
        <a:p>
          <a:r>
            <a:rPr kumimoji="1" lang="ja-JP" altLang="en-US" dirty="0" smtClean="0"/>
            <a:t>圧縮</a:t>
          </a:r>
          <a:endParaRPr kumimoji="1" lang="ja-JP" altLang="en-US" dirty="0"/>
        </a:p>
      </dgm:t>
    </dgm:pt>
    <dgm:pt modelId="{B11A0F06-5A3A-442C-8BDA-FAEAB5C0FCFE}" type="parTrans" cxnId="{901748A3-3F0A-48FC-96F7-7A2FEBC2107C}">
      <dgm:prSet/>
      <dgm:spPr/>
      <dgm:t>
        <a:bodyPr/>
        <a:lstStyle/>
        <a:p>
          <a:endParaRPr kumimoji="1" lang="ja-JP" altLang="en-US"/>
        </a:p>
      </dgm:t>
    </dgm:pt>
    <dgm:pt modelId="{5ED61B5B-47DB-4910-811E-E187A03A0D0E}" type="sibTrans" cxnId="{901748A3-3F0A-48FC-96F7-7A2FEBC2107C}">
      <dgm:prSet/>
      <dgm:spPr/>
      <dgm:t>
        <a:bodyPr/>
        <a:lstStyle/>
        <a:p>
          <a:endParaRPr kumimoji="1" lang="ja-JP" altLang="en-US"/>
        </a:p>
      </dgm:t>
    </dgm:pt>
    <dgm:pt modelId="{012DFE32-59B7-4C0E-9F84-BB0467C8F629}">
      <dgm:prSet phldrT="[テキスト]"/>
      <dgm:spPr/>
      <dgm:t>
        <a:bodyPr anchor="t" anchorCtr="1"/>
        <a:lstStyle/>
        <a:p>
          <a:r>
            <a:rPr kumimoji="1" lang="ja-JP" altLang="en-US" dirty="0" smtClean="0"/>
            <a:t>展開</a:t>
          </a:r>
          <a:endParaRPr kumimoji="1" lang="ja-JP" altLang="en-US" dirty="0"/>
        </a:p>
      </dgm:t>
    </dgm:pt>
    <dgm:pt modelId="{D02DF25C-3D85-4538-8BEF-3029E7E757FF}" type="parTrans" cxnId="{E9822D8F-8B32-4A68-9788-4294CB8DCEE0}">
      <dgm:prSet/>
      <dgm:spPr/>
      <dgm:t>
        <a:bodyPr/>
        <a:lstStyle/>
        <a:p>
          <a:endParaRPr kumimoji="1" lang="ja-JP" altLang="en-US"/>
        </a:p>
      </dgm:t>
    </dgm:pt>
    <dgm:pt modelId="{F35C36EC-14EB-4E48-8DC8-7B8535449CBA}" type="sibTrans" cxnId="{E9822D8F-8B32-4A68-9788-4294CB8DCEE0}">
      <dgm:prSet/>
      <dgm:spPr/>
      <dgm:t>
        <a:bodyPr/>
        <a:lstStyle/>
        <a:p>
          <a:endParaRPr kumimoji="1" lang="ja-JP" altLang="en-US"/>
        </a:p>
      </dgm:t>
    </dgm:pt>
    <dgm:pt modelId="{F9B3EFE3-BEE3-4381-B78A-E6CA7D77938C}">
      <dgm:prSet phldrT="[テキスト]">
        <dgm:style>
          <a:lnRef idx="0">
            <a:schemeClr val="accent5"/>
          </a:lnRef>
          <a:fillRef idx="3">
            <a:schemeClr val="accent5"/>
          </a:fillRef>
          <a:effectRef idx="3">
            <a:schemeClr val="accent5"/>
          </a:effectRef>
          <a:fontRef idx="minor">
            <a:schemeClr val="lt1"/>
          </a:fontRef>
        </dgm:style>
      </dgm:prSet>
      <dgm:spPr/>
      <dgm:t>
        <a:bodyPr anchor="t" anchorCtr="1"/>
        <a:lstStyle/>
        <a:p>
          <a:r>
            <a:rPr kumimoji="1" lang="ja-JP" altLang="en-US" dirty="0" smtClean="0"/>
            <a:t>開発</a:t>
          </a:r>
          <a:endParaRPr kumimoji="1" lang="ja-JP" altLang="en-US" dirty="0"/>
        </a:p>
      </dgm:t>
    </dgm:pt>
    <dgm:pt modelId="{346DF001-B8B8-4410-B07B-0A87245D975D}" type="parTrans" cxnId="{04AA145A-4923-4C1A-BEF3-0DAFB758D567}">
      <dgm:prSet/>
      <dgm:spPr/>
      <dgm:t>
        <a:bodyPr/>
        <a:lstStyle/>
        <a:p>
          <a:endParaRPr kumimoji="1" lang="ja-JP" altLang="en-US"/>
        </a:p>
      </dgm:t>
    </dgm:pt>
    <dgm:pt modelId="{9FA67314-1F6D-4174-9894-5629D74D76D5}" type="sibTrans" cxnId="{04AA145A-4923-4C1A-BEF3-0DAFB758D567}">
      <dgm:prSet/>
      <dgm:spPr/>
      <dgm:t>
        <a:bodyPr/>
        <a:lstStyle/>
        <a:p>
          <a:endParaRPr kumimoji="1" lang="ja-JP" altLang="en-US"/>
        </a:p>
      </dgm:t>
    </dgm:pt>
    <dgm:pt modelId="{2DBD7EF7-1819-4939-A9E9-ACAB84881FFC}">
      <dgm:prSet phldrT="[テキスト]"/>
      <dgm:spPr/>
      <dgm:t>
        <a:bodyPr anchor="t" anchorCtr="1"/>
        <a:lstStyle/>
        <a:p>
          <a:r>
            <a:rPr kumimoji="1" lang="ja-JP" altLang="en-US" dirty="0" smtClean="0"/>
            <a:t>配置</a:t>
          </a:r>
          <a:endParaRPr kumimoji="1" lang="ja-JP" altLang="en-US" dirty="0"/>
        </a:p>
      </dgm:t>
    </dgm:pt>
    <dgm:pt modelId="{929E5297-5A66-4D3B-8EB8-B1B73284AEC1}" type="sibTrans" cxnId="{09C48342-2BCC-45A8-B30E-CF6F698F765A}">
      <dgm:prSet/>
      <dgm:spPr/>
      <dgm:t>
        <a:bodyPr/>
        <a:lstStyle/>
        <a:p>
          <a:endParaRPr kumimoji="1" lang="ja-JP" altLang="en-US"/>
        </a:p>
      </dgm:t>
    </dgm:pt>
    <dgm:pt modelId="{785F0671-2223-4807-B97D-5F835C218FA2}" type="parTrans" cxnId="{09C48342-2BCC-45A8-B30E-CF6F698F765A}">
      <dgm:prSet/>
      <dgm:spPr/>
      <dgm:t>
        <a:bodyPr/>
        <a:lstStyle/>
        <a:p>
          <a:endParaRPr kumimoji="1" lang="ja-JP" altLang="en-US"/>
        </a:p>
      </dgm:t>
    </dgm:pt>
    <dgm:pt modelId="{CBF0527B-30DF-4F46-9EE0-301746A703DC}" type="pres">
      <dgm:prSet presAssocID="{AF6C44EF-8EB2-44D2-B310-1890B8FE0AD2}" presName="CompostProcess" presStyleCnt="0">
        <dgm:presLayoutVars>
          <dgm:dir/>
          <dgm:resizeHandles val="exact"/>
        </dgm:presLayoutVars>
      </dgm:prSet>
      <dgm:spPr/>
    </dgm:pt>
    <dgm:pt modelId="{73C15F5C-F696-4E44-A4F8-C035A397FF20}" type="pres">
      <dgm:prSet presAssocID="{AF6C44EF-8EB2-44D2-B310-1890B8FE0AD2}" presName="arrow" presStyleLbl="bgShp" presStyleIdx="0" presStyleCnt="1" custLinFactNeighborY="1515"/>
      <dgm:spPr/>
    </dgm:pt>
    <dgm:pt modelId="{624E81D2-3119-45EF-B8D1-928BD9B9EB97}" type="pres">
      <dgm:prSet presAssocID="{AF6C44EF-8EB2-44D2-B310-1890B8FE0AD2}" presName="linearProcess" presStyleCnt="0"/>
      <dgm:spPr/>
    </dgm:pt>
    <dgm:pt modelId="{AB4F31B3-3796-48D6-81D1-D1ECE4F08002}" type="pres">
      <dgm:prSet presAssocID="{818276C5-AA39-4E32-AF20-AAEF2F453CF8}" presName="textNode" presStyleLbl="node1" presStyleIdx="0" presStyleCnt="5">
        <dgm:presLayoutVars>
          <dgm:bulletEnabled val="1"/>
        </dgm:presLayoutVars>
      </dgm:prSet>
      <dgm:spPr/>
      <dgm:t>
        <a:bodyPr/>
        <a:lstStyle/>
        <a:p>
          <a:endParaRPr kumimoji="1" lang="ja-JP" altLang="en-US"/>
        </a:p>
      </dgm:t>
    </dgm:pt>
    <dgm:pt modelId="{F7089261-1740-49CD-82A0-B0CE4DBFCEA6}" type="pres">
      <dgm:prSet presAssocID="{18771157-3911-4B38-B2FF-755C25FD731A}" presName="sibTrans" presStyleCnt="0"/>
      <dgm:spPr/>
    </dgm:pt>
    <dgm:pt modelId="{A5CDDCAE-5EA3-497A-A502-3137BB4A8D50}" type="pres">
      <dgm:prSet presAssocID="{C7303195-6E0F-4E53-AB6C-03FEDC3E205B}" presName="textNode" presStyleLbl="node1" presStyleIdx="1" presStyleCnt="5">
        <dgm:presLayoutVars>
          <dgm:bulletEnabled val="1"/>
        </dgm:presLayoutVars>
      </dgm:prSet>
      <dgm:spPr/>
      <dgm:t>
        <a:bodyPr/>
        <a:lstStyle/>
        <a:p>
          <a:endParaRPr kumimoji="1" lang="ja-JP" altLang="en-US"/>
        </a:p>
      </dgm:t>
    </dgm:pt>
    <dgm:pt modelId="{298AAA3F-0C3E-4755-A880-3025C2F1E7BF}" type="pres">
      <dgm:prSet presAssocID="{5ED61B5B-47DB-4910-811E-E187A03A0D0E}" presName="sibTrans" presStyleCnt="0"/>
      <dgm:spPr/>
    </dgm:pt>
    <dgm:pt modelId="{2DDAAF8D-F64B-4EA7-A5A2-A537C0FF28D1}" type="pres">
      <dgm:prSet presAssocID="{F9B3EFE3-BEE3-4381-B78A-E6CA7D77938C}" presName="textNode" presStyleLbl="node1" presStyleIdx="2" presStyleCnt="5">
        <dgm:presLayoutVars>
          <dgm:bulletEnabled val="1"/>
        </dgm:presLayoutVars>
      </dgm:prSet>
      <dgm:spPr/>
      <dgm:t>
        <a:bodyPr/>
        <a:lstStyle/>
        <a:p>
          <a:endParaRPr kumimoji="1" lang="ja-JP" altLang="en-US"/>
        </a:p>
      </dgm:t>
    </dgm:pt>
    <dgm:pt modelId="{FE39B654-9B0E-473E-80DF-7236F90A4598}" type="pres">
      <dgm:prSet presAssocID="{9FA67314-1F6D-4174-9894-5629D74D76D5}" presName="sibTrans" presStyleCnt="0"/>
      <dgm:spPr/>
    </dgm:pt>
    <dgm:pt modelId="{279D6B04-45B9-43BA-899B-4497AF2ACD96}" type="pres">
      <dgm:prSet presAssocID="{2DBD7EF7-1819-4939-A9E9-ACAB84881FFC}" presName="textNode" presStyleLbl="node1" presStyleIdx="3" presStyleCnt="5">
        <dgm:presLayoutVars>
          <dgm:bulletEnabled val="1"/>
        </dgm:presLayoutVars>
      </dgm:prSet>
      <dgm:spPr/>
      <dgm:t>
        <a:bodyPr/>
        <a:lstStyle/>
        <a:p>
          <a:endParaRPr kumimoji="1" lang="ja-JP" altLang="en-US"/>
        </a:p>
      </dgm:t>
    </dgm:pt>
    <dgm:pt modelId="{0ABA1387-DFD0-4406-A6F6-0C926DD24F1E}" type="pres">
      <dgm:prSet presAssocID="{929E5297-5A66-4D3B-8EB8-B1B73284AEC1}" presName="sibTrans" presStyleCnt="0"/>
      <dgm:spPr/>
    </dgm:pt>
    <dgm:pt modelId="{BE33B520-A458-4F03-BD10-447D3B2F7026}" type="pres">
      <dgm:prSet presAssocID="{012DFE32-59B7-4C0E-9F84-BB0467C8F629}" presName="textNode" presStyleLbl="node1" presStyleIdx="4" presStyleCnt="5">
        <dgm:presLayoutVars>
          <dgm:bulletEnabled val="1"/>
        </dgm:presLayoutVars>
      </dgm:prSet>
      <dgm:spPr/>
      <dgm:t>
        <a:bodyPr/>
        <a:lstStyle/>
        <a:p>
          <a:endParaRPr kumimoji="1" lang="ja-JP" altLang="en-US"/>
        </a:p>
      </dgm:t>
    </dgm:pt>
  </dgm:ptLst>
  <dgm:cxnLst>
    <dgm:cxn modelId="{09C48342-2BCC-45A8-B30E-CF6F698F765A}" srcId="{AF6C44EF-8EB2-44D2-B310-1890B8FE0AD2}" destId="{2DBD7EF7-1819-4939-A9E9-ACAB84881FFC}" srcOrd="3" destOrd="0" parTransId="{785F0671-2223-4807-B97D-5F835C218FA2}" sibTransId="{929E5297-5A66-4D3B-8EB8-B1B73284AEC1}"/>
    <dgm:cxn modelId="{0426993E-3D45-4294-9D9D-E128CBEFBDFA}" srcId="{AF6C44EF-8EB2-44D2-B310-1890B8FE0AD2}" destId="{818276C5-AA39-4E32-AF20-AAEF2F453CF8}" srcOrd="0" destOrd="0" parTransId="{94D5F55C-1EC4-4F35-9C8D-0B5BB71668AD}" sibTransId="{18771157-3911-4B38-B2FF-755C25FD731A}"/>
    <dgm:cxn modelId="{E7DC57DE-6162-45C6-BB4A-040D120BA290}" type="presOf" srcId="{2DBD7EF7-1819-4939-A9E9-ACAB84881FFC}" destId="{279D6B04-45B9-43BA-899B-4497AF2ACD96}" srcOrd="0" destOrd="0" presId="urn:microsoft.com/office/officeart/2005/8/layout/hProcess9"/>
    <dgm:cxn modelId="{B5FF835B-30B0-4569-A89D-F603BB9DC46B}" type="presOf" srcId="{818276C5-AA39-4E32-AF20-AAEF2F453CF8}" destId="{AB4F31B3-3796-48D6-81D1-D1ECE4F08002}" srcOrd="0" destOrd="0" presId="urn:microsoft.com/office/officeart/2005/8/layout/hProcess9"/>
    <dgm:cxn modelId="{FCFDE429-915E-42C6-92D4-3027D1E9B8E2}" type="presOf" srcId="{F9B3EFE3-BEE3-4381-B78A-E6CA7D77938C}" destId="{2DDAAF8D-F64B-4EA7-A5A2-A537C0FF28D1}" srcOrd="0" destOrd="0" presId="urn:microsoft.com/office/officeart/2005/8/layout/hProcess9"/>
    <dgm:cxn modelId="{BFBA588A-D40E-4315-80C5-2FEC41846B3B}" type="presOf" srcId="{012DFE32-59B7-4C0E-9F84-BB0467C8F629}" destId="{BE33B520-A458-4F03-BD10-447D3B2F7026}" srcOrd="0" destOrd="0" presId="urn:microsoft.com/office/officeart/2005/8/layout/hProcess9"/>
    <dgm:cxn modelId="{E9822D8F-8B32-4A68-9788-4294CB8DCEE0}" srcId="{AF6C44EF-8EB2-44D2-B310-1890B8FE0AD2}" destId="{012DFE32-59B7-4C0E-9F84-BB0467C8F629}" srcOrd="4" destOrd="0" parTransId="{D02DF25C-3D85-4538-8BEF-3029E7E757FF}" sibTransId="{F35C36EC-14EB-4E48-8DC8-7B8535449CBA}"/>
    <dgm:cxn modelId="{901748A3-3F0A-48FC-96F7-7A2FEBC2107C}" srcId="{AF6C44EF-8EB2-44D2-B310-1890B8FE0AD2}" destId="{C7303195-6E0F-4E53-AB6C-03FEDC3E205B}" srcOrd="1" destOrd="0" parTransId="{B11A0F06-5A3A-442C-8BDA-FAEAB5C0FCFE}" sibTransId="{5ED61B5B-47DB-4910-811E-E187A03A0D0E}"/>
    <dgm:cxn modelId="{04AA145A-4923-4C1A-BEF3-0DAFB758D567}" srcId="{AF6C44EF-8EB2-44D2-B310-1890B8FE0AD2}" destId="{F9B3EFE3-BEE3-4381-B78A-E6CA7D77938C}" srcOrd="2" destOrd="0" parTransId="{346DF001-B8B8-4410-B07B-0A87245D975D}" sibTransId="{9FA67314-1F6D-4174-9894-5629D74D76D5}"/>
    <dgm:cxn modelId="{8D78F47E-F145-4711-B243-2FC5FCCA4443}" type="presOf" srcId="{AF6C44EF-8EB2-44D2-B310-1890B8FE0AD2}" destId="{CBF0527B-30DF-4F46-9EE0-301746A703DC}" srcOrd="0" destOrd="0" presId="urn:microsoft.com/office/officeart/2005/8/layout/hProcess9"/>
    <dgm:cxn modelId="{C08C0F83-5600-4F9A-AA19-1C376D332D02}" type="presOf" srcId="{C7303195-6E0F-4E53-AB6C-03FEDC3E205B}" destId="{A5CDDCAE-5EA3-497A-A502-3137BB4A8D50}" srcOrd="0" destOrd="0" presId="urn:microsoft.com/office/officeart/2005/8/layout/hProcess9"/>
    <dgm:cxn modelId="{2986B304-8C26-40D0-BD61-A309C477BD42}" type="presParOf" srcId="{CBF0527B-30DF-4F46-9EE0-301746A703DC}" destId="{73C15F5C-F696-4E44-A4F8-C035A397FF20}" srcOrd="0" destOrd="0" presId="urn:microsoft.com/office/officeart/2005/8/layout/hProcess9"/>
    <dgm:cxn modelId="{07F22F64-6F61-4904-900D-7D391F7B7BB4}" type="presParOf" srcId="{CBF0527B-30DF-4F46-9EE0-301746A703DC}" destId="{624E81D2-3119-45EF-B8D1-928BD9B9EB97}" srcOrd="1" destOrd="0" presId="urn:microsoft.com/office/officeart/2005/8/layout/hProcess9"/>
    <dgm:cxn modelId="{A9A317B5-0325-476D-99C9-3586398958A3}" type="presParOf" srcId="{624E81D2-3119-45EF-B8D1-928BD9B9EB97}" destId="{AB4F31B3-3796-48D6-81D1-D1ECE4F08002}" srcOrd="0" destOrd="0" presId="urn:microsoft.com/office/officeart/2005/8/layout/hProcess9"/>
    <dgm:cxn modelId="{70FE03B9-DE01-4B3F-ABD7-6870794CD73F}" type="presParOf" srcId="{624E81D2-3119-45EF-B8D1-928BD9B9EB97}" destId="{F7089261-1740-49CD-82A0-B0CE4DBFCEA6}" srcOrd="1" destOrd="0" presId="urn:microsoft.com/office/officeart/2005/8/layout/hProcess9"/>
    <dgm:cxn modelId="{81C06476-BB48-4301-8F29-317315B84A91}" type="presParOf" srcId="{624E81D2-3119-45EF-B8D1-928BD9B9EB97}" destId="{A5CDDCAE-5EA3-497A-A502-3137BB4A8D50}" srcOrd="2" destOrd="0" presId="urn:microsoft.com/office/officeart/2005/8/layout/hProcess9"/>
    <dgm:cxn modelId="{D5CC611A-A31E-43F9-9457-A0DD71468741}" type="presParOf" srcId="{624E81D2-3119-45EF-B8D1-928BD9B9EB97}" destId="{298AAA3F-0C3E-4755-A880-3025C2F1E7BF}" srcOrd="3" destOrd="0" presId="urn:microsoft.com/office/officeart/2005/8/layout/hProcess9"/>
    <dgm:cxn modelId="{5036EF31-9FD6-493C-9971-7E134D95EEA2}" type="presParOf" srcId="{624E81D2-3119-45EF-B8D1-928BD9B9EB97}" destId="{2DDAAF8D-F64B-4EA7-A5A2-A537C0FF28D1}" srcOrd="4" destOrd="0" presId="urn:microsoft.com/office/officeart/2005/8/layout/hProcess9"/>
    <dgm:cxn modelId="{FD1C106F-AF55-4F95-BEE0-E54E89F9BBB7}" type="presParOf" srcId="{624E81D2-3119-45EF-B8D1-928BD9B9EB97}" destId="{FE39B654-9B0E-473E-80DF-7236F90A4598}" srcOrd="5" destOrd="0" presId="urn:microsoft.com/office/officeart/2005/8/layout/hProcess9"/>
    <dgm:cxn modelId="{01CB3420-0B3B-4064-9B08-F1487C8D9925}" type="presParOf" srcId="{624E81D2-3119-45EF-B8D1-928BD9B9EB97}" destId="{279D6B04-45B9-43BA-899B-4497AF2ACD96}" srcOrd="6" destOrd="0" presId="urn:microsoft.com/office/officeart/2005/8/layout/hProcess9"/>
    <dgm:cxn modelId="{153154F6-CEC9-4389-8A7E-57426A97895F}" type="presParOf" srcId="{624E81D2-3119-45EF-B8D1-928BD9B9EB97}" destId="{0ABA1387-DFD0-4406-A6F6-0C926DD24F1E}" srcOrd="7" destOrd="0" presId="urn:microsoft.com/office/officeart/2005/8/layout/hProcess9"/>
    <dgm:cxn modelId="{9920A42D-F71D-4BF9-91FA-DC7DFA91D971}" type="presParOf" srcId="{624E81D2-3119-45EF-B8D1-928BD9B9EB97}" destId="{BE33B520-A458-4F03-BD10-447D3B2F7026}"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DEDD6519-0990-480F-B876-85766476619F}">
      <dgm:prSet phldrT="[Text]"/>
      <dgm:spPr/>
      <dgm:t>
        <a:bodyPr/>
        <a:lstStyle/>
        <a:p>
          <a:endParaRPr lang="en-US" dirty="0"/>
        </a:p>
      </dgm:t>
    </dgm:pt>
    <dgm:pt modelId="{B03C0A56-8BDF-4736-A113-15DA9FECDA89}" type="parTrans" cxnId="{56C59865-A366-4773-A886-8ED545A130A6}">
      <dgm:prSet/>
      <dgm:spPr/>
      <dgm:t>
        <a:bodyPr/>
        <a:lstStyle/>
        <a:p>
          <a:endParaRPr lang="en-US"/>
        </a:p>
      </dgm:t>
    </dgm:pt>
    <dgm:pt modelId="{9895E5BD-850B-4EDA-ABBB-354590886081}" type="sibTrans" cxnId="{56C59865-A366-4773-A886-8ED545A130A6}">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1" presStyleCnt="5"/>
      <dgm:spPr/>
      <dgm:t>
        <a:bodyPr/>
        <a:lstStyle/>
        <a:p>
          <a:endParaRPr lang="en-US"/>
        </a:p>
      </dgm:t>
    </dgm:pt>
    <dgm:pt modelId="{C0FA23E4-DBAE-41D1-A004-5AC3E21485EA}" type="pres">
      <dgm:prSet presAssocID="{EE59AC29-4431-4CEE-AE8E-4B5429AA6468}" presName="textRect" presStyleLbl="revTx" presStyleIdx="1"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2" presStyleCnt="5"/>
      <dgm:spPr/>
    </dgm:pt>
    <dgm:pt modelId="{355E4A8F-A2AA-4EFF-9EC4-F5DE0E09782D}" type="pres">
      <dgm:prSet presAssocID="{E45A1557-9A8A-4811-A9E3-9F2C04CCF5D4}" presName="textRect" presStyleLbl="revTx" presStyleIdx="2"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3" presStyleCnt="5"/>
      <dgm:spPr/>
      <dgm:t>
        <a:bodyPr/>
        <a:lstStyle/>
        <a:p>
          <a:endParaRPr lang="en-US"/>
        </a:p>
      </dgm:t>
    </dgm:pt>
    <dgm:pt modelId="{2EDAA29F-03BA-4DD5-81BB-FBD301F3CB34}" type="pres">
      <dgm:prSet presAssocID="{ED3C8CF2-6481-4906-9B1A-98F0F35FBDE8}" presName="textRect" presStyleLbl="revTx" presStyleIdx="3" presStyleCnt="5">
        <dgm:presLayoutVars>
          <dgm:bulletEnabled val="1"/>
        </dgm:presLayoutVars>
      </dgm:prSet>
      <dgm:spPr/>
      <dgm:t>
        <a:bodyPr/>
        <a:lstStyle/>
        <a:p>
          <a:endParaRPr lang="en-US"/>
        </a:p>
      </dgm:t>
    </dgm:pt>
    <dgm:pt modelId="{B6869DA4-438B-471C-BB4C-32E4FDFDAE18}" type="pres">
      <dgm:prSet presAssocID="{7CC47ED4-2B43-4521-9396-E7664EC2B68E}" presName="sibTrans" presStyleLbl="sibTrans2D1" presStyleIdx="0" presStyleCnt="0"/>
      <dgm:spPr/>
      <dgm:t>
        <a:bodyPr/>
        <a:lstStyle/>
        <a:p>
          <a:endParaRPr lang="en-US"/>
        </a:p>
      </dgm:t>
    </dgm:pt>
    <dgm:pt modelId="{846414A6-4314-4EB6-A640-E724F8F5A311}" type="pres">
      <dgm:prSet presAssocID="{DEDD6519-0990-480F-B876-85766476619F}" presName="compNode" presStyleCnt="0"/>
      <dgm:spPr/>
    </dgm:pt>
    <dgm:pt modelId="{F4010A88-3B94-4BE9-B600-42489608234C}" type="pres">
      <dgm:prSet presAssocID="{DEDD6519-0990-480F-B876-85766476619F}" presName="pictRect" presStyleLbl="node1" presStyleIdx="4" presStyleCnt="5"/>
      <dgm:spPr/>
    </dgm:pt>
    <dgm:pt modelId="{0B36655E-BD52-428F-ACCE-670D9E9F7B6A}" type="pres">
      <dgm:prSet presAssocID="{DEDD6519-0990-480F-B876-85766476619F}" presName="textRect" presStyleLbl="revTx" presStyleIdx="4" presStyleCnt="5">
        <dgm:presLayoutVars>
          <dgm:bulletEnabled val="1"/>
        </dgm:presLayoutVars>
      </dgm:prSet>
      <dgm:spPr/>
      <dgm:t>
        <a:bodyPr/>
        <a:lstStyle/>
        <a:p>
          <a:endParaRPr lang="en-US"/>
        </a:p>
      </dgm:t>
    </dgm:pt>
  </dgm:ptLst>
  <dgm:cxnLst>
    <dgm:cxn modelId="{359F1A37-3497-4EAA-A0B4-F0E38DF9B0F1}" srcId="{3FECB8AC-7E26-4589-8128-7DB092722E22}" destId="{EE59AC29-4431-4CEE-AE8E-4B5429AA6468}" srcOrd="1" destOrd="0" parTransId="{B3FC69A9-E406-4544-AB10-887F404007BD}" sibTransId="{88C0D584-FFDB-4EBD-A9F8-BF2E9202C0D3}"/>
    <dgm:cxn modelId="{0A4A2789-DFBB-4637-995A-2377E3537C89}" srcId="{3FECB8AC-7E26-4589-8128-7DB092722E22}" destId="{F218CC89-9127-4968-856E-B082F153E62B}" srcOrd="0" destOrd="0" parTransId="{181B66AB-6046-4335-BAE2-E2DC8C872D07}" sibTransId="{0A3552DF-D6D7-4E66-8377-836E0FEE0F6E}"/>
    <dgm:cxn modelId="{3041D368-31DE-470B-A248-828FAA17A354}" type="presOf" srcId="{E45A1557-9A8A-4811-A9E3-9F2C04CCF5D4}" destId="{355E4A8F-A2AA-4EFF-9EC4-F5DE0E09782D}" srcOrd="0" destOrd="0" presId="urn:microsoft.com/office/officeart/2005/8/layout/pList1"/>
    <dgm:cxn modelId="{BD356C81-01B1-4862-81EB-A67EC2C90CC7}" type="presOf" srcId="{A09A63BB-7E3F-45F5-A7C8-CB9B04B2C170}" destId="{0A2D8A6F-090D-42E0-A687-8A8CD4E817C4}" srcOrd="0" destOrd="0" presId="urn:microsoft.com/office/officeart/2005/8/layout/pList1"/>
    <dgm:cxn modelId="{180B9009-6C2A-4B30-953C-5B46A71022C6}" type="presOf" srcId="{F218CC89-9127-4968-856E-B082F153E62B}" destId="{FA6484E1-BC2D-40A6-9743-129EF7F94296}" srcOrd="0" destOrd="0" presId="urn:microsoft.com/office/officeart/2005/8/layout/pList1"/>
    <dgm:cxn modelId="{0E08D3D2-A9DC-4D4B-A866-38BFE6A2AA1E}" type="presOf" srcId="{DEDD6519-0990-480F-B876-85766476619F}" destId="{0B36655E-BD52-428F-ACCE-670D9E9F7B6A}" srcOrd="0" destOrd="0" presId="urn:microsoft.com/office/officeart/2005/8/layout/pList1"/>
    <dgm:cxn modelId="{56C59865-A366-4773-A886-8ED545A130A6}" srcId="{3FECB8AC-7E26-4589-8128-7DB092722E22}" destId="{DEDD6519-0990-480F-B876-85766476619F}" srcOrd="4" destOrd="0" parTransId="{B03C0A56-8BDF-4736-A113-15DA9FECDA89}" sibTransId="{9895E5BD-850B-4EDA-ABBB-354590886081}"/>
    <dgm:cxn modelId="{4A878793-4067-4D24-A744-16D007104938}" srcId="{3FECB8AC-7E26-4589-8128-7DB092722E22}" destId="{ED3C8CF2-6481-4906-9B1A-98F0F35FBDE8}" srcOrd="3" destOrd="0" parTransId="{A80C9BB6-1733-4930-9ADE-ABCC1B5F45A5}" sibTransId="{7CC47ED4-2B43-4521-9396-E7664EC2B68E}"/>
    <dgm:cxn modelId="{4A56574D-61A3-4E4F-8A2E-BA6E44B3AA80}" type="presOf" srcId="{EE59AC29-4431-4CEE-AE8E-4B5429AA6468}" destId="{C0FA23E4-DBAE-41D1-A004-5AC3E21485EA}" srcOrd="0" destOrd="0" presId="urn:microsoft.com/office/officeart/2005/8/layout/pList1"/>
    <dgm:cxn modelId="{B6B3ACAC-CDF3-408B-A3DB-AE4E3FE6BBCB}" type="presOf" srcId="{7CC47ED4-2B43-4521-9396-E7664EC2B68E}" destId="{B6869DA4-438B-471C-BB4C-32E4FDFDAE18}" srcOrd="0" destOrd="0" presId="urn:microsoft.com/office/officeart/2005/8/layout/pList1"/>
    <dgm:cxn modelId="{E65F409B-D8BE-4DD5-A916-204FB60DFAA4}" type="presOf" srcId="{ED3C8CF2-6481-4906-9B1A-98F0F35FBDE8}" destId="{2EDAA29F-03BA-4DD5-81BB-FBD301F3CB34}" srcOrd="0" destOrd="0" presId="urn:microsoft.com/office/officeart/2005/8/layout/pList1"/>
    <dgm:cxn modelId="{3A486740-2B25-446E-A924-4E61AE153BCA}" srcId="{3FECB8AC-7E26-4589-8128-7DB092722E22}" destId="{E45A1557-9A8A-4811-A9E3-9F2C04CCF5D4}" srcOrd="2" destOrd="0" parTransId="{F36F5612-DD17-418F-8989-EA00352A6B89}" sibTransId="{A09A63BB-7E3F-45F5-A7C8-CB9B04B2C170}"/>
    <dgm:cxn modelId="{B478527C-6B57-44CD-8005-5314AB67554C}" type="presOf" srcId="{88C0D584-FFDB-4EBD-A9F8-BF2E9202C0D3}" destId="{20DD08A2-F12F-488D-ADF7-3434330D2F17}" srcOrd="0" destOrd="0" presId="urn:microsoft.com/office/officeart/2005/8/layout/pList1"/>
    <dgm:cxn modelId="{B05A4A1D-8220-46E1-8B63-F28358FFD4D2}" type="presOf" srcId="{0A3552DF-D6D7-4E66-8377-836E0FEE0F6E}" destId="{14C8FB18-5976-4BD7-BD37-3ECFC2815E41}" srcOrd="0" destOrd="0" presId="urn:microsoft.com/office/officeart/2005/8/layout/pList1"/>
    <dgm:cxn modelId="{FFDF7C0D-8511-48EB-981A-1081D41DF897}" type="presOf" srcId="{3FECB8AC-7E26-4589-8128-7DB092722E22}" destId="{40055974-B654-4C33-BEE7-02DDB64A594F}" srcOrd="0" destOrd="0" presId="urn:microsoft.com/office/officeart/2005/8/layout/pList1"/>
    <dgm:cxn modelId="{7D8085B3-2881-4C77-9D1E-74A49F01E38C}" type="presParOf" srcId="{40055974-B654-4C33-BEE7-02DDB64A594F}" destId="{2C55E159-D7E9-4FF1-ACC3-03D5229A3FE2}" srcOrd="0" destOrd="0" presId="urn:microsoft.com/office/officeart/2005/8/layout/pList1"/>
    <dgm:cxn modelId="{83304FB0-646A-461C-85F3-91D65CBD2DEC}" type="presParOf" srcId="{2C55E159-D7E9-4FF1-ACC3-03D5229A3FE2}" destId="{8B248991-30A3-47AF-9408-7F9584C85A77}" srcOrd="0" destOrd="0" presId="urn:microsoft.com/office/officeart/2005/8/layout/pList1"/>
    <dgm:cxn modelId="{4D948338-9F6B-4722-BFE9-547BDC87C690}" type="presParOf" srcId="{2C55E159-D7E9-4FF1-ACC3-03D5229A3FE2}" destId="{FA6484E1-BC2D-40A6-9743-129EF7F94296}" srcOrd="1" destOrd="0" presId="urn:microsoft.com/office/officeart/2005/8/layout/pList1"/>
    <dgm:cxn modelId="{2C075793-EB6D-4DAF-A45A-EF098068563B}" type="presParOf" srcId="{40055974-B654-4C33-BEE7-02DDB64A594F}" destId="{14C8FB18-5976-4BD7-BD37-3ECFC2815E41}" srcOrd="1" destOrd="0" presId="urn:microsoft.com/office/officeart/2005/8/layout/pList1"/>
    <dgm:cxn modelId="{58FDDAA3-3AEB-44E5-BB42-0A7879B6DE6C}" type="presParOf" srcId="{40055974-B654-4C33-BEE7-02DDB64A594F}" destId="{F67589C2-E2AD-40F3-8B75-D8189E77E473}" srcOrd="2" destOrd="0" presId="urn:microsoft.com/office/officeart/2005/8/layout/pList1"/>
    <dgm:cxn modelId="{3BC1DDB6-A7FF-4083-9D3B-AEA0565D3B90}" type="presParOf" srcId="{F67589C2-E2AD-40F3-8B75-D8189E77E473}" destId="{AF6766D6-6EF0-4FB8-B64E-38FBE87F6F19}" srcOrd="0" destOrd="0" presId="urn:microsoft.com/office/officeart/2005/8/layout/pList1"/>
    <dgm:cxn modelId="{B9B65B5A-545C-44A1-8AE0-A0CE6C3FA688}" type="presParOf" srcId="{F67589C2-E2AD-40F3-8B75-D8189E77E473}" destId="{C0FA23E4-DBAE-41D1-A004-5AC3E21485EA}" srcOrd="1" destOrd="0" presId="urn:microsoft.com/office/officeart/2005/8/layout/pList1"/>
    <dgm:cxn modelId="{68EFA0A2-C646-480C-BE15-B5454A72AE8D}" type="presParOf" srcId="{40055974-B654-4C33-BEE7-02DDB64A594F}" destId="{20DD08A2-F12F-488D-ADF7-3434330D2F17}" srcOrd="3" destOrd="0" presId="urn:microsoft.com/office/officeart/2005/8/layout/pList1"/>
    <dgm:cxn modelId="{B1144AAA-7C97-4E4E-9090-F351D78AB7A3}" type="presParOf" srcId="{40055974-B654-4C33-BEE7-02DDB64A594F}" destId="{E42F0CC8-1DA9-4DEE-BBD3-A2DD0A67B62F}" srcOrd="4" destOrd="0" presId="urn:microsoft.com/office/officeart/2005/8/layout/pList1"/>
    <dgm:cxn modelId="{1BA53C54-EDC2-465F-8466-28A2F9C70E7D}" type="presParOf" srcId="{E42F0CC8-1DA9-4DEE-BBD3-A2DD0A67B62F}" destId="{E0D3CF38-A5F9-410E-8820-59F212F227B1}" srcOrd="0" destOrd="0" presId="urn:microsoft.com/office/officeart/2005/8/layout/pList1"/>
    <dgm:cxn modelId="{BCA8FAB3-8E94-48AE-B1A0-2E5608CBC577}" type="presParOf" srcId="{E42F0CC8-1DA9-4DEE-BBD3-A2DD0A67B62F}" destId="{355E4A8F-A2AA-4EFF-9EC4-F5DE0E09782D}" srcOrd="1" destOrd="0" presId="urn:microsoft.com/office/officeart/2005/8/layout/pList1"/>
    <dgm:cxn modelId="{66564B35-61AE-4ABA-B7A8-194CE2428371}" type="presParOf" srcId="{40055974-B654-4C33-BEE7-02DDB64A594F}" destId="{0A2D8A6F-090D-42E0-A687-8A8CD4E817C4}" srcOrd="5" destOrd="0" presId="urn:microsoft.com/office/officeart/2005/8/layout/pList1"/>
    <dgm:cxn modelId="{AE25E449-A5DC-4901-A100-D519F86E9B3F}" type="presParOf" srcId="{40055974-B654-4C33-BEE7-02DDB64A594F}" destId="{ED750688-6009-4DB9-AC1C-20890928188B}" srcOrd="6" destOrd="0" presId="urn:microsoft.com/office/officeart/2005/8/layout/pList1"/>
    <dgm:cxn modelId="{CD44DF9E-7842-4BB3-9A0B-4A05158D0458}" type="presParOf" srcId="{ED750688-6009-4DB9-AC1C-20890928188B}" destId="{4B787137-ECF9-4EAA-BBF1-3E206EFD5565}" srcOrd="0" destOrd="0" presId="urn:microsoft.com/office/officeart/2005/8/layout/pList1"/>
    <dgm:cxn modelId="{B07CE2EF-0C5B-4075-A5AC-7B7F3A7E8019}" type="presParOf" srcId="{ED750688-6009-4DB9-AC1C-20890928188B}" destId="{2EDAA29F-03BA-4DD5-81BB-FBD301F3CB34}" srcOrd="1" destOrd="0" presId="urn:microsoft.com/office/officeart/2005/8/layout/pList1"/>
    <dgm:cxn modelId="{AB4543DF-FC0E-4DBE-BD88-5230A0C8A564}" type="presParOf" srcId="{40055974-B654-4C33-BEE7-02DDB64A594F}" destId="{B6869DA4-438B-471C-BB4C-32E4FDFDAE18}" srcOrd="7" destOrd="0" presId="urn:microsoft.com/office/officeart/2005/8/layout/pList1"/>
    <dgm:cxn modelId="{D839DED5-0F94-4C32-B4B1-292E1D40B86E}" type="presParOf" srcId="{40055974-B654-4C33-BEE7-02DDB64A594F}" destId="{846414A6-4314-4EB6-A640-E724F8F5A311}" srcOrd="8" destOrd="0" presId="urn:microsoft.com/office/officeart/2005/8/layout/pList1"/>
    <dgm:cxn modelId="{DB9F682F-AA43-475A-86F5-7E272BB9625E}" type="presParOf" srcId="{846414A6-4314-4EB6-A640-E724F8F5A311}" destId="{F4010A88-3B94-4BE9-B600-42489608234C}" srcOrd="0" destOrd="0" presId="urn:microsoft.com/office/officeart/2005/8/layout/pList1"/>
    <dgm:cxn modelId="{EF624394-D243-4E43-A275-2B064E70DE1D}" type="presParOf" srcId="{846414A6-4314-4EB6-A640-E724F8F5A311}" destId="{0B36655E-BD52-428F-ACCE-670D9E9F7B6A}" srcOrd="1" destOrd="0" presId="urn:microsoft.com/office/officeart/2005/8/layout/p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20AF1BC0-711E-425F-887E-8FE9A2B8F287}">
      <dgm:prSet phldrT="[Text]"/>
      <dgm:spPr/>
      <dgm:t>
        <a:bodyPr/>
        <a:lstStyle/>
        <a:p>
          <a:r>
            <a:rPr lang="en-US" dirty="0" smtClean="0"/>
            <a:t> </a:t>
          </a:r>
          <a:endParaRPr lang="en-US" dirty="0"/>
        </a:p>
      </dgm:t>
    </dgm:pt>
    <dgm:pt modelId="{0159E1E4-E9E9-4973-8B7B-64AA072E434E}" type="parTrans" cxnId="{A4D18CC3-79F2-48C4-B0E9-936E20925C39}">
      <dgm:prSet/>
      <dgm:spPr/>
      <dgm:t>
        <a:bodyPr/>
        <a:lstStyle/>
        <a:p>
          <a:endParaRPr lang="en-US"/>
        </a:p>
      </dgm:t>
    </dgm:pt>
    <dgm:pt modelId="{39F2CBA4-078A-4C48-967A-43B87E54D8F9}" type="sibTrans" cxnId="{A4D18CC3-79F2-48C4-B0E9-936E20925C3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r>
            <a:rPr lang="en-US" dirty="0" smtClean="0"/>
            <a:t> </a:t>
          </a:r>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874CB10E-3D3B-4E96-B75C-65F8FA16FF0B}" type="pres">
      <dgm:prSet presAssocID="{20AF1BC0-711E-425F-887E-8FE9A2B8F287}" presName="compNode" presStyleCnt="0"/>
      <dgm:spPr/>
    </dgm:pt>
    <dgm:pt modelId="{23CD7050-40E6-4177-A881-2799F2CDDD02}" type="pres">
      <dgm:prSet presAssocID="{20AF1BC0-711E-425F-887E-8FE9A2B8F287}" presName="pictRect" presStyleLbl="node1" presStyleIdx="1" presStyleCnt="5"/>
      <dgm:spPr/>
      <dgm:t>
        <a:bodyPr/>
        <a:lstStyle/>
        <a:p>
          <a:endParaRPr lang="en-US"/>
        </a:p>
      </dgm:t>
    </dgm:pt>
    <dgm:pt modelId="{F94471ED-1B6F-422C-8441-B625B0105397}" type="pres">
      <dgm:prSet presAssocID="{20AF1BC0-711E-425F-887E-8FE9A2B8F287}" presName="textRect" presStyleLbl="revTx" presStyleIdx="1" presStyleCnt="5">
        <dgm:presLayoutVars>
          <dgm:bulletEnabled val="1"/>
        </dgm:presLayoutVars>
      </dgm:prSet>
      <dgm:spPr/>
      <dgm:t>
        <a:bodyPr/>
        <a:lstStyle/>
        <a:p>
          <a:endParaRPr lang="en-US"/>
        </a:p>
      </dgm:t>
    </dgm:pt>
    <dgm:pt modelId="{F575A871-9DEE-4FF5-AF7D-1D47B768989F}" type="pres">
      <dgm:prSet presAssocID="{39F2CBA4-078A-4C48-967A-43B87E54D8F9}"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2" presStyleCnt="5"/>
      <dgm:spPr/>
    </dgm:pt>
    <dgm:pt modelId="{C0FA23E4-DBAE-41D1-A004-5AC3E21485EA}" type="pres">
      <dgm:prSet presAssocID="{EE59AC29-4431-4CEE-AE8E-4B5429AA6468}" presName="textRect" presStyleLbl="revTx" presStyleIdx="2"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3" presStyleCnt="5"/>
      <dgm:spPr/>
    </dgm:pt>
    <dgm:pt modelId="{355E4A8F-A2AA-4EFF-9EC4-F5DE0E09782D}" type="pres">
      <dgm:prSet presAssocID="{E45A1557-9A8A-4811-A9E3-9F2C04CCF5D4}" presName="textRect" presStyleLbl="revTx" presStyleIdx="3"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4" presStyleCnt="5"/>
      <dgm:spPr/>
    </dgm:pt>
    <dgm:pt modelId="{2EDAA29F-03BA-4DD5-81BB-FBD301F3CB34}" type="pres">
      <dgm:prSet presAssocID="{ED3C8CF2-6481-4906-9B1A-98F0F35FBDE8}" presName="textRect" presStyleLbl="revTx" presStyleIdx="4" presStyleCnt="5">
        <dgm:presLayoutVars>
          <dgm:bulletEnabled val="1"/>
        </dgm:presLayoutVars>
      </dgm:prSet>
      <dgm:spPr/>
      <dgm:t>
        <a:bodyPr/>
        <a:lstStyle/>
        <a:p>
          <a:endParaRPr lang="en-US"/>
        </a:p>
      </dgm:t>
    </dgm:pt>
  </dgm:ptLst>
  <dgm:cxnLst>
    <dgm:cxn modelId="{E3796198-45CF-4771-9405-0A832E3CC27D}" type="presOf" srcId="{39F2CBA4-078A-4C48-967A-43B87E54D8F9}" destId="{F575A871-9DEE-4FF5-AF7D-1D47B768989F}" srcOrd="0" destOrd="0" presId="urn:microsoft.com/office/officeart/2005/8/layout/pList1"/>
    <dgm:cxn modelId="{F64B29D3-A2D3-42CE-A2D6-DB4477079E95}" type="presOf" srcId="{EE59AC29-4431-4CEE-AE8E-4B5429AA6468}" destId="{C0FA23E4-DBAE-41D1-A004-5AC3E21485EA}" srcOrd="0" destOrd="0" presId="urn:microsoft.com/office/officeart/2005/8/layout/pList1"/>
    <dgm:cxn modelId="{7E0A5C06-1F49-43DB-8071-1DAE72A70134}" type="presOf" srcId="{F218CC89-9127-4968-856E-B082F153E62B}" destId="{FA6484E1-BC2D-40A6-9743-129EF7F94296}" srcOrd="0" destOrd="0" presId="urn:microsoft.com/office/officeart/2005/8/layout/pList1"/>
    <dgm:cxn modelId="{359F1A37-3497-4EAA-A0B4-F0E38DF9B0F1}" srcId="{3FECB8AC-7E26-4589-8128-7DB092722E22}" destId="{EE59AC29-4431-4CEE-AE8E-4B5429AA6468}" srcOrd="2" destOrd="0" parTransId="{B3FC69A9-E406-4544-AB10-887F404007BD}" sibTransId="{88C0D584-FFDB-4EBD-A9F8-BF2E9202C0D3}"/>
    <dgm:cxn modelId="{0A4A2789-DFBB-4637-995A-2377E3537C89}" srcId="{3FECB8AC-7E26-4589-8128-7DB092722E22}" destId="{F218CC89-9127-4968-856E-B082F153E62B}" srcOrd="0" destOrd="0" parTransId="{181B66AB-6046-4335-BAE2-E2DC8C872D07}" sibTransId="{0A3552DF-D6D7-4E66-8377-836E0FEE0F6E}"/>
    <dgm:cxn modelId="{0B54D9FD-3781-434B-9ACF-70516E728CD0}" type="presOf" srcId="{ED3C8CF2-6481-4906-9B1A-98F0F35FBDE8}" destId="{2EDAA29F-03BA-4DD5-81BB-FBD301F3CB34}" srcOrd="0" destOrd="0" presId="urn:microsoft.com/office/officeart/2005/8/layout/pList1"/>
    <dgm:cxn modelId="{B9F5983E-C6A2-4D2D-8776-877525D8CEE2}" type="presOf" srcId="{20AF1BC0-711E-425F-887E-8FE9A2B8F287}" destId="{F94471ED-1B6F-422C-8441-B625B0105397}" srcOrd="0" destOrd="0" presId="urn:microsoft.com/office/officeart/2005/8/layout/pList1"/>
    <dgm:cxn modelId="{D31C30D0-2D34-4336-9847-B97F17FDBA8B}" type="presOf" srcId="{E45A1557-9A8A-4811-A9E3-9F2C04CCF5D4}" destId="{355E4A8F-A2AA-4EFF-9EC4-F5DE0E09782D}" srcOrd="0" destOrd="0" presId="urn:microsoft.com/office/officeart/2005/8/layout/pList1"/>
    <dgm:cxn modelId="{A4D18CC3-79F2-48C4-B0E9-936E20925C39}" srcId="{3FECB8AC-7E26-4589-8128-7DB092722E22}" destId="{20AF1BC0-711E-425F-887E-8FE9A2B8F287}" srcOrd="1" destOrd="0" parTransId="{0159E1E4-E9E9-4973-8B7B-64AA072E434E}" sibTransId="{39F2CBA4-078A-4C48-967A-43B87E54D8F9}"/>
    <dgm:cxn modelId="{4A878793-4067-4D24-A744-16D007104938}" srcId="{3FECB8AC-7E26-4589-8128-7DB092722E22}" destId="{ED3C8CF2-6481-4906-9B1A-98F0F35FBDE8}" srcOrd="4" destOrd="0" parTransId="{A80C9BB6-1733-4930-9ADE-ABCC1B5F45A5}" sibTransId="{7CC47ED4-2B43-4521-9396-E7664EC2B68E}"/>
    <dgm:cxn modelId="{9DDBDCE9-75AD-4E22-B4A5-AB1BF4C4FAFD}" type="presOf" srcId="{3FECB8AC-7E26-4589-8128-7DB092722E22}" destId="{40055974-B654-4C33-BEE7-02DDB64A594F}" srcOrd="0" destOrd="0" presId="urn:microsoft.com/office/officeart/2005/8/layout/pList1"/>
    <dgm:cxn modelId="{834B99B4-E34E-4CB2-834F-65C7D5F9E0B0}" type="presOf" srcId="{88C0D584-FFDB-4EBD-A9F8-BF2E9202C0D3}" destId="{20DD08A2-F12F-488D-ADF7-3434330D2F17}" srcOrd="0" destOrd="0" presId="urn:microsoft.com/office/officeart/2005/8/layout/pList1"/>
    <dgm:cxn modelId="{A5EEEE4D-EABC-4082-B364-7A63FFA45F10}" type="presOf" srcId="{A09A63BB-7E3F-45F5-A7C8-CB9B04B2C170}" destId="{0A2D8A6F-090D-42E0-A687-8A8CD4E817C4}" srcOrd="0" destOrd="0" presId="urn:microsoft.com/office/officeart/2005/8/layout/pList1"/>
    <dgm:cxn modelId="{9677EF9C-3211-489F-99D0-6886AC545281}" type="presOf" srcId="{0A3552DF-D6D7-4E66-8377-836E0FEE0F6E}" destId="{14C8FB18-5976-4BD7-BD37-3ECFC2815E41}" srcOrd="0" destOrd="0" presId="urn:microsoft.com/office/officeart/2005/8/layout/pList1"/>
    <dgm:cxn modelId="{3A486740-2B25-446E-A924-4E61AE153BCA}" srcId="{3FECB8AC-7E26-4589-8128-7DB092722E22}" destId="{E45A1557-9A8A-4811-A9E3-9F2C04CCF5D4}" srcOrd="3" destOrd="0" parTransId="{F36F5612-DD17-418F-8989-EA00352A6B89}" sibTransId="{A09A63BB-7E3F-45F5-A7C8-CB9B04B2C170}"/>
    <dgm:cxn modelId="{5920D0CF-F9B4-4A0E-97F9-B7D7941E0A1A}" type="presParOf" srcId="{40055974-B654-4C33-BEE7-02DDB64A594F}" destId="{2C55E159-D7E9-4FF1-ACC3-03D5229A3FE2}" srcOrd="0" destOrd="0" presId="urn:microsoft.com/office/officeart/2005/8/layout/pList1"/>
    <dgm:cxn modelId="{1D5C8371-50CB-4142-8962-C9AE1AC1D908}" type="presParOf" srcId="{2C55E159-D7E9-4FF1-ACC3-03D5229A3FE2}" destId="{8B248991-30A3-47AF-9408-7F9584C85A77}" srcOrd="0" destOrd="0" presId="urn:microsoft.com/office/officeart/2005/8/layout/pList1"/>
    <dgm:cxn modelId="{1627BD8D-6EC9-4B82-8BCF-8674BEC48B32}" type="presParOf" srcId="{2C55E159-D7E9-4FF1-ACC3-03D5229A3FE2}" destId="{FA6484E1-BC2D-40A6-9743-129EF7F94296}" srcOrd="1" destOrd="0" presId="urn:microsoft.com/office/officeart/2005/8/layout/pList1"/>
    <dgm:cxn modelId="{F16A31D3-8213-4735-A375-C1A6ABD7C4BC}" type="presParOf" srcId="{40055974-B654-4C33-BEE7-02DDB64A594F}" destId="{14C8FB18-5976-4BD7-BD37-3ECFC2815E41}" srcOrd="1" destOrd="0" presId="urn:microsoft.com/office/officeart/2005/8/layout/pList1"/>
    <dgm:cxn modelId="{A15BDB8A-804B-4DA8-BFEA-98EF52CDE6E8}" type="presParOf" srcId="{40055974-B654-4C33-BEE7-02DDB64A594F}" destId="{874CB10E-3D3B-4E96-B75C-65F8FA16FF0B}" srcOrd="2" destOrd="0" presId="urn:microsoft.com/office/officeart/2005/8/layout/pList1"/>
    <dgm:cxn modelId="{D51F3ECE-3109-420E-82D8-656441677F5A}" type="presParOf" srcId="{874CB10E-3D3B-4E96-B75C-65F8FA16FF0B}" destId="{23CD7050-40E6-4177-A881-2799F2CDDD02}" srcOrd="0" destOrd="0" presId="urn:microsoft.com/office/officeart/2005/8/layout/pList1"/>
    <dgm:cxn modelId="{C37E953C-4E74-4DF5-9C6E-6F21EFC71CFE}" type="presParOf" srcId="{874CB10E-3D3B-4E96-B75C-65F8FA16FF0B}" destId="{F94471ED-1B6F-422C-8441-B625B0105397}" srcOrd="1" destOrd="0" presId="urn:microsoft.com/office/officeart/2005/8/layout/pList1"/>
    <dgm:cxn modelId="{231F0852-3B09-48C3-B056-DD295E347569}" type="presParOf" srcId="{40055974-B654-4C33-BEE7-02DDB64A594F}" destId="{F575A871-9DEE-4FF5-AF7D-1D47B768989F}" srcOrd="3" destOrd="0" presId="urn:microsoft.com/office/officeart/2005/8/layout/pList1"/>
    <dgm:cxn modelId="{4F6A49A7-124E-4D7A-AD20-3F4864D6888E}" type="presParOf" srcId="{40055974-B654-4C33-BEE7-02DDB64A594F}" destId="{F67589C2-E2AD-40F3-8B75-D8189E77E473}" srcOrd="4" destOrd="0" presId="urn:microsoft.com/office/officeart/2005/8/layout/pList1"/>
    <dgm:cxn modelId="{14FE9CB7-A699-46FA-9DFB-84F6FE86E62F}" type="presParOf" srcId="{F67589C2-E2AD-40F3-8B75-D8189E77E473}" destId="{AF6766D6-6EF0-4FB8-B64E-38FBE87F6F19}" srcOrd="0" destOrd="0" presId="urn:microsoft.com/office/officeart/2005/8/layout/pList1"/>
    <dgm:cxn modelId="{47EFDD9C-95E2-4FAA-B1F1-C7940422D50C}" type="presParOf" srcId="{F67589C2-E2AD-40F3-8B75-D8189E77E473}" destId="{C0FA23E4-DBAE-41D1-A004-5AC3E21485EA}" srcOrd="1" destOrd="0" presId="urn:microsoft.com/office/officeart/2005/8/layout/pList1"/>
    <dgm:cxn modelId="{555189DA-D61F-47BF-AA0E-1075D747F9DF}" type="presParOf" srcId="{40055974-B654-4C33-BEE7-02DDB64A594F}" destId="{20DD08A2-F12F-488D-ADF7-3434330D2F17}" srcOrd="5" destOrd="0" presId="urn:microsoft.com/office/officeart/2005/8/layout/pList1"/>
    <dgm:cxn modelId="{93223A6C-FF9F-4548-BE53-E424DACB9E13}" type="presParOf" srcId="{40055974-B654-4C33-BEE7-02DDB64A594F}" destId="{E42F0CC8-1DA9-4DEE-BBD3-A2DD0A67B62F}" srcOrd="6" destOrd="0" presId="urn:microsoft.com/office/officeart/2005/8/layout/pList1"/>
    <dgm:cxn modelId="{004DE13C-7AA2-450C-AA36-0C6BC718A9B2}" type="presParOf" srcId="{E42F0CC8-1DA9-4DEE-BBD3-A2DD0A67B62F}" destId="{E0D3CF38-A5F9-410E-8820-59F212F227B1}" srcOrd="0" destOrd="0" presId="urn:microsoft.com/office/officeart/2005/8/layout/pList1"/>
    <dgm:cxn modelId="{DC696E5E-F457-4FFF-A7CB-E9357BBA23A8}" type="presParOf" srcId="{E42F0CC8-1DA9-4DEE-BBD3-A2DD0A67B62F}" destId="{355E4A8F-A2AA-4EFF-9EC4-F5DE0E09782D}" srcOrd="1" destOrd="0" presId="urn:microsoft.com/office/officeart/2005/8/layout/pList1"/>
    <dgm:cxn modelId="{B3DB33D3-7895-4787-A415-F6ECFD3E60AD}" type="presParOf" srcId="{40055974-B654-4C33-BEE7-02DDB64A594F}" destId="{0A2D8A6F-090D-42E0-A687-8A8CD4E817C4}" srcOrd="7" destOrd="0" presId="urn:microsoft.com/office/officeart/2005/8/layout/pList1"/>
    <dgm:cxn modelId="{3C57F14C-3999-4276-A9CE-D8A91AB0F0DF}" type="presParOf" srcId="{40055974-B654-4C33-BEE7-02DDB64A594F}" destId="{ED750688-6009-4DB9-AC1C-20890928188B}" srcOrd="8" destOrd="0" presId="urn:microsoft.com/office/officeart/2005/8/layout/pList1"/>
    <dgm:cxn modelId="{D9CA4544-79FE-4CC4-9A90-5E55C3F8EBC3}" type="presParOf" srcId="{ED750688-6009-4DB9-AC1C-20890928188B}" destId="{4B787137-ECF9-4EAA-BBF1-3E206EFD5565}" srcOrd="0" destOrd="0" presId="urn:microsoft.com/office/officeart/2005/8/layout/pList1"/>
    <dgm:cxn modelId="{8BC6E357-FD00-4F62-9FEC-F32A27815074}" type="presParOf" srcId="{ED750688-6009-4DB9-AC1C-20890928188B}" destId="{2EDAA29F-03BA-4DD5-81BB-FBD301F3CB34}" srcOrd="1" destOrd="0" presId="urn:microsoft.com/office/officeart/2005/8/layout/p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DEDD6519-0990-480F-B876-85766476619F}">
      <dgm:prSet phldrT="[Text]"/>
      <dgm:spPr/>
      <dgm:t>
        <a:bodyPr/>
        <a:lstStyle/>
        <a:p>
          <a:endParaRPr lang="en-US" dirty="0"/>
        </a:p>
      </dgm:t>
    </dgm:pt>
    <dgm:pt modelId="{B03C0A56-8BDF-4736-A113-15DA9FECDA89}" type="parTrans" cxnId="{56C59865-A366-4773-A886-8ED545A130A6}">
      <dgm:prSet/>
      <dgm:spPr/>
      <dgm:t>
        <a:bodyPr/>
        <a:lstStyle/>
        <a:p>
          <a:endParaRPr lang="en-US"/>
        </a:p>
      </dgm:t>
    </dgm:pt>
    <dgm:pt modelId="{9895E5BD-850B-4EDA-ABBB-354590886081}" type="sibTrans" cxnId="{56C59865-A366-4773-A886-8ED545A130A6}">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1" presStyleCnt="5"/>
      <dgm:spPr/>
      <dgm:t>
        <a:bodyPr/>
        <a:lstStyle/>
        <a:p>
          <a:endParaRPr lang="en-US"/>
        </a:p>
      </dgm:t>
    </dgm:pt>
    <dgm:pt modelId="{C0FA23E4-DBAE-41D1-A004-5AC3E21485EA}" type="pres">
      <dgm:prSet presAssocID="{EE59AC29-4431-4CEE-AE8E-4B5429AA6468}" presName="textRect" presStyleLbl="revTx" presStyleIdx="1"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2" presStyleCnt="5"/>
      <dgm:spPr/>
    </dgm:pt>
    <dgm:pt modelId="{355E4A8F-A2AA-4EFF-9EC4-F5DE0E09782D}" type="pres">
      <dgm:prSet presAssocID="{E45A1557-9A8A-4811-A9E3-9F2C04CCF5D4}" presName="textRect" presStyleLbl="revTx" presStyleIdx="2"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3" presStyleCnt="5"/>
      <dgm:spPr/>
      <dgm:t>
        <a:bodyPr/>
        <a:lstStyle/>
        <a:p>
          <a:endParaRPr lang="en-US"/>
        </a:p>
      </dgm:t>
    </dgm:pt>
    <dgm:pt modelId="{2EDAA29F-03BA-4DD5-81BB-FBD301F3CB34}" type="pres">
      <dgm:prSet presAssocID="{ED3C8CF2-6481-4906-9B1A-98F0F35FBDE8}" presName="textRect" presStyleLbl="revTx" presStyleIdx="3" presStyleCnt="5">
        <dgm:presLayoutVars>
          <dgm:bulletEnabled val="1"/>
        </dgm:presLayoutVars>
      </dgm:prSet>
      <dgm:spPr/>
      <dgm:t>
        <a:bodyPr/>
        <a:lstStyle/>
        <a:p>
          <a:endParaRPr lang="en-US"/>
        </a:p>
      </dgm:t>
    </dgm:pt>
    <dgm:pt modelId="{B6869DA4-438B-471C-BB4C-32E4FDFDAE18}" type="pres">
      <dgm:prSet presAssocID="{7CC47ED4-2B43-4521-9396-E7664EC2B68E}" presName="sibTrans" presStyleLbl="sibTrans2D1" presStyleIdx="0" presStyleCnt="0"/>
      <dgm:spPr/>
      <dgm:t>
        <a:bodyPr/>
        <a:lstStyle/>
        <a:p>
          <a:endParaRPr lang="en-US"/>
        </a:p>
      </dgm:t>
    </dgm:pt>
    <dgm:pt modelId="{846414A6-4314-4EB6-A640-E724F8F5A311}" type="pres">
      <dgm:prSet presAssocID="{DEDD6519-0990-480F-B876-85766476619F}" presName="compNode" presStyleCnt="0"/>
      <dgm:spPr/>
    </dgm:pt>
    <dgm:pt modelId="{F4010A88-3B94-4BE9-B600-42489608234C}" type="pres">
      <dgm:prSet presAssocID="{DEDD6519-0990-480F-B876-85766476619F}" presName="pictRect" presStyleLbl="node1" presStyleIdx="4" presStyleCnt="5"/>
      <dgm:spPr/>
    </dgm:pt>
    <dgm:pt modelId="{0B36655E-BD52-428F-ACCE-670D9E9F7B6A}" type="pres">
      <dgm:prSet presAssocID="{DEDD6519-0990-480F-B876-85766476619F}" presName="textRect" presStyleLbl="revTx" presStyleIdx="4" presStyleCnt="5">
        <dgm:presLayoutVars>
          <dgm:bulletEnabled val="1"/>
        </dgm:presLayoutVars>
      </dgm:prSet>
      <dgm:spPr/>
      <dgm:t>
        <a:bodyPr/>
        <a:lstStyle/>
        <a:p>
          <a:endParaRPr lang="en-US"/>
        </a:p>
      </dgm:t>
    </dgm:pt>
  </dgm:ptLst>
  <dgm:cxnLst>
    <dgm:cxn modelId="{25A12C0C-64BA-4C35-AF8B-6608BBFAF495}" type="presOf" srcId="{E45A1557-9A8A-4811-A9E3-9F2C04CCF5D4}" destId="{355E4A8F-A2AA-4EFF-9EC4-F5DE0E09782D}" srcOrd="0" destOrd="0" presId="urn:microsoft.com/office/officeart/2005/8/layout/pList1"/>
    <dgm:cxn modelId="{359F1A37-3497-4EAA-A0B4-F0E38DF9B0F1}" srcId="{3FECB8AC-7E26-4589-8128-7DB092722E22}" destId="{EE59AC29-4431-4CEE-AE8E-4B5429AA6468}" srcOrd="1" destOrd="0" parTransId="{B3FC69A9-E406-4544-AB10-887F404007BD}" sibTransId="{88C0D584-FFDB-4EBD-A9F8-BF2E9202C0D3}"/>
    <dgm:cxn modelId="{500D8A93-BFDF-43B5-966B-D1D885A5AA8E}" type="presOf" srcId="{A09A63BB-7E3F-45F5-A7C8-CB9B04B2C170}" destId="{0A2D8A6F-090D-42E0-A687-8A8CD4E817C4}" srcOrd="0" destOrd="0" presId="urn:microsoft.com/office/officeart/2005/8/layout/pList1"/>
    <dgm:cxn modelId="{0A4A2789-DFBB-4637-995A-2377E3537C89}" srcId="{3FECB8AC-7E26-4589-8128-7DB092722E22}" destId="{F218CC89-9127-4968-856E-B082F153E62B}" srcOrd="0" destOrd="0" parTransId="{181B66AB-6046-4335-BAE2-E2DC8C872D07}" sibTransId="{0A3552DF-D6D7-4E66-8377-836E0FEE0F6E}"/>
    <dgm:cxn modelId="{E0EF9C2A-939B-40E7-94EC-8A1D077357C4}" type="presOf" srcId="{88C0D584-FFDB-4EBD-A9F8-BF2E9202C0D3}" destId="{20DD08A2-F12F-488D-ADF7-3434330D2F17}" srcOrd="0" destOrd="0" presId="urn:microsoft.com/office/officeart/2005/8/layout/pList1"/>
    <dgm:cxn modelId="{51B1B8D7-B19A-4ECA-B486-12237F13A542}" type="presOf" srcId="{F218CC89-9127-4968-856E-B082F153E62B}" destId="{FA6484E1-BC2D-40A6-9743-129EF7F94296}" srcOrd="0" destOrd="0" presId="urn:microsoft.com/office/officeart/2005/8/layout/pList1"/>
    <dgm:cxn modelId="{56C59865-A366-4773-A886-8ED545A130A6}" srcId="{3FECB8AC-7E26-4589-8128-7DB092722E22}" destId="{DEDD6519-0990-480F-B876-85766476619F}" srcOrd="4" destOrd="0" parTransId="{B03C0A56-8BDF-4736-A113-15DA9FECDA89}" sibTransId="{9895E5BD-850B-4EDA-ABBB-354590886081}"/>
    <dgm:cxn modelId="{4A878793-4067-4D24-A744-16D007104938}" srcId="{3FECB8AC-7E26-4589-8128-7DB092722E22}" destId="{ED3C8CF2-6481-4906-9B1A-98F0F35FBDE8}" srcOrd="3" destOrd="0" parTransId="{A80C9BB6-1733-4930-9ADE-ABCC1B5F45A5}" sibTransId="{7CC47ED4-2B43-4521-9396-E7664EC2B68E}"/>
    <dgm:cxn modelId="{00AD5DD0-C655-41DE-BA3C-F89A44849314}" type="presOf" srcId="{7CC47ED4-2B43-4521-9396-E7664EC2B68E}" destId="{B6869DA4-438B-471C-BB4C-32E4FDFDAE18}" srcOrd="0" destOrd="0" presId="urn:microsoft.com/office/officeart/2005/8/layout/pList1"/>
    <dgm:cxn modelId="{7B8104D2-9A45-4AC2-93B9-77D8E27C3DCB}" type="presOf" srcId="{3FECB8AC-7E26-4589-8128-7DB092722E22}" destId="{40055974-B654-4C33-BEE7-02DDB64A594F}" srcOrd="0" destOrd="0" presId="urn:microsoft.com/office/officeart/2005/8/layout/pList1"/>
    <dgm:cxn modelId="{AC7CD414-D7BA-4A7E-8763-3C67AD3144C2}" type="presOf" srcId="{ED3C8CF2-6481-4906-9B1A-98F0F35FBDE8}" destId="{2EDAA29F-03BA-4DD5-81BB-FBD301F3CB34}" srcOrd="0" destOrd="0" presId="urn:microsoft.com/office/officeart/2005/8/layout/pList1"/>
    <dgm:cxn modelId="{31467B52-BCF1-4511-916F-F17E866E3FE9}" type="presOf" srcId="{0A3552DF-D6D7-4E66-8377-836E0FEE0F6E}" destId="{14C8FB18-5976-4BD7-BD37-3ECFC2815E41}" srcOrd="0" destOrd="0" presId="urn:microsoft.com/office/officeart/2005/8/layout/pList1"/>
    <dgm:cxn modelId="{945BEAA8-4CFB-4774-8EEA-82A8B550F664}" type="presOf" srcId="{EE59AC29-4431-4CEE-AE8E-4B5429AA6468}" destId="{C0FA23E4-DBAE-41D1-A004-5AC3E21485EA}" srcOrd="0" destOrd="0" presId="urn:microsoft.com/office/officeart/2005/8/layout/pList1"/>
    <dgm:cxn modelId="{3A486740-2B25-446E-A924-4E61AE153BCA}" srcId="{3FECB8AC-7E26-4589-8128-7DB092722E22}" destId="{E45A1557-9A8A-4811-A9E3-9F2C04CCF5D4}" srcOrd="2" destOrd="0" parTransId="{F36F5612-DD17-418F-8989-EA00352A6B89}" sibTransId="{A09A63BB-7E3F-45F5-A7C8-CB9B04B2C170}"/>
    <dgm:cxn modelId="{0964DB7F-1934-467E-A52E-FF7BB9743318}" type="presOf" srcId="{DEDD6519-0990-480F-B876-85766476619F}" destId="{0B36655E-BD52-428F-ACCE-670D9E9F7B6A}" srcOrd="0" destOrd="0" presId="urn:microsoft.com/office/officeart/2005/8/layout/pList1"/>
    <dgm:cxn modelId="{7CFEB8C4-1722-4B01-B4F2-E6F373BA0911}" type="presParOf" srcId="{40055974-B654-4C33-BEE7-02DDB64A594F}" destId="{2C55E159-D7E9-4FF1-ACC3-03D5229A3FE2}" srcOrd="0" destOrd="0" presId="urn:microsoft.com/office/officeart/2005/8/layout/pList1"/>
    <dgm:cxn modelId="{2AD9CB13-3363-4230-A6CC-4D5F4FC546AF}" type="presParOf" srcId="{2C55E159-D7E9-4FF1-ACC3-03D5229A3FE2}" destId="{8B248991-30A3-47AF-9408-7F9584C85A77}" srcOrd="0" destOrd="0" presId="urn:microsoft.com/office/officeart/2005/8/layout/pList1"/>
    <dgm:cxn modelId="{E08E63C7-B458-4A9E-870B-0305C9B3FD25}" type="presParOf" srcId="{2C55E159-D7E9-4FF1-ACC3-03D5229A3FE2}" destId="{FA6484E1-BC2D-40A6-9743-129EF7F94296}" srcOrd="1" destOrd="0" presId="urn:microsoft.com/office/officeart/2005/8/layout/pList1"/>
    <dgm:cxn modelId="{3170B6DE-D2BF-437D-8545-7ABD98EDD648}" type="presParOf" srcId="{40055974-B654-4C33-BEE7-02DDB64A594F}" destId="{14C8FB18-5976-4BD7-BD37-3ECFC2815E41}" srcOrd="1" destOrd="0" presId="urn:microsoft.com/office/officeart/2005/8/layout/pList1"/>
    <dgm:cxn modelId="{ECAF475C-7C5F-494F-85EE-EF519A6A8240}" type="presParOf" srcId="{40055974-B654-4C33-BEE7-02DDB64A594F}" destId="{F67589C2-E2AD-40F3-8B75-D8189E77E473}" srcOrd="2" destOrd="0" presId="urn:microsoft.com/office/officeart/2005/8/layout/pList1"/>
    <dgm:cxn modelId="{01A3B735-E957-4C60-A3B8-DBB3F6377BFB}" type="presParOf" srcId="{F67589C2-E2AD-40F3-8B75-D8189E77E473}" destId="{AF6766D6-6EF0-4FB8-B64E-38FBE87F6F19}" srcOrd="0" destOrd="0" presId="urn:microsoft.com/office/officeart/2005/8/layout/pList1"/>
    <dgm:cxn modelId="{6ED75E36-1FE6-418D-AC31-9A7CF0123A3C}" type="presParOf" srcId="{F67589C2-E2AD-40F3-8B75-D8189E77E473}" destId="{C0FA23E4-DBAE-41D1-A004-5AC3E21485EA}" srcOrd="1" destOrd="0" presId="urn:microsoft.com/office/officeart/2005/8/layout/pList1"/>
    <dgm:cxn modelId="{747C8F56-5FC5-44C5-A51C-F0678664DD23}" type="presParOf" srcId="{40055974-B654-4C33-BEE7-02DDB64A594F}" destId="{20DD08A2-F12F-488D-ADF7-3434330D2F17}" srcOrd="3" destOrd="0" presId="urn:microsoft.com/office/officeart/2005/8/layout/pList1"/>
    <dgm:cxn modelId="{54BD8BC3-7E06-4E38-A53B-E63CD5D41279}" type="presParOf" srcId="{40055974-B654-4C33-BEE7-02DDB64A594F}" destId="{E42F0CC8-1DA9-4DEE-BBD3-A2DD0A67B62F}" srcOrd="4" destOrd="0" presId="urn:microsoft.com/office/officeart/2005/8/layout/pList1"/>
    <dgm:cxn modelId="{50D81EFD-30A4-4D61-B8B2-B0362500EBDB}" type="presParOf" srcId="{E42F0CC8-1DA9-4DEE-BBD3-A2DD0A67B62F}" destId="{E0D3CF38-A5F9-410E-8820-59F212F227B1}" srcOrd="0" destOrd="0" presId="urn:microsoft.com/office/officeart/2005/8/layout/pList1"/>
    <dgm:cxn modelId="{84F991FC-66A4-494B-85A1-91B2DEBA22C4}" type="presParOf" srcId="{E42F0CC8-1DA9-4DEE-BBD3-A2DD0A67B62F}" destId="{355E4A8F-A2AA-4EFF-9EC4-F5DE0E09782D}" srcOrd="1" destOrd="0" presId="urn:microsoft.com/office/officeart/2005/8/layout/pList1"/>
    <dgm:cxn modelId="{448145F5-5415-401D-B8A7-E6E2E6CE8924}" type="presParOf" srcId="{40055974-B654-4C33-BEE7-02DDB64A594F}" destId="{0A2D8A6F-090D-42E0-A687-8A8CD4E817C4}" srcOrd="5" destOrd="0" presId="urn:microsoft.com/office/officeart/2005/8/layout/pList1"/>
    <dgm:cxn modelId="{CF47D746-DC3B-4F14-A73D-A728F91D7639}" type="presParOf" srcId="{40055974-B654-4C33-BEE7-02DDB64A594F}" destId="{ED750688-6009-4DB9-AC1C-20890928188B}" srcOrd="6" destOrd="0" presId="urn:microsoft.com/office/officeart/2005/8/layout/pList1"/>
    <dgm:cxn modelId="{200F3ADE-61CD-4BD5-A0C1-16CF575D2896}" type="presParOf" srcId="{ED750688-6009-4DB9-AC1C-20890928188B}" destId="{4B787137-ECF9-4EAA-BBF1-3E206EFD5565}" srcOrd="0" destOrd="0" presId="urn:microsoft.com/office/officeart/2005/8/layout/pList1"/>
    <dgm:cxn modelId="{B58AC4F4-589A-449A-8D69-9D4CBF6EFFDE}" type="presParOf" srcId="{ED750688-6009-4DB9-AC1C-20890928188B}" destId="{2EDAA29F-03BA-4DD5-81BB-FBD301F3CB34}" srcOrd="1" destOrd="0" presId="urn:microsoft.com/office/officeart/2005/8/layout/pList1"/>
    <dgm:cxn modelId="{22CFE65E-50BC-4934-9723-B0F1931E09E2}" type="presParOf" srcId="{40055974-B654-4C33-BEE7-02DDB64A594F}" destId="{B6869DA4-438B-471C-BB4C-32E4FDFDAE18}" srcOrd="7" destOrd="0" presId="urn:microsoft.com/office/officeart/2005/8/layout/pList1"/>
    <dgm:cxn modelId="{0AE7C8AA-BBA1-4362-9EAB-3DAEF35FE9F5}" type="presParOf" srcId="{40055974-B654-4C33-BEE7-02DDB64A594F}" destId="{846414A6-4314-4EB6-A640-E724F8F5A311}" srcOrd="8" destOrd="0" presId="urn:microsoft.com/office/officeart/2005/8/layout/pList1"/>
    <dgm:cxn modelId="{EFEAE039-D875-46DA-A691-478C92E9905D}" type="presParOf" srcId="{846414A6-4314-4EB6-A640-E724F8F5A311}" destId="{F4010A88-3B94-4BE9-B600-42489608234C}" srcOrd="0" destOrd="0" presId="urn:microsoft.com/office/officeart/2005/8/layout/pList1"/>
    <dgm:cxn modelId="{13507A07-9A0F-430E-BB8D-29076161DAD1}" type="presParOf" srcId="{846414A6-4314-4EB6-A640-E724F8F5A311}" destId="{0B36655E-BD52-428F-ACCE-670D9E9F7B6A}" srcOrd="1" destOrd="0" presId="urn:microsoft.com/office/officeart/2005/8/layout/p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C3CA1C-0A48-48E6-9074-6C588DEBBBE2}" type="doc">
      <dgm:prSet loTypeId="urn:microsoft.com/office/officeart/2005/8/layout/chevron1" loCatId="process" qsTypeId="urn:microsoft.com/office/officeart/2005/8/quickstyle/3d1" qsCatId="3D" csTypeId="urn:microsoft.com/office/officeart/2005/8/colors/accent6_5" csCatId="accent6" phldr="1"/>
      <dgm:spPr/>
    </dgm:pt>
    <dgm:pt modelId="{8DD9EAD9-7957-4DDC-9CB0-361600BBA2A5}">
      <dgm:prSet phldrT="[Text]"/>
      <dgm:spPr/>
      <dgm:t>
        <a:bodyPr/>
        <a:lstStyle/>
        <a:p>
          <a:r>
            <a:rPr lang="en-US" dirty="0" smtClean="0"/>
            <a:t>Packet</a:t>
          </a:r>
          <a:endParaRPr lang="en-US" dirty="0"/>
        </a:p>
      </dgm:t>
    </dgm:pt>
    <dgm:pt modelId="{2A866745-6919-4693-A076-518FC3FFB16F}" type="parTrans" cxnId="{FC3E371E-D43B-4B2E-BE0A-067FE2C60BEF}">
      <dgm:prSet/>
      <dgm:spPr/>
      <dgm:t>
        <a:bodyPr/>
        <a:lstStyle/>
        <a:p>
          <a:endParaRPr lang="en-US"/>
        </a:p>
      </dgm:t>
    </dgm:pt>
    <dgm:pt modelId="{7520C8F9-0A2F-4024-BFEE-3794DFEA9895}" type="sibTrans" cxnId="{FC3E371E-D43B-4B2E-BE0A-067FE2C60BEF}">
      <dgm:prSet/>
      <dgm:spPr/>
      <dgm:t>
        <a:bodyPr/>
        <a:lstStyle/>
        <a:p>
          <a:endParaRPr lang="en-US"/>
        </a:p>
      </dgm:t>
    </dgm:pt>
    <dgm:pt modelId="{DF6B336B-F140-4112-9E24-6BCFCF6DCE3E}">
      <dgm:prSet phldrT="[Text]"/>
      <dgm:spPr/>
      <dgm:t>
        <a:bodyPr/>
        <a:lstStyle/>
        <a:p>
          <a:r>
            <a:rPr lang="en-US" dirty="0" smtClean="0"/>
            <a:t>Packet</a:t>
          </a:r>
          <a:endParaRPr lang="en-US" dirty="0"/>
        </a:p>
      </dgm:t>
    </dgm:pt>
    <dgm:pt modelId="{E929C5AA-182B-49C7-A146-0A1A42FD4D56}" type="parTrans" cxnId="{9F024851-9600-40B0-A013-C5677EB53110}">
      <dgm:prSet/>
      <dgm:spPr/>
      <dgm:t>
        <a:bodyPr/>
        <a:lstStyle/>
        <a:p>
          <a:endParaRPr lang="en-US"/>
        </a:p>
      </dgm:t>
    </dgm:pt>
    <dgm:pt modelId="{F1C92398-4B88-4920-A50B-6B5A14E14873}" type="sibTrans" cxnId="{9F024851-9600-40B0-A013-C5677EB53110}">
      <dgm:prSet/>
      <dgm:spPr/>
      <dgm:t>
        <a:bodyPr/>
        <a:lstStyle/>
        <a:p>
          <a:endParaRPr lang="en-US"/>
        </a:p>
      </dgm:t>
    </dgm:pt>
    <dgm:pt modelId="{7ED42E80-0191-45A1-A035-F3D84DF22F30}">
      <dgm:prSet phldrT="[Text]"/>
      <dgm:spPr/>
      <dgm:t>
        <a:bodyPr/>
        <a:lstStyle/>
        <a:p>
          <a:r>
            <a:rPr lang="en-US" dirty="0" smtClean="0"/>
            <a:t>Packet</a:t>
          </a:r>
          <a:endParaRPr lang="en-US" dirty="0"/>
        </a:p>
      </dgm:t>
    </dgm:pt>
    <dgm:pt modelId="{FB25BB11-C357-4205-A15B-8202024F985E}" type="parTrans" cxnId="{7430F26F-8818-4F60-BF61-705B426CF0A1}">
      <dgm:prSet/>
      <dgm:spPr/>
      <dgm:t>
        <a:bodyPr/>
        <a:lstStyle/>
        <a:p>
          <a:endParaRPr lang="en-US"/>
        </a:p>
      </dgm:t>
    </dgm:pt>
    <dgm:pt modelId="{B3291306-BD28-4318-AD33-67AA53EDBC69}" type="sibTrans" cxnId="{7430F26F-8818-4F60-BF61-705B426CF0A1}">
      <dgm:prSet/>
      <dgm:spPr/>
      <dgm:t>
        <a:bodyPr/>
        <a:lstStyle/>
        <a:p>
          <a:endParaRPr lang="en-US"/>
        </a:p>
      </dgm:t>
    </dgm:pt>
    <dgm:pt modelId="{7EBD0FE8-591F-43E5-A276-98AB48D04AD9}">
      <dgm:prSet phldrT="[Text]"/>
      <dgm:spPr/>
      <dgm:t>
        <a:bodyPr/>
        <a:lstStyle/>
        <a:p>
          <a:r>
            <a:rPr lang="en-US" dirty="0" smtClean="0"/>
            <a:t>Packet</a:t>
          </a:r>
          <a:endParaRPr lang="en-US" dirty="0"/>
        </a:p>
      </dgm:t>
    </dgm:pt>
    <dgm:pt modelId="{07A2C3ED-FCB8-4F2F-A272-B63B6AAF9DF2}" type="parTrans" cxnId="{019CAAFE-C82B-44B3-A35C-DD4B0716F821}">
      <dgm:prSet/>
      <dgm:spPr/>
      <dgm:t>
        <a:bodyPr/>
        <a:lstStyle/>
        <a:p>
          <a:endParaRPr lang="en-US"/>
        </a:p>
      </dgm:t>
    </dgm:pt>
    <dgm:pt modelId="{C58395B3-7A8C-4896-B060-C9376EAE144D}" type="sibTrans" cxnId="{019CAAFE-C82B-44B3-A35C-DD4B0716F821}">
      <dgm:prSet/>
      <dgm:spPr/>
      <dgm:t>
        <a:bodyPr/>
        <a:lstStyle/>
        <a:p>
          <a:endParaRPr lang="en-US"/>
        </a:p>
      </dgm:t>
    </dgm:pt>
    <dgm:pt modelId="{CCCED38C-81A8-4B8B-A664-E63EFCB40B41}">
      <dgm:prSet phldrT="[Text]"/>
      <dgm:spPr/>
      <dgm:t>
        <a:bodyPr/>
        <a:lstStyle/>
        <a:p>
          <a:r>
            <a:rPr lang="en-US" dirty="0" smtClean="0"/>
            <a:t>Packet</a:t>
          </a:r>
          <a:endParaRPr lang="en-US" dirty="0"/>
        </a:p>
      </dgm:t>
    </dgm:pt>
    <dgm:pt modelId="{CB9B4E42-91D1-49DF-8C71-37569A7A53FA}" type="parTrans" cxnId="{7F2F8DD0-0452-43A8-86CE-2A95314D4380}">
      <dgm:prSet/>
      <dgm:spPr/>
      <dgm:t>
        <a:bodyPr/>
        <a:lstStyle/>
        <a:p>
          <a:endParaRPr lang="en-US"/>
        </a:p>
      </dgm:t>
    </dgm:pt>
    <dgm:pt modelId="{9F7CB7D1-6D80-41B5-AB4C-847CDBFDCB4C}" type="sibTrans" cxnId="{7F2F8DD0-0452-43A8-86CE-2A95314D4380}">
      <dgm:prSet/>
      <dgm:spPr/>
      <dgm:t>
        <a:bodyPr/>
        <a:lstStyle/>
        <a:p>
          <a:endParaRPr lang="en-US"/>
        </a:p>
      </dgm:t>
    </dgm:pt>
    <dgm:pt modelId="{493AEF98-3169-45BF-9E79-AFBFF8067CDE}" type="pres">
      <dgm:prSet presAssocID="{09C3CA1C-0A48-48E6-9074-6C588DEBBBE2}" presName="Name0" presStyleCnt="0">
        <dgm:presLayoutVars>
          <dgm:dir/>
          <dgm:animLvl val="lvl"/>
          <dgm:resizeHandles val="exact"/>
        </dgm:presLayoutVars>
      </dgm:prSet>
      <dgm:spPr/>
    </dgm:pt>
    <dgm:pt modelId="{0A653C0A-8A1B-41D6-B3E0-B83E5BFBF685}" type="pres">
      <dgm:prSet presAssocID="{8DD9EAD9-7957-4DDC-9CB0-361600BBA2A5}" presName="parTxOnly" presStyleLbl="node1" presStyleIdx="0" presStyleCnt="5">
        <dgm:presLayoutVars>
          <dgm:chMax val="0"/>
          <dgm:chPref val="0"/>
          <dgm:bulletEnabled val="1"/>
        </dgm:presLayoutVars>
      </dgm:prSet>
      <dgm:spPr/>
      <dgm:t>
        <a:bodyPr/>
        <a:lstStyle/>
        <a:p>
          <a:endParaRPr lang="en-US"/>
        </a:p>
      </dgm:t>
    </dgm:pt>
    <dgm:pt modelId="{53085060-C3B8-4B6F-9E76-A0E06A8DD7DB}" type="pres">
      <dgm:prSet presAssocID="{7520C8F9-0A2F-4024-BFEE-3794DFEA9895}" presName="parTxOnlySpace" presStyleCnt="0"/>
      <dgm:spPr/>
    </dgm:pt>
    <dgm:pt modelId="{FFCE3418-3541-4E84-85A6-4EC35599DA67}" type="pres">
      <dgm:prSet presAssocID="{DF6B336B-F140-4112-9E24-6BCFCF6DCE3E}" presName="parTxOnly" presStyleLbl="node1" presStyleIdx="1" presStyleCnt="5">
        <dgm:presLayoutVars>
          <dgm:chMax val="0"/>
          <dgm:chPref val="0"/>
          <dgm:bulletEnabled val="1"/>
        </dgm:presLayoutVars>
      </dgm:prSet>
      <dgm:spPr/>
      <dgm:t>
        <a:bodyPr/>
        <a:lstStyle/>
        <a:p>
          <a:endParaRPr lang="en-US"/>
        </a:p>
      </dgm:t>
    </dgm:pt>
    <dgm:pt modelId="{4307731B-2F39-417D-9368-40146244787A}" type="pres">
      <dgm:prSet presAssocID="{F1C92398-4B88-4920-A50B-6B5A14E14873}" presName="parTxOnlySpace" presStyleCnt="0"/>
      <dgm:spPr/>
    </dgm:pt>
    <dgm:pt modelId="{C52F8A6F-1ACC-4D6B-8441-CB4E00686CAF}" type="pres">
      <dgm:prSet presAssocID="{7ED42E80-0191-45A1-A035-F3D84DF22F30}" presName="parTxOnly" presStyleLbl="node1" presStyleIdx="2" presStyleCnt="5" custLinFactNeighborY="25000">
        <dgm:presLayoutVars>
          <dgm:chMax val="0"/>
          <dgm:chPref val="0"/>
          <dgm:bulletEnabled val="1"/>
        </dgm:presLayoutVars>
      </dgm:prSet>
      <dgm:spPr/>
      <dgm:t>
        <a:bodyPr/>
        <a:lstStyle/>
        <a:p>
          <a:endParaRPr lang="en-US"/>
        </a:p>
      </dgm:t>
    </dgm:pt>
    <dgm:pt modelId="{5C664C7F-0270-4143-9657-E0E6556773AF}" type="pres">
      <dgm:prSet presAssocID="{B3291306-BD28-4318-AD33-67AA53EDBC69}" presName="parTxOnlySpace" presStyleCnt="0"/>
      <dgm:spPr/>
    </dgm:pt>
    <dgm:pt modelId="{58E06A1F-D678-4049-9266-4A1F771A8998}" type="pres">
      <dgm:prSet presAssocID="{7EBD0FE8-591F-43E5-A276-98AB48D04AD9}" presName="parTxOnly" presStyleLbl="node1" presStyleIdx="3" presStyleCnt="5">
        <dgm:presLayoutVars>
          <dgm:chMax val="0"/>
          <dgm:chPref val="0"/>
          <dgm:bulletEnabled val="1"/>
        </dgm:presLayoutVars>
      </dgm:prSet>
      <dgm:spPr/>
      <dgm:t>
        <a:bodyPr/>
        <a:lstStyle/>
        <a:p>
          <a:endParaRPr lang="en-US"/>
        </a:p>
      </dgm:t>
    </dgm:pt>
    <dgm:pt modelId="{C6283ED1-B0D7-49B8-B98C-9ADA74B87142}" type="pres">
      <dgm:prSet presAssocID="{C58395B3-7A8C-4896-B060-C9376EAE144D}" presName="parTxOnlySpace" presStyleCnt="0"/>
      <dgm:spPr/>
    </dgm:pt>
    <dgm:pt modelId="{B2B17DC1-3A73-44B5-B031-C02AA0AC69CD}" type="pres">
      <dgm:prSet presAssocID="{CCCED38C-81A8-4B8B-A664-E63EFCB40B41}" presName="parTxOnly" presStyleLbl="node1" presStyleIdx="4" presStyleCnt="5">
        <dgm:presLayoutVars>
          <dgm:chMax val="0"/>
          <dgm:chPref val="0"/>
          <dgm:bulletEnabled val="1"/>
        </dgm:presLayoutVars>
      </dgm:prSet>
      <dgm:spPr/>
      <dgm:t>
        <a:bodyPr/>
        <a:lstStyle/>
        <a:p>
          <a:endParaRPr lang="en-US"/>
        </a:p>
      </dgm:t>
    </dgm:pt>
  </dgm:ptLst>
  <dgm:cxnLst>
    <dgm:cxn modelId="{1FFDA8DF-B023-4516-8483-7A3143CE421F}" type="presOf" srcId="{09C3CA1C-0A48-48E6-9074-6C588DEBBBE2}" destId="{493AEF98-3169-45BF-9E79-AFBFF8067CDE}" srcOrd="0" destOrd="0" presId="urn:microsoft.com/office/officeart/2005/8/layout/chevron1"/>
    <dgm:cxn modelId="{42D99578-94B0-410F-A09B-5FC0BC8662E4}" type="presOf" srcId="{8DD9EAD9-7957-4DDC-9CB0-361600BBA2A5}" destId="{0A653C0A-8A1B-41D6-B3E0-B83E5BFBF685}" srcOrd="0" destOrd="0" presId="urn:microsoft.com/office/officeart/2005/8/layout/chevron1"/>
    <dgm:cxn modelId="{EE4441F9-6FDD-45A2-AF6F-4450411B2642}" type="presOf" srcId="{CCCED38C-81A8-4B8B-A664-E63EFCB40B41}" destId="{B2B17DC1-3A73-44B5-B031-C02AA0AC69CD}" srcOrd="0" destOrd="0" presId="urn:microsoft.com/office/officeart/2005/8/layout/chevron1"/>
    <dgm:cxn modelId="{9F024851-9600-40B0-A013-C5677EB53110}" srcId="{09C3CA1C-0A48-48E6-9074-6C588DEBBBE2}" destId="{DF6B336B-F140-4112-9E24-6BCFCF6DCE3E}" srcOrd="1" destOrd="0" parTransId="{E929C5AA-182B-49C7-A146-0A1A42FD4D56}" sibTransId="{F1C92398-4B88-4920-A50B-6B5A14E14873}"/>
    <dgm:cxn modelId="{7430F26F-8818-4F60-BF61-705B426CF0A1}" srcId="{09C3CA1C-0A48-48E6-9074-6C588DEBBBE2}" destId="{7ED42E80-0191-45A1-A035-F3D84DF22F30}" srcOrd="2" destOrd="0" parTransId="{FB25BB11-C357-4205-A15B-8202024F985E}" sibTransId="{B3291306-BD28-4318-AD33-67AA53EDBC69}"/>
    <dgm:cxn modelId="{D65091B6-0393-4089-A086-095CB60E3AB3}" type="presOf" srcId="{7ED42E80-0191-45A1-A035-F3D84DF22F30}" destId="{C52F8A6F-1ACC-4D6B-8441-CB4E00686CAF}" srcOrd="0" destOrd="0" presId="urn:microsoft.com/office/officeart/2005/8/layout/chevron1"/>
    <dgm:cxn modelId="{019CAAFE-C82B-44B3-A35C-DD4B0716F821}" srcId="{09C3CA1C-0A48-48E6-9074-6C588DEBBBE2}" destId="{7EBD0FE8-591F-43E5-A276-98AB48D04AD9}" srcOrd="3" destOrd="0" parTransId="{07A2C3ED-FCB8-4F2F-A272-B63B6AAF9DF2}" sibTransId="{C58395B3-7A8C-4896-B060-C9376EAE144D}"/>
    <dgm:cxn modelId="{FC3E371E-D43B-4B2E-BE0A-067FE2C60BEF}" srcId="{09C3CA1C-0A48-48E6-9074-6C588DEBBBE2}" destId="{8DD9EAD9-7957-4DDC-9CB0-361600BBA2A5}" srcOrd="0" destOrd="0" parTransId="{2A866745-6919-4693-A076-518FC3FFB16F}" sibTransId="{7520C8F9-0A2F-4024-BFEE-3794DFEA9895}"/>
    <dgm:cxn modelId="{A052E3D0-EF9A-4AC4-96B3-1AF19C665B96}" type="presOf" srcId="{7EBD0FE8-591F-43E5-A276-98AB48D04AD9}" destId="{58E06A1F-D678-4049-9266-4A1F771A8998}" srcOrd="0" destOrd="0" presId="urn:microsoft.com/office/officeart/2005/8/layout/chevron1"/>
    <dgm:cxn modelId="{CBEBCE22-44B7-457A-A926-AB2A5A319397}" type="presOf" srcId="{DF6B336B-F140-4112-9E24-6BCFCF6DCE3E}" destId="{FFCE3418-3541-4E84-85A6-4EC35599DA67}" srcOrd="0" destOrd="0" presId="urn:microsoft.com/office/officeart/2005/8/layout/chevron1"/>
    <dgm:cxn modelId="{7F2F8DD0-0452-43A8-86CE-2A95314D4380}" srcId="{09C3CA1C-0A48-48E6-9074-6C588DEBBBE2}" destId="{CCCED38C-81A8-4B8B-A664-E63EFCB40B41}" srcOrd="4" destOrd="0" parTransId="{CB9B4E42-91D1-49DF-8C71-37569A7A53FA}" sibTransId="{9F7CB7D1-6D80-41B5-AB4C-847CDBFDCB4C}"/>
    <dgm:cxn modelId="{8162531F-87E5-46C7-B5BF-3F50D2C650BF}" type="presParOf" srcId="{493AEF98-3169-45BF-9E79-AFBFF8067CDE}" destId="{0A653C0A-8A1B-41D6-B3E0-B83E5BFBF685}" srcOrd="0" destOrd="0" presId="urn:microsoft.com/office/officeart/2005/8/layout/chevron1"/>
    <dgm:cxn modelId="{B15A9E11-1653-4522-9284-F5039CAC7313}" type="presParOf" srcId="{493AEF98-3169-45BF-9E79-AFBFF8067CDE}" destId="{53085060-C3B8-4B6F-9E76-A0E06A8DD7DB}" srcOrd="1" destOrd="0" presId="urn:microsoft.com/office/officeart/2005/8/layout/chevron1"/>
    <dgm:cxn modelId="{7F094B45-9FD2-4F50-8436-283EA8D42A58}" type="presParOf" srcId="{493AEF98-3169-45BF-9E79-AFBFF8067CDE}" destId="{FFCE3418-3541-4E84-85A6-4EC35599DA67}" srcOrd="2" destOrd="0" presId="urn:microsoft.com/office/officeart/2005/8/layout/chevron1"/>
    <dgm:cxn modelId="{C2B4BA1E-C4DA-421B-B830-2069795C151C}" type="presParOf" srcId="{493AEF98-3169-45BF-9E79-AFBFF8067CDE}" destId="{4307731B-2F39-417D-9368-40146244787A}" srcOrd="3" destOrd="0" presId="urn:microsoft.com/office/officeart/2005/8/layout/chevron1"/>
    <dgm:cxn modelId="{DD87A517-E0C4-4853-B34E-9D8F4D8314B2}" type="presParOf" srcId="{493AEF98-3169-45BF-9E79-AFBFF8067CDE}" destId="{C52F8A6F-1ACC-4D6B-8441-CB4E00686CAF}" srcOrd="4" destOrd="0" presId="urn:microsoft.com/office/officeart/2005/8/layout/chevron1"/>
    <dgm:cxn modelId="{770E2AA5-E069-4750-9BB4-D5E57D435D43}" type="presParOf" srcId="{493AEF98-3169-45BF-9E79-AFBFF8067CDE}" destId="{5C664C7F-0270-4143-9657-E0E6556773AF}" srcOrd="5" destOrd="0" presId="urn:microsoft.com/office/officeart/2005/8/layout/chevron1"/>
    <dgm:cxn modelId="{D7A1817B-096B-47B0-8EC8-9E7CB756724F}" type="presParOf" srcId="{493AEF98-3169-45BF-9E79-AFBFF8067CDE}" destId="{58E06A1F-D678-4049-9266-4A1F771A8998}" srcOrd="6" destOrd="0" presId="urn:microsoft.com/office/officeart/2005/8/layout/chevron1"/>
    <dgm:cxn modelId="{ECA2E1EC-AD86-461F-A3CF-BF03B5236A1A}" type="presParOf" srcId="{493AEF98-3169-45BF-9E79-AFBFF8067CDE}" destId="{C6283ED1-B0D7-49B8-B98C-9ADA74B87142}" srcOrd="7" destOrd="0" presId="urn:microsoft.com/office/officeart/2005/8/layout/chevron1"/>
    <dgm:cxn modelId="{D8E6E62C-FCF0-4C91-8EE3-ECA0C2BAEE61}" type="presParOf" srcId="{493AEF98-3169-45BF-9E79-AFBFF8067CDE}" destId="{B2B17DC1-3A73-44B5-B031-C02AA0AC69CD}" srcOrd="8"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ECB8AC-7E26-4589-8128-7DB092722E22}"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F218CC89-9127-4968-856E-B082F153E62B}">
      <dgm:prSet phldrT="[Text]"/>
      <dgm:spPr/>
      <dgm:t>
        <a:bodyPr/>
        <a:lstStyle/>
        <a:p>
          <a:r>
            <a:rPr lang="en-US" dirty="0" smtClean="0"/>
            <a:t> </a:t>
          </a:r>
          <a:endParaRPr lang="en-US" dirty="0"/>
        </a:p>
      </dgm:t>
    </dgm:pt>
    <dgm:pt modelId="{181B66AB-6046-4335-BAE2-E2DC8C872D07}" type="parTrans" cxnId="{0A4A2789-DFBB-4637-995A-2377E3537C89}">
      <dgm:prSet/>
      <dgm:spPr/>
      <dgm:t>
        <a:bodyPr/>
        <a:lstStyle/>
        <a:p>
          <a:endParaRPr lang="en-US"/>
        </a:p>
      </dgm:t>
    </dgm:pt>
    <dgm:pt modelId="{0A3552DF-D6D7-4E66-8377-836E0FEE0F6E}" type="sibTrans" cxnId="{0A4A2789-DFBB-4637-995A-2377E3537C89}">
      <dgm:prSet/>
      <dgm:spPr/>
      <dgm:t>
        <a:bodyPr/>
        <a:lstStyle/>
        <a:p>
          <a:endParaRPr lang="en-US"/>
        </a:p>
      </dgm:t>
    </dgm:pt>
    <dgm:pt modelId="{20AF1BC0-711E-425F-887E-8FE9A2B8F287}">
      <dgm:prSet phldrT="[Text]"/>
      <dgm:spPr/>
      <dgm:t>
        <a:bodyPr/>
        <a:lstStyle/>
        <a:p>
          <a:r>
            <a:rPr lang="en-US" dirty="0" smtClean="0"/>
            <a:t> </a:t>
          </a:r>
          <a:endParaRPr lang="en-US" dirty="0"/>
        </a:p>
      </dgm:t>
    </dgm:pt>
    <dgm:pt modelId="{0159E1E4-E9E9-4973-8B7B-64AA072E434E}" type="parTrans" cxnId="{A4D18CC3-79F2-48C4-B0E9-936E20925C39}">
      <dgm:prSet/>
      <dgm:spPr/>
      <dgm:t>
        <a:bodyPr/>
        <a:lstStyle/>
        <a:p>
          <a:endParaRPr lang="en-US"/>
        </a:p>
      </dgm:t>
    </dgm:pt>
    <dgm:pt modelId="{39F2CBA4-078A-4C48-967A-43B87E54D8F9}" type="sibTrans" cxnId="{A4D18CC3-79F2-48C4-B0E9-936E20925C39}">
      <dgm:prSet/>
      <dgm:spPr/>
      <dgm:t>
        <a:bodyPr/>
        <a:lstStyle/>
        <a:p>
          <a:endParaRPr lang="en-US"/>
        </a:p>
      </dgm:t>
    </dgm:pt>
    <dgm:pt modelId="{EE59AC29-4431-4CEE-AE8E-4B5429AA6468}">
      <dgm:prSet phldrT="[Text]"/>
      <dgm:spPr/>
      <dgm:t>
        <a:bodyPr/>
        <a:lstStyle/>
        <a:p>
          <a:r>
            <a:rPr lang="en-US" dirty="0" smtClean="0"/>
            <a:t> </a:t>
          </a:r>
          <a:endParaRPr lang="en-US" dirty="0"/>
        </a:p>
      </dgm:t>
    </dgm:pt>
    <dgm:pt modelId="{B3FC69A9-E406-4544-AB10-887F404007BD}" type="parTrans" cxnId="{359F1A37-3497-4EAA-A0B4-F0E38DF9B0F1}">
      <dgm:prSet/>
      <dgm:spPr/>
      <dgm:t>
        <a:bodyPr/>
        <a:lstStyle/>
        <a:p>
          <a:endParaRPr lang="en-US"/>
        </a:p>
      </dgm:t>
    </dgm:pt>
    <dgm:pt modelId="{88C0D584-FFDB-4EBD-A9F8-BF2E9202C0D3}" type="sibTrans" cxnId="{359F1A37-3497-4EAA-A0B4-F0E38DF9B0F1}">
      <dgm:prSet/>
      <dgm:spPr/>
      <dgm:t>
        <a:bodyPr/>
        <a:lstStyle/>
        <a:p>
          <a:endParaRPr lang="en-US"/>
        </a:p>
      </dgm:t>
    </dgm:pt>
    <dgm:pt modelId="{E45A1557-9A8A-4811-A9E3-9F2C04CCF5D4}">
      <dgm:prSet phldrT="[Text]"/>
      <dgm:spPr/>
      <dgm:t>
        <a:bodyPr/>
        <a:lstStyle/>
        <a:p>
          <a:r>
            <a:rPr lang="en-US" dirty="0" smtClean="0"/>
            <a:t> </a:t>
          </a:r>
          <a:endParaRPr lang="en-US" dirty="0"/>
        </a:p>
      </dgm:t>
    </dgm:pt>
    <dgm:pt modelId="{F36F5612-DD17-418F-8989-EA00352A6B89}" type="parTrans" cxnId="{3A486740-2B25-446E-A924-4E61AE153BCA}">
      <dgm:prSet/>
      <dgm:spPr/>
      <dgm:t>
        <a:bodyPr/>
        <a:lstStyle/>
        <a:p>
          <a:endParaRPr lang="en-US"/>
        </a:p>
      </dgm:t>
    </dgm:pt>
    <dgm:pt modelId="{A09A63BB-7E3F-45F5-A7C8-CB9B04B2C170}" type="sibTrans" cxnId="{3A486740-2B25-446E-A924-4E61AE153BCA}">
      <dgm:prSet/>
      <dgm:spPr/>
      <dgm:t>
        <a:bodyPr/>
        <a:lstStyle/>
        <a:p>
          <a:endParaRPr lang="en-US"/>
        </a:p>
      </dgm:t>
    </dgm:pt>
    <dgm:pt modelId="{ED3C8CF2-6481-4906-9B1A-98F0F35FBDE8}">
      <dgm:prSet phldrT="[Text]"/>
      <dgm:spPr/>
      <dgm:t>
        <a:bodyPr/>
        <a:lstStyle/>
        <a:p>
          <a:r>
            <a:rPr lang="en-US" dirty="0" smtClean="0"/>
            <a:t> </a:t>
          </a:r>
          <a:endParaRPr lang="en-US" dirty="0"/>
        </a:p>
      </dgm:t>
    </dgm:pt>
    <dgm:pt modelId="{A80C9BB6-1733-4930-9ADE-ABCC1B5F45A5}" type="parTrans" cxnId="{4A878793-4067-4D24-A744-16D007104938}">
      <dgm:prSet/>
      <dgm:spPr/>
      <dgm:t>
        <a:bodyPr/>
        <a:lstStyle/>
        <a:p>
          <a:endParaRPr lang="en-US"/>
        </a:p>
      </dgm:t>
    </dgm:pt>
    <dgm:pt modelId="{7CC47ED4-2B43-4521-9396-E7664EC2B68E}" type="sibTrans" cxnId="{4A878793-4067-4D24-A744-16D007104938}">
      <dgm:prSet/>
      <dgm:spPr/>
      <dgm:t>
        <a:bodyPr/>
        <a:lstStyle/>
        <a:p>
          <a:endParaRPr lang="en-US"/>
        </a:p>
      </dgm:t>
    </dgm:pt>
    <dgm:pt modelId="{40055974-B654-4C33-BEE7-02DDB64A594F}" type="pres">
      <dgm:prSet presAssocID="{3FECB8AC-7E26-4589-8128-7DB092722E22}" presName="Name0" presStyleCnt="0">
        <dgm:presLayoutVars>
          <dgm:dir/>
          <dgm:resizeHandles val="exact"/>
        </dgm:presLayoutVars>
      </dgm:prSet>
      <dgm:spPr/>
      <dgm:t>
        <a:bodyPr/>
        <a:lstStyle/>
        <a:p>
          <a:endParaRPr lang="en-US"/>
        </a:p>
      </dgm:t>
    </dgm:pt>
    <dgm:pt modelId="{2C55E159-D7E9-4FF1-ACC3-03D5229A3FE2}" type="pres">
      <dgm:prSet presAssocID="{F218CC89-9127-4968-856E-B082F153E62B}" presName="compNode" presStyleCnt="0"/>
      <dgm:spPr/>
    </dgm:pt>
    <dgm:pt modelId="{8B248991-30A3-47AF-9408-7F9584C85A77}" type="pres">
      <dgm:prSet presAssocID="{F218CC89-9127-4968-856E-B082F153E62B}" presName="pictRect" presStyleLbl="node1" presStyleIdx="0" presStyleCnt="5"/>
      <dgm:spPr/>
      <dgm:t>
        <a:bodyPr/>
        <a:lstStyle/>
        <a:p>
          <a:endParaRPr lang="en-US"/>
        </a:p>
      </dgm:t>
    </dgm:pt>
    <dgm:pt modelId="{FA6484E1-BC2D-40A6-9743-129EF7F94296}" type="pres">
      <dgm:prSet presAssocID="{F218CC89-9127-4968-856E-B082F153E62B}" presName="textRect" presStyleLbl="revTx" presStyleIdx="0" presStyleCnt="5">
        <dgm:presLayoutVars>
          <dgm:bulletEnabled val="1"/>
        </dgm:presLayoutVars>
      </dgm:prSet>
      <dgm:spPr/>
      <dgm:t>
        <a:bodyPr/>
        <a:lstStyle/>
        <a:p>
          <a:endParaRPr lang="en-US"/>
        </a:p>
      </dgm:t>
    </dgm:pt>
    <dgm:pt modelId="{14C8FB18-5976-4BD7-BD37-3ECFC2815E41}" type="pres">
      <dgm:prSet presAssocID="{0A3552DF-D6D7-4E66-8377-836E0FEE0F6E}" presName="sibTrans" presStyleLbl="sibTrans2D1" presStyleIdx="0" presStyleCnt="0"/>
      <dgm:spPr/>
      <dgm:t>
        <a:bodyPr/>
        <a:lstStyle/>
        <a:p>
          <a:endParaRPr lang="en-US"/>
        </a:p>
      </dgm:t>
    </dgm:pt>
    <dgm:pt modelId="{874CB10E-3D3B-4E96-B75C-65F8FA16FF0B}" type="pres">
      <dgm:prSet presAssocID="{20AF1BC0-711E-425F-887E-8FE9A2B8F287}" presName="compNode" presStyleCnt="0"/>
      <dgm:spPr/>
    </dgm:pt>
    <dgm:pt modelId="{23CD7050-40E6-4177-A881-2799F2CDDD02}" type="pres">
      <dgm:prSet presAssocID="{20AF1BC0-711E-425F-887E-8FE9A2B8F287}" presName="pictRect" presStyleLbl="node1" presStyleIdx="1" presStyleCnt="5"/>
      <dgm:spPr/>
      <dgm:t>
        <a:bodyPr/>
        <a:lstStyle/>
        <a:p>
          <a:endParaRPr lang="en-US"/>
        </a:p>
      </dgm:t>
    </dgm:pt>
    <dgm:pt modelId="{F94471ED-1B6F-422C-8441-B625B0105397}" type="pres">
      <dgm:prSet presAssocID="{20AF1BC0-711E-425F-887E-8FE9A2B8F287}" presName="textRect" presStyleLbl="revTx" presStyleIdx="1" presStyleCnt="5">
        <dgm:presLayoutVars>
          <dgm:bulletEnabled val="1"/>
        </dgm:presLayoutVars>
      </dgm:prSet>
      <dgm:spPr/>
      <dgm:t>
        <a:bodyPr/>
        <a:lstStyle/>
        <a:p>
          <a:endParaRPr lang="en-US"/>
        </a:p>
      </dgm:t>
    </dgm:pt>
    <dgm:pt modelId="{F575A871-9DEE-4FF5-AF7D-1D47B768989F}" type="pres">
      <dgm:prSet presAssocID="{39F2CBA4-078A-4C48-967A-43B87E54D8F9}" presName="sibTrans" presStyleLbl="sibTrans2D1" presStyleIdx="0" presStyleCnt="0"/>
      <dgm:spPr/>
      <dgm:t>
        <a:bodyPr/>
        <a:lstStyle/>
        <a:p>
          <a:endParaRPr lang="en-US"/>
        </a:p>
      </dgm:t>
    </dgm:pt>
    <dgm:pt modelId="{F67589C2-E2AD-40F3-8B75-D8189E77E473}" type="pres">
      <dgm:prSet presAssocID="{EE59AC29-4431-4CEE-AE8E-4B5429AA6468}" presName="compNode" presStyleCnt="0"/>
      <dgm:spPr/>
    </dgm:pt>
    <dgm:pt modelId="{AF6766D6-6EF0-4FB8-B64E-38FBE87F6F19}" type="pres">
      <dgm:prSet presAssocID="{EE59AC29-4431-4CEE-AE8E-4B5429AA6468}" presName="pictRect" presStyleLbl="node1" presStyleIdx="2" presStyleCnt="5"/>
      <dgm:spPr/>
    </dgm:pt>
    <dgm:pt modelId="{C0FA23E4-DBAE-41D1-A004-5AC3E21485EA}" type="pres">
      <dgm:prSet presAssocID="{EE59AC29-4431-4CEE-AE8E-4B5429AA6468}" presName="textRect" presStyleLbl="revTx" presStyleIdx="2" presStyleCnt="5">
        <dgm:presLayoutVars>
          <dgm:bulletEnabled val="1"/>
        </dgm:presLayoutVars>
      </dgm:prSet>
      <dgm:spPr/>
      <dgm:t>
        <a:bodyPr/>
        <a:lstStyle/>
        <a:p>
          <a:endParaRPr lang="en-US"/>
        </a:p>
      </dgm:t>
    </dgm:pt>
    <dgm:pt modelId="{20DD08A2-F12F-488D-ADF7-3434330D2F17}" type="pres">
      <dgm:prSet presAssocID="{88C0D584-FFDB-4EBD-A9F8-BF2E9202C0D3}" presName="sibTrans" presStyleLbl="sibTrans2D1" presStyleIdx="0" presStyleCnt="0"/>
      <dgm:spPr/>
      <dgm:t>
        <a:bodyPr/>
        <a:lstStyle/>
        <a:p>
          <a:endParaRPr lang="en-US"/>
        </a:p>
      </dgm:t>
    </dgm:pt>
    <dgm:pt modelId="{E42F0CC8-1DA9-4DEE-BBD3-A2DD0A67B62F}" type="pres">
      <dgm:prSet presAssocID="{E45A1557-9A8A-4811-A9E3-9F2C04CCF5D4}" presName="compNode" presStyleCnt="0"/>
      <dgm:spPr/>
    </dgm:pt>
    <dgm:pt modelId="{E0D3CF38-A5F9-410E-8820-59F212F227B1}" type="pres">
      <dgm:prSet presAssocID="{E45A1557-9A8A-4811-A9E3-9F2C04CCF5D4}" presName="pictRect" presStyleLbl="node1" presStyleIdx="3" presStyleCnt="5"/>
      <dgm:spPr/>
    </dgm:pt>
    <dgm:pt modelId="{355E4A8F-A2AA-4EFF-9EC4-F5DE0E09782D}" type="pres">
      <dgm:prSet presAssocID="{E45A1557-9A8A-4811-A9E3-9F2C04CCF5D4}" presName="textRect" presStyleLbl="revTx" presStyleIdx="3" presStyleCnt="5">
        <dgm:presLayoutVars>
          <dgm:bulletEnabled val="1"/>
        </dgm:presLayoutVars>
      </dgm:prSet>
      <dgm:spPr/>
      <dgm:t>
        <a:bodyPr/>
        <a:lstStyle/>
        <a:p>
          <a:endParaRPr lang="en-US"/>
        </a:p>
      </dgm:t>
    </dgm:pt>
    <dgm:pt modelId="{0A2D8A6F-090D-42E0-A687-8A8CD4E817C4}" type="pres">
      <dgm:prSet presAssocID="{A09A63BB-7E3F-45F5-A7C8-CB9B04B2C170}" presName="sibTrans" presStyleLbl="sibTrans2D1" presStyleIdx="0" presStyleCnt="0"/>
      <dgm:spPr/>
      <dgm:t>
        <a:bodyPr/>
        <a:lstStyle/>
        <a:p>
          <a:endParaRPr lang="en-US"/>
        </a:p>
      </dgm:t>
    </dgm:pt>
    <dgm:pt modelId="{ED750688-6009-4DB9-AC1C-20890928188B}" type="pres">
      <dgm:prSet presAssocID="{ED3C8CF2-6481-4906-9B1A-98F0F35FBDE8}" presName="compNode" presStyleCnt="0"/>
      <dgm:spPr/>
    </dgm:pt>
    <dgm:pt modelId="{4B787137-ECF9-4EAA-BBF1-3E206EFD5565}" type="pres">
      <dgm:prSet presAssocID="{ED3C8CF2-6481-4906-9B1A-98F0F35FBDE8}" presName="pictRect" presStyleLbl="node1" presStyleIdx="4" presStyleCnt="5"/>
      <dgm:spPr/>
    </dgm:pt>
    <dgm:pt modelId="{2EDAA29F-03BA-4DD5-81BB-FBD301F3CB34}" type="pres">
      <dgm:prSet presAssocID="{ED3C8CF2-6481-4906-9B1A-98F0F35FBDE8}" presName="textRect" presStyleLbl="revTx" presStyleIdx="4" presStyleCnt="5">
        <dgm:presLayoutVars>
          <dgm:bulletEnabled val="1"/>
        </dgm:presLayoutVars>
      </dgm:prSet>
      <dgm:spPr/>
      <dgm:t>
        <a:bodyPr/>
        <a:lstStyle/>
        <a:p>
          <a:endParaRPr lang="en-US"/>
        </a:p>
      </dgm:t>
    </dgm:pt>
  </dgm:ptLst>
  <dgm:cxnLst>
    <dgm:cxn modelId="{359F1A37-3497-4EAA-A0B4-F0E38DF9B0F1}" srcId="{3FECB8AC-7E26-4589-8128-7DB092722E22}" destId="{EE59AC29-4431-4CEE-AE8E-4B5429AA6468}" srcOrd="2" destOrd="0" parTransId="{B3FC69A9-E406-4544-AB10-887F404007BD}" sibTransId="{88C0D584-FFDB-4EBD-A9F8-BF2E9202C0D3}"/>
    <dgm:cxn modelId="{0A4A2789-DFBB-4637-995A-2377E3537C89}" srcId="{3FECB8AC-7E26-4589-8128-7DB092722E22}" destId="{F218CC89-9127-4968-856E-B082F153E62B}" srcOrd="0" destOrd="0" parTransId="{181B66AB-6046-4335-BAE2-E2DC8C872D07}" sibTransId="{0A3552DF-D6D7-4E66-8377-836E0FEE0F6E}"/>
    <dgm:cxn modelId="{86C0731C-AB02-468D-8A4B-E363532C054B}" type="presOf" srcId="{ED3C8CF2-6481-4906-9B1A-98F0F35FBDE8}" destId="{2EDAA29F-03BA-4DD5-81BB-FBD301F3CB34}" srcOrd="0" destOrd="0" presId="urn:microsoft.com/office/officeart/2005/8/layout/pList1"/>
    <dgm:cxn modelId="{BF0D4A7D-7712-448A-82AB-F577129C2ACD}" type="presOf" srcId="{39F2CBA4-078A-4C48-967A-43B87E54D8F9}" destId="{F575A871-9DEE-4FF5-AF7D-1D47B768989F}" srcOrd="0" destOrd="0" presId="urn:microsoft.com/office/officeart/2005/8/layout/pList1"/>
    <dgm:cxn modelId="{F6E1146F-F64A-46B4-B899-88A717A62A27}" type="presOf" srcId="{20AF1BC0-711E-425F-887E-8FE9A2B8F287}" destId="{F94471ED-1B6F-422C-8441-B625B0105397}" srcOrd="0" destOrd="0" presId="urn:microsoft.com/office/officeart/2005/8/layout/pList1"/>
    <dgm:cxn modelId="{7FC122ED-E5AC-40CB-BA1B-3DD0E59C263B}" type="presOf" srcId="{A09A63BB-7E3F-45F5-A7C8-CB9B04B2C170}" destId="{0A2D8A6F-090D-42E0-A687-8A8CD4E817C4}" srcOrd="0" destOrd="0" presId="urn:microsoft.com/office/officeart/2005/8/layout/pList1"/>
    <dgm:cxn modelId="{661E6360-8EB7-4574-B88C-55A7056AAA4B}" type="presOf" srcId="{3FECB8AC-7E26-4589-8128-7DB092722E22}" destId="{40055974-B654-4C33-BEE7-02DDB64A594F}" srcOrd="0" destOrd="0" presId="urn:microsoft.com/office/officeart/2005/8/layout/pList1"/>
    <dgm:cxn modelId="{3A6BDF65-C81F-4F30-8C5D-E9B09E48FCE0}" type="presOf" srcId="{88C0D584-FFDB-4EBD-A9F8-BF2E9202C0D3}" destId="{20DD08A2-F12F-488D-ADF7-3434330D2F17}" srcOrd="0" destOrd="0" presId="urn:microsoft.com/office/officeart/2005/8/layout/pList1"/>
    <dgm:cxn modelId="{B51A3D41-A190-4287-B9B2-71DB59A369DB}" type="presOf" srcId="{0A3552DF-D6D7-4E66-8377-836E0FEE0F6E}" destId="{14C8FB18-5976-4BD7-BD37-3ECFC2815E41}" srcOrd="0" destOrd="0" presId="urn:microsoft.com/office/officeart/2005/8/layout/pList1"/>
    <dgm:cxn modelId="{DBA2D1A4-7941-40F4-A063-B7E79AC989B1}" type="presOf" srcId="{EE59AC29-4431-4CEE-AE8E-4B5429AA6468}" destId="{C0FA23E4-DBAE-41D1-A004-5AC3E21485EA}" srcOrd="0" destOrd="0" presId="urn:microsoft.com/office/officeart/2005/8/layout/pList1"/>
    <dgm:cxn modelId="{A4D18CC3-79F2-48C4-B0E9-936E20925C39}" srcId="{3FECB8AC-7E26-4589-8128-7DB092722E22}" destId="{20AF1BC0-711E-425F-887E-8FE9A2B8F287}" srcOrd="1" destOrd="0" parTransId="{0159E1E4-E9E9-4973-8B7B-64AA072E434E}" sibTransId="{39F2CBA4-078A-4C48-967A-43B87E54D8F9}"/>
    <dgm:cxn modelId="{4A878793-4067-4D24-A744-16D007104938}" srcId="{3FECB8AC-7E26-4589-8128-7DB092722E22}" destId="{ED3C8CF2-6481-4906-9B1A-98F0F35FBDE8}" srcOrd="4" destOrd="0" parTransId="{A80C9BB6-1733-4930-9ADE-ABCC1B5F45A5}" sibTransId="{7CC47ED4-2B43-4521-9396-E7664EC2B68E}"/>
    <dgm:cxn modelId="{C18C679F-59EA-46A1-AFE1-6A4ACBE2CBE4}" type="presOf" srcId="{E45A1557-9A8A-4811-A9E3-9F2C04CCF5D4}" destId="{355E4A8F-A2AA-4EFF-9EC4-F5DE0E09782D}" srcOrd="0" destOrd="0" presId="urn:microsoft.com/office/officeart/2005/8/layout/pList1"/>
    <dgm:cxn modelId="{132BFF63-DEC0-42EB-B2C6-4171C1A2BDD7}" type="presOf" srcId="{F218CC89-9127-4968-856E-B082F153E62B}" destId="{FA6484E1-BC2D-40A6-9743-129EF7F94296}" srcOrd="0" destOrd="0" presId="urn:microsoft.com/office/officeart/2005/8/layout/pList1"/>
    <dgm:cxn modelId="{3A486740-2B25-446E-A924-4E61AE153BCA}" srcId="{3FECB8AC-7E26-4589-8128-7DB092722E22}" destId="{E45A1557-9A8A-4811-A9E3-9F2C04CCF5D4}" srcOrd="3" destOrd="0" parTransId="{F36F5612-DD17-418F-8989-EA00352A6B89}" sibTransId="{A09A63BB-7E3F-45F5-A7C8-CB9B04B2C170}"/>
    <dgm:cxn modelId="{FC098F32-903E-4B1F-8815-EBA6B7586589}" type="presParOf" srcId="{40055974-B654-4C33-BEE7-02DDB64A594F}" destId="{2C55E159-D7E9-4FF1-ACC3-03D5229A3FE2}" srcOrd="0" destOrd="0" presId="urn:microsoft.com/office/officeart/2005/8/layout/pList1"/>
    <dgm:cxn modelId="{A319FAB5-6F2F-4F5B-878B-C8B1855DA783}" type="presParOf" srcId="{2C55E159-D7E9-4FF1-ACC3-03D5229A3FE2}" destId="{8B248991-30A3-47AF-9408-7F9584C85A77}" srcOrd="0" destOrd="0" presId="urn:microsoft.com/office/officeart/2005/8/layout/pList1"/>
    <dgm:cxn modelId="{45A89DAB-CA42-40C7-9353-9AF33561CDE5}" type="presParOf" srcId="{2C55E159-D7E9-4FF1-ACC3-03D5229A3FE2}" destId="{FA6484E1-BC2D-40A6-9743-129EF7F94296}" srcOrd="1" destOrd="0" presId="urn:microsoft.com/office/officeart/2005/8/layout/pList1"/>
    <dgm:cxn modelId="{ADE78209-0ABB-464B-AB23-9C7B2338F7CB}" type="presParOf" srcId="{40055974-B654-4C33-BEE7-02DDB64A594F}" destId="{14C8FB18-5976-4BD7-BD37-3ECFC2815E41}" srcOrd="1" destOrd="0" presId="urn:microsoft.com/office/officeart/2005/8/layout/pList1"/>
    <dgm:cxn modelId="{B896E6A0-ABE9-41E2-AA3A-E07FD96E1645}" type="presParOf" srcId="{40055974-B654-4C33-BEE7-02DDB64A594F}" destId="{874CB10E-3D3B-4E96-B75C-65F8FA16FF0B}" srcOrd="2" destOrd="0" presId="urn:microsoft.com/office/officeart/2005/8/layout/pList1"/>
    <dgm:cxn modelId="{952E4513-D83F-451D-AA99-7EB9DAE90C4F}" type="presParOf" srcId="{874CB10E-3D3B-4E96-B75C-65F8FA16FF0B}" destId="{23CD7050-40E6-4177-A881-2799F2CDDD02}" srcOrd="0" destOrd="0" presId="urn:microsoft.com/office/officeart/2005/8/layout/pList1"/>
    <dgm:cxn modelId="{AA3954BD-DD89-43A2-8DCF-10F9DF2224B3}" type="presParOf" srcId="{874CB10E-3D3B-4E96-B75C-65F8FA16FF0B}" destId="{F94471ED-1B6F-422C-8441-B625B0105397}" srcOrd="1" destOrd="0" presId="urn:microsoft.com/office/officeart/2005/8/layout/pList1"/>
    <dgm:cxn modelId="{BB2F8A8F-C8A7-4475-A4DB-5FD4746021B6}" type="presParOf" srcId="{40055974-B654-4C33-BEE7-02DDB64A594F}" destId="{F575A871-9DEE-4FF5-AF7D-1D47B768989F}" srcOrd="3" destOrd="0" presId="urn:microsoft.com/office/officeart/2005/8/layout/pList1"/>
    <dgm:cxn modelId="{37159E37-0316-4E85-9810-7B38FC7D2D49}" type="presParOf" srcId="{40055974-B654-4C33-BEE7-02DDB64A594F}" destId="{F67589C2-E2AD-40F3-8B75-D8189E77E473}" srcOrd="4" destOrd="0" presId="urn:microsoft.com/office/officeart/2005/8/layout/pList1"/>
    <dgm:cxn modelId="{124D51CB-2065-4849-A084-0ADA33A7AB46}" type="presParOf" srcId="{F67589C2-E2AD-40F3-8B75-D8189E77E473}" destId="{AF6766D6-6EF0-4FB8-B64E-38FBE87F6F19}" srcOrd="0" destOrd="0" presId="urn:microsoft.com/office/officeart/2005/8/layout/pList1"/>
    <dgm:cxn modelId="{AC875745-2C96-442D-AA30-01739C4DFF34}" type="presParOf" srcId="{F67589C2-E2AD-40F3-8B75-D8189E77E473}" destId="{C0FA23E4-DBAE-41D1-A004-5AC3E21485EA}" srcOrd="1" destOrd="0" presId="urn:microsoft.com/office/officeart/2005/8/layout/pList1"/>
    <dgm:cxn modelId="{AC17DA4B-B406-4E47-945D-A265003C0B7E}" type="presParOf" srcId="{40055974-B654-4C33-BEE7-02DDB64A594F}" destId="{20DD08A2-F12F-488D-ADF7-3434330D2F17}" srcOrd="5" destOrd="0" presId="urn:microsoft.com/office/officeart/2005/8/layout/pList1"/>
    <dgm:cxn modelId="{B04E5311-3B56-48A8-B3D4-294B9F7C39E8}" type="presParOf" srcId="{40055974-B654-4C33-BEE7-02DDB64A594F}" destId="{E42F0CC8-1DA9-4DEE-BBD3-A2DD0A67B62F}" srcOrd="6" destOrd="0" presId="urn:microsoft.com/office/officeart/2005/8/layout/pList1"/>
    <dgm:cxn modelId="{8C04391A-95E6-4F79-9569-6C7D69287A13}" type="presParOf" srcId="{E42F0CC8-1DA9-4DEE-BBD3-A2DD0A67B62F}" destId="{E0D3CF38-A5F9-410E-8820-59F212F227B1}" srcOrd="0" destOrd="0" presId="urn:microsoft.com/office/officeart/2005/8/layout/pList1"/>
    <dgm:cxn modelId="{6E034826-7147-48B3-A9AD-21F7DD3CE303}" type="presParOf" srcId="{E42F0CC8-1DA9-4DEE-BBD3-A2DD0A67B62F}" destId="{355E4A8F-A2AA-4EFF-9EC4-F5DE0E09782D}" srcOrd="1" destOrd="0" presId="urn:microsoft.com/office/officeart/2005/8/layout/pList1"/>
    <dgm:cxn modelId="{3810B19D-2DD8-4242-B5D8-370CC815BDE8}" type="presParOf" srcId="{40055974-B654-4C33-BEE7-02DDB64A594F}" destId="{0A2D8A6F-090D-42E0-A687-8A8CD4E817C4}" srcOrd="7" destOrd="0" presId="urn:microsoft.com/office/officeart/2005/8/layout/pList1"/>
    <dgm:cxn modelId="{D1E50268-2480-447C-9DF3-2331D974824F}" type="presParOf" srcId="{40055974-B654-4C33-BEE7-02DDB64A594F}" destId="{ED750688-6009-4DB9-AC1C-20890928188B}" srcOrd="8" destOrd="0" presId="urn:microsoft.com/office/officeart/2005/8/layout/pList1"/>
    <dgm:cxn modelId="{01151037-FD3F-4E61-89C6-053E419209C8}" type="presParOf" srcId="{ED750688-6009-4DB9-AC1C-20890928188B}" destId="{4B787137-ECF9-4EAA-BBF1-3E206EFD5565}" srcOrd="0" destOrd="0" presId="urn:microsoft.com/office/officeart/2005/8/layout/pList1"/>
    <dgm:cxn modelId="{79DF6B4D-670D-485A-8F55-B82D0AABE108}" type="presParOf" srcId="{ED750688-6009-4DB9-AC1C-20890928188B}" destId="{2EDAA29F-03BA-4DD5-81BB-FBD301F3CB34}" srcOrd="1" destOrd="0" presId="urn:microsoft.com/office/officeart/2005/8/layout/pList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046CBC-C1EE-46D2-9E0C-3C1B112C7C35}"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5A7733C3-F1A2-471C-BA34-7638602C3CEF}">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ja-JP" altLang="en-US" sz="1800" dirty="0" smtClean="0"/>
            <a:t>チャレンジ</a:t>
          </a:r>
          <a:endParaRPr lang="en-US" sz="1800" dirty="0"/>
        </a:p>
      </dgm:t>
    </dgm:pt>
    <dgm:pt modelId="{79DC2E3F-8A85-4245-907B-CBF3A014567E}" type="parTrans" cxnId="{CDC83934-A4B2-4AB2-B838-7761708F2BB2}">
      <dgm:prSet/>
      <dgm:spPr/>
      <dgm:t>
        <a:bodyPr/>
        <a:lstStyle/>
        <a:p>
          <a:endParaRPr lang="en-US"/>
        </a:p>
      </dgm:t>
    </dgm:pt>
    <dgm:pt modelId="{1ED5245A-5A3B-4CC0-9DC8-AE86A3D0D7F3}" type="sibTrans" cxnId="{CDC83934-A4B2-4AB2-B838-7761708F2BB2}">
      <dgm:prSet/>
      <dgm:spPr/>
      <dgm:t>
        <a:bodyPr/>
        <a:lstStyle/>
        <a:p>
          <a:endParaRPr lang="en-US"/>
        </a:p>
      </dgm:t>
    </dgm:pt>
    <dgm:pt modelId="{3C96090D-E621-42CC-AB78-763AADAFB09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ja-JP" altLang="en-US" sz="1800" dirty="0" smtClean="0"/>
            <a:t>チャレンジ</a:t>
          </a:r>
          <a:endParaRPr lang="en-US" sz="1800" dirty="0"/>
        </a:p>
      </dgm:t>
    </dgm:pt>
    <dgm:pt modelId="{D7AC52D8-424D-4C59-9112-EDDD740EFC79}" type="parTrans" cxnId="{5ECFA897-B08C-4BCB-A9BC-24AF9A61ABBE}">
      <dgm:prSet/>
      <dgm:spPr/>
      <dgm:t>
        <a:bodyPr/>
        <a:lstStyle/>
        <a:p>
          <a:endParaRPr lang="en-US"/>
        </a:p>
      </dgm:t>
    </dgm:pt>
    <dgm:pt modelId="{186BCFAD-565B-4988-A936-FA3B96A4D5D2}" type="sibTrans" cxnId="{5ECFA897-B08C-4BCB-A9BC-24AF9A61ABBE}">
      <dgm:prSet/>
      <dgm:spPr/>
      <dgm:t>
        <a:bodyPr/>
        <a:lstStyle/>
        <a:p>
          <a:endParaRPr lang="en-US"/>
        </a:p>
      </dgm:t>
    </dgm:pt>
    <dgm:pt modelId="{D8C49E7E-8BCE-44D1-B8AC-8A81C5747663}">
      <dgm:prSet phldrT="[Text]">
        <dgm:style>
          <a:lnRef idx="1">
            <a:schemeClr val="accent6"/>
          </a:lnRef>
          <a:fillRef idx="3">
            <a:schemeClr val="accent6"/>
          </a:fillRef>
          <a:effectRef idx="2">
            <a:schemeClr val="accent6"/>
          </a:effectRef>
          <a:fontRef idx="minor">
            <a:schemeClr val="lt1"/>
          </a:fontRef>
        </dgm:style>
      </dgm:prSet>
      <dgm:spPr/>
      <dgm:t>
        <a:bodyPr/>
        <a:lstStyle/>
        <a:p>
          <a:r>
            <a:rPr lang="en-US" sz="1200" dirty="0" smtClean="0"/>
            <a:t>“</a:t>
          </a:r>
          <a:r>
            <a:rPr lang="ja-JP" altLang="en-US" sz="1200" dirty="0" smtClean="0"/>
            <a:t>ファーストマイルチャレンジ</a:t>
          </a:r>
          <a:r>
            <a:rPr lang="en-US" sz="1200" dirty="0" smtClean="0"/>
            <a:t>”</a:t>
          </a:r>
          <a:endParaRPr lang="en-US" sz="1200" dirty="0"/>
        </a:p>
      </dgm:t>
    </dgm:pt>
    <dgm:pt modelId="{06950588-8501-45D0-9D59-2B79D735EFCB}" type="parTrans" cxnId="{CD861F1E-04C1-4C3A-B8B4-03A83172400C}">
      <dgm:prSet/>
      <dgm:spPr/>
      <dgm:t>
        <a:bodyPr/>
        <a:lstStyle/>
        <a:p>
          <a:endParaRPr lang="en-US"/>
        </a:p>
      </dgm:t>
    </dgm:pt>
    <dgm:pt modelId="{03452A37-1450-479A-9F8F-3EEB9865413E}" type="sibTrans" cxnId="{CD861F1E-04C1-4C3A-B8B4-03A83172400C}">
      <dgm:prSet/>
      <dgm:spPr/>
      <dgm:t>
        <a:bodyPr/>
        <a:lstStyle/>
        <a:p>
          <a:endParaRPr lang="en-US"/>
        </a:p>
      </dgm:t>
    </dgm:pt>
    <dgm:pt modelId="{68399E5B-5119-4210-BC24-D0E67C232563}">
      <dgm:prSet phldrT="[Tex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個別のより小さいストリーミングネットワークの利用</a:t>
          </a:r>
          <a:endParaRPr lang="en-US" sz="1200" dirty="0"/>
        </a:p>
      </dgm:t>
    </dgm:pt>
    <dgm:pt modelId="{13EA40B0-5010-4E01-8090-29007001F502}" type="parTrans" cxnId="{74EA6D83-F898-41F8-921E-184548F3F0C5}">
      <dgm:prSet/>
      <dgm:spPr/>
      <dgm:t>
        <a:bodyPr/>
        <a:lstStyle/>
        <a:p>
          <a:endParaRPr lang="en-US"/>
        </a:p>
      </dgm:t>
    </dgm:pt>
    <dgm:pt modelId="{02B182CA-A2F3-4B5C-BA48-ED7950D88ED6}" type="sibTrans" cxnId="{74EA6D83-F898-41F8-921E-184548F3F0C5}">
      <dgm:prSet/>
      <dgm:spPr/>
      <dgm:t>
        <a:bodyPr/>
        <a:lstStyle/>
        <a:p>
          <a:endParaRPr lang="en-US"/>
        </a:p>
      </dgm:t>
    </dgm:pt>
    <dgm:pt modelId="{E4B0F062-0D69-4063-9EA3-FA1EC63F46CF}">
      <dgm:prSe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ユーザー追跡</a:t>
          </a:r>
          <a:endParaRPr lang="en-US" sz="1200" dirty="0"/>
        </a:p>
      </dgm:t>
    </dgm:pt>
    <dgm:pt modelId="{10928BD4-002E-4577-9E29-7367E9010DA7}" type="parTrans" cxnId="{7C448A06-6FC4-4842-917A-8FC985605193}">
      <dgm:prSet/>
      <dgm:spPr/>
      <dgm:t>
        <a:bodyPr/>
        <a:lstStyle/>
        <a:p>
          <a:endParaRPr lang="en-US"/>
        </a:p>
      </dgm:t>
    </dgm:pt>
    <dgm:pt modelId="{571DB063-A30D-4AE3-BBB1-0E406DCE1776}" type="sibTrans" cxnId="{7C448A06-6FC4-4842-917A-8FC985605193}">
      <dgm:prSet/>
      <dgm:spPr/>
      <dgm:t>
        <a:bodyPr/>
        <a:lstStyle/>
        <a:p>
          <a:endParaRPr lang="en-US"/>
        </a:p>
      </dgm:t>
    </dgm:pt>
    <dgm:pt modelId="{7D1ADE51-2E46-4916-B7EC-4BDF25ED790C}">
      <dgm:prSe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制限されたエクスペリエンス</a:t>
          </a:r>
          <a:endParaRPr lang="en-US" sz="1200" dirty="0"/>
        </a:p>
      </dgm:t>
    </dgm:pt>
    <dgm:pt modelId="{E230AFF5-959A-4AAC-99AC-4FFC4BE3DB17}" type="parTrans" cxnId="{12FA8081-BE02-4A8A-A977-4E79B1B7D7E4}">
      <dgm:prSet/>
      <dgm:spPr/>
      <dgm:t>
        <a:bodyPr/>
        <a:lstStyle/>
        <a:p>
          <a:endParaRPr lang="en-US"/>
        </a:p>
      </dgm:t>
    </dgm:pt>
    <dgm:pt modelId="{2A580DC7-1C68-46AE-B910-8E4AD090286B}" type="sibTrans" cxnId="{12FA8081-BE02-4A8A-A977-4E79B1B7D7E4}">
      <dgm:prSet/>
      <dgm:spPr/>
      <dgm:t>
        <a:bodyPr/>
        <a:lstStyle/>
        <a:p>
          <a:endParaRPr lang="en-US"/>
        </a:p>
      </dgm:t>
    </dgm:pt>
    <dgm:pt modelId="{F209DF24-7818-4D3A-A230-3219291B9049}">
      <dgm:prSet phldrT="[Tex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制限されたキャッシュ機能</a:t>
          </a:r>
          <a:endParaRPr lang="en-US" sz="1200" dirty="0"/>
        </a:p>
      </dgm:t>
    </dgm:pt>
    <dgm:pt modelId="{3E6EDECD-6A71-4B7F-B766-1D175AF9514E}" type="parTrans" cxnId="{EEB5EAF1-E8BD-4F2C-9801-BEE1AB00A5D7}">
      <dgm:prSet/>
      <dgm:spPr/>
      <dgm:t>
        <a:bodyPr/>
        <a:lstStyle/>
        <a:p>
          <a:endParaRPr lang="en-US"/>
        </a:p>
      </dgm:t>
    </dgm:pt>
    <dgm:pt modelId="{A2278042-10DF-4850-81D3-667143AFE553}" type="sibTrans" cxnId="{EEB5EAF1-E8BD-4F2C-9801-BEE1AB00A5D7}">
      <dgm:prSet/>
      <dgm:spPr/>
      <dgm:t>
        <a:bodyPr/>
        <a:lstStyle/>
        <a:p>
          <a:endParaRPr lang="en-US"/>
        </a:p>
      </dgm:t>
    </dgm:pt>
    <dgm:pt modelId="{6B4BF4A3-BC34-4B20-B19F-BD962528A883}">
      <dgm:prSe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提供が必要なより低品質に合わせることが多い </a:t>
          </a:r>
          <a:r>
            <a:rPr lang="en-US" altLang="ja-JP" sz="1200" dirty="0" smtClean="0"/>
            <a:t>(</a:t>
          </a:r>
          <a:r>
            <a:rPr lang="ja-JP" altLang="en-US" sz="1200" dirty="0" smtClean="0"/>
            <a:t>例：</a:t>
          </a:r>
          <a:r>
            <a:rPr lang="en-US" altLang="ja-JP" sz="1200" dirty="0" smtClean="0"/>
            <a:t>100k)</a:t>
          </a:r>
          <a:endParaRPr lang="en-US" sz="1200" dirty="0"/>
        </a:p>
      </dgm:t>
    </dgm:pt>
    <dgm:pt modelId="{6A590363-D658-42B7-A636-8A3A3AF25236}" type="parTrans" cxnId="{CAADCDEB-9893-434A-A626-A2692A6CAF44}">
      <dgm:prSet/>
      <dgm:spPr/>
      <dgm:t>
        <a:bodyPr/>
        <a:lstStyle/>
        <a:p>
          <a:endParaRPr lang="en-US"/>
        </a:p>
      </dgm:t>
    </dgm:pt>
    <dgm:pt modelId="{C15AB811-A7E5-4BFF-BD16-82BA1F25DC04}" type="sibTrans" cxnId="{CAADCDEB-9893-434A-A626-A2692A6CAF44}">
      <dgm:prSet/>
      <dgm:spPr/>
      <dgm:t>
        <a:bodyPr/>
        <a:lstStyle/>
        <a:p>
          <a:endParaRPr lang="en-US"/>
        </a:p>
      </dgm:t>
    </dgm:pt>
    <dgm:pt modelId="{DBD8243A-EC69-403D-B6E7-07E7C2A77799}">
      <dgm:prSet phldrT="[Text]">
        <dgm:style>
          <a:lnRef idx="0">
            <a:schemeClr val="accent5"/>
          </a:lnRef>
          <a:fillRef idx="3">
            <a:schemeClr val="accent5"/>
          </a:fillRef>
          <a:effectRef idx="3">
            <a:schemeClr val="accent5"/>
          </a:effectRef>
          <a:fontRef idx="minor">
            <a:schemeClr val="lt1"/>
          </a:fontRef>
        </dgm:style>
      </dgm:prSet>
      <dgm:spPr/>
      <dgm:t>
        <a:bodyPr/>
        <a:lstStyle/>
        <a:p>
          <a:r>
            <a:rPr lang="ja-JP" altLang="en-US" dirty="0" smtClean="0"/>
            <a:t>インフラの整った</a:t>
          </a:r>
          <a:r>
            <a:rPr lang="en-US" altLang="ja-JP" dirty="0" smtClean="0"/>
            <a:t>HTTP</a:t>
          </a:r>
          <a:r>
            <a:rPr lang="ja-JP" altLang="en-US" dirty="0" smtClean="0"/>
            <a:t>通信</a:t>
          </a:r>
          <a:endParaRPr lang="en-US" dirty="0"/>
        </a:p>
      </dgm:t>
    </dgm:pt>
    <dgm:pt modelId="{AB2265EB-7A8F-4E6C-B9D1-A4D5F880B360}">
      <dgm:prSet phldrT="[Text]">
        <dgm:style>
          <a:lnRef idx="0">
            <a:schemeClr val="accent5"/>
          </a:lnRef>
          <a:fillRef idx="3">
            <a:schemeClr val="accent5"/>
          </a:fillRef>
          <a:effectRef idx="3">
            <a:schemeClr val="accent5"/>
          </a:effectRef>
          <a:fontRef idx="minor">
            <a:schemeClr val="lt1"/>
          </a:fontRef>
        </dgm:style>
      </dgm:prSet>
      <dgm:spPr/>
      <dgm:t>
        <a:bodyPr/>
        <a:lstStyle/>
        <a:p>
          <a:r>
            <a:rPr lang="ja-JP" altLang="en-US" dirty="0" smtClean="0"/>
            <a:t>単純な</a:t>
          </a:r>
          <a:r>
            <a:rPr lang="en-US" altLang="ja-JP" dirty="0" smtClean="0"/>
            <a:t>Web</a:t>
          </a:r>
          <a:r>
            <a:rPr lang="ja-JP" altLang="en-US" dirty="0" smtClean="0"/>
            <a:t>サーバーで動作</a:t>
          </a:r>
          <a:endParaRPr lang="en-US" dirty="0"/>
        </a:p>
      </dgm:t>
    </dgm:pt>
    <dgm:pt modelId="{CD13C936-8758-4C48-9024-2BFFA0A2DEEF}">
      <dgm:prSet phldrT="[Text]">
        <dgm:style>
          <a:lnRef idx="0">
            <a:schemeClr val="accent5"/>
          </a:lnRef>
          <a:fillRef idx="3">
            <a:schemeClr val="accent5"/>
          </a:fillRef>
          <a:effectRef idx="3">
            <a:schemeClr val="accent5"/>
          </a:effectRef>
          <a:fontRef idx="minor">
            <a:schemeClr val="lt1"/>
          </a:fontRef>
        </dgm:style>
      </dgm:prSet>
      <dgm:spPr/>
      <dgm:t>
        <a:bodyPr/>
        <a:lstStyle/>
        <a:p>
          <a:r>
            <a:rPr lang="ja-JP" altLang="en-US" dirty="0" smtClean="0"/>
            <a:t>プログレッシブ</a:t>
          </a:r>
          <a:r>
            <a:rPr lang="en-US" altLang="ja-JP" dirty="0" smtClean="0"/>
            <a:t/>
          </a:r>
          <a:br>
            <a:rPr lang="en-US" altLang="ja-JP" dirty="0" smtClean="0"/>
          </a:br>
          <a:r>
            <a:rPr lang="ja-JP" altLang="en-US" dirty="0" smtClean="0"/>
            <a:t>ダウンロード</a:t>
          </a:r>
          <a:endParaRPr lang="en-US" dirty="0"/>
        </a:p>
      </dgm:t>
    </dgm:pt>
    <dgm:pt modelId="{36EEFB08-03CF-436A-ADCD-2D1C2D0CAC80}" type="sibTrans" cxnId="{BB760A37-F5C0-41CD-BB85-4BD18C4977F5}">
      <dgm:prSet/>
      <dgm:spPr/>
      <dgm:t>
        <a:bodyPr/>
        <a:lstStyle/>
        <a:p>
          <a:endParaRPr lang="en-US"/>
        </a:p>
      </dgm:t>
    </dgm:pt>
    <dgm:pt modelId="{4B2BC2EE-B3FD-4BED-9508-CF2AF01A4445}" type="parTrans" cxnId="{BB760A37-F5C0-41CD-BB85-4BD18C4977F5}">
      <dgm:prSet/>
      <dgm:spPr/>
      <dgm:t>
        <a:bodyPr/>
        <a:lstStyle/>
        <a:p>
          <a:endParaRPr lang="en-US"/>
        </a:p>
      </dgm:t>
    </dgm:pt>
    <dgm:pt modelId="{17AE5F42-4B24-4ADA-9593-8101225D9D24}" type="sibTrans" cxnId="{731348CD-EB13-4E18-A105-3FEC04D59527}">
      <dgm:prSet/>
      <dgm:spPr/>
      <dgm:t>
        <a:bodyPr/>
        <a:lstStyle/>
        <a:p>
          <a:endParaRPr lang="en-US"/>
        </a:p>
      </dgm:t>
    </dgm:pt>
    <dgm:pt modelId="{9644E5CC-58EF-4BAE-91E8-18E589E99B96}" type="parTrans" cxnId="{731348CD-EB13-4E18-A105-3FEC04D59527}">
      <dgm:prSet/>
      <dgm:spPr/>
      <dgm:t>
        <a:bodyPr/>
        <a:lstStyle/>
        <a:p>
          <a:endParaRPr lang="en-US"/>
        </a:p>
      </dgm:t>
    </dgm:pt>
    <dgm:pt modelId="{6129F912-9C5E-402A-A169-BAC19D08393A}" type="sibTrans" cxnId="{1275F431-8E95-4150-89E1-2C6DCDB5F159}">
      <dgm:prSet/>
      <dgm:spPr/>
      <dgm:t>
        <a:bodyPr/>
        <a:lstStyle/>
        <a:p>
          <a:endParaRPr lang="en-US"/>
        </a:p>
      </dgm:t>
    </dgm:pt>
    <dgm:pt modelId="{16A71B5F-5F42-4D8A-87B2-B2057F584FE1}" type="parTrans" cxnId="{1275F431-8E95-4150-89E1-2C6DCDB5F159}">
      <dgm:prSet/>
      <dgm:spPr/>
      <dgm:t>
        <a:bodyPr/>
        <a:lstStyle/>
        <a:p>
          <a:endParaRPr lang="en-US"/>
        </a:p>
      </dgm:t>
    </dgm:pt>
    <dgm:pt modelId="{AC7F857A-4EC0-4CBB-8F94-AB456981F3E1}">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ja-JP" altLang="en-US" sz="1300" dirty="0" smtClean="0"/>
            <a:t>ユーザー追跡</a:t>
          </a:r>
          <a:endParaRPr lang="en-US" sz="1300" dirty="0"/>
        </a:p>
      </dgm:t>
    </dgm:pt>
    <dgm:pt modelId="{8385C343-DFFC-48C0-B5B7-5951C6F03B9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ja-JP" altLang="en-US" sz="1300" dirty="0" smtClean="0"/>
            <a:t>帯域の使い方</a:t>
          </a:r>
          <a:endParaRPr lang="en-US" sz="1300" dirty="0"/>
        </a:p>
      </dgm:t>
    </dgm:pt>
    <dgm:pt modelId="{FD729DD4-2451-4EE1-B529-B8BD7AAE5647}">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ja-JP" altLang="en-US" sz="1300" dirty="0" smtClean="0"/>
            <a:t>反応のいいエクスペリエンス</a:t>
          </a:r>
          <a:endParaRPr lang="en-US" sz="1300" dirty="0"/>
        </a:p>
      </dgm:t>
    </dgm:pt>
    <dgm:pt modelId="{87D4670F-FB67-4210-866C-28ACEEC306A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ja-JP" altLang="en-US" sz="1600" dirty="0" smtClean="0"/>
            <a:t>メディア</a:t>
          </a:r>
          <a:r>
            <a:rPr lang="en-US" altLang="ja-JP" sz="1600" dirty="0" smtClean="0"/>
            <a:t/>
          </a:r>
          <a:br>
            <a:rPr lang="en-US" altLang="ja-JP" sz="1600" dirty="0" smtClean="0"/>
          </a:br>
          <a:r>
            <a:rPr lang="ja-JP" altLang="en-US" sz="1600" dirty="0" smtClean="0"/>
            <a:t>ストリーミング</a:t>
          </a:r>
          <a:endParaRPr lang="en-US" altLang="ja-JP" sz="1600" dirty="0" smtClean="0"/>
        </a:p>
      </dgm:t>
    </dgm:pt>
    <dgm:pt modelId="{676E63B4-DA7A-4105-A3A6-9A4F4EAC6A3F}" type="sibTrans" cxnId="{F88F70C7-AE07-47C2-8748-0BC081D44297}">
      <dgm:prSet/>
      <dgm:spPr/>
      <dgm:t>
        <a:bodyPr/>
        <a:lstStyle/>
        <a:p>
          <a:endParaRPr lang="en-US"/>
        </a:p>
      </dgm:t>
    </dgm:pt>
    <dgm:pt modelId="{D44ED8BE-E0B8-4832-B446-7A6713AB1C7A}" type="parTrans" cxnId="{F88F70C7-AE07-47C2-8748-0BC081D44297}">
      <dgm:prSet/>
      <dgm:spPr/>
      <dgm:t>
        <a:bodyPr/>
        <a:lstStyle/>
        <a:p>
          <a:endParaRPr lang="en-US"/>
        </a:p>
      </dgm:t>
    </dgm:pt>
    <dgm:pt modelId="{777A746E-0A78-4A20-949A-51DC54F1DDB4}" type="sibTrans" cxnId="{2C5F5A10-7C2F-4B22-B81D-C46D61595F40}">
      <dgm:prSet/>
      <dgm:spPr/>
      <dgm:t>
        <a:bodyPr/>
        <a:lstStyle/>
        <a:p>
          <a:endParaRPr lang="en-US"/>
        </a:p>
      </dgm:t>
    </dgm:pt>
    <dgm:pt modelId="{8F14FE66-FD47-4294-ABA6-CD17C5F78A4B}" type="parTrans" cxnId="{2C5F5A10-7C2F-4B22-B81D-C46D61595F40}">
      <dgm:prSet/>
      <dgm:spPr/>
      <dgm:t>
        <a:bodyPr/>
        <a:lstStyle/>
        <a:p>
          <a:endParaRPr lang="en-US"/>
        </a:p>
      </dgm:t>
    </dgm:pt>
    <dgm:pt modelId="{CEF02BE2-BD44-4A02-AE93-B15F9A70CE1E}" type="sibTrans" cxnId="{3C6FC118-BBF9-4E3F-B607-EB0774BA998C}">
      <dgm:prSet/>
      <dgm:spPr/>
      <dgm:t>
        <a:bodyPr/>
        <a:lstStyle/>
        <a:p>
          <a:endParaRPr lang="en-US"/>
        </a:p>
      </dgm:t>
    </dgm:pt>
    <dgm:pt modelId="{0CD28DDD-D16C-47E2-A5A4-B0AA5F21579E}" type="parTrans" cxnId="{3C6FC118-BBF9-4E3F-B607-EB0774BA998C}">
      <dgm:prSet/>
      <dgm:spPr/>
      <dgm:t>
        <a:bodyPr/>
        <a:lstStyle/>
        <a:p>
          <a:endParaRPr lang="en-US"/>
        </a:p>
      </dgm:t>
    </dgm:pt>
    <dgm:pt modelId="{37E03993-9A3A-48DE-8E89-6EAE31ADD343}" type="sibTrans" cxnId="{BA41DBA2-555C-4BB0-A64D-A8DA04281490}">
      <dgm:prSet/>
      <dgm:spPr/>
      <dgm:t>
        <a:bodyPr/>
        <a:lstStyle/>
        <a:p>
          <a:endParaRPr lang="en-US"/>
        </a:p>
      </dgm:t>
    </dgm:pt>
    <dgm:pt modelId="{9D640389-15A3-4C85-82A9-757C5FB71E15}" type="parTrans" cxnId="{BA41DBA2-555C-4BB0-A64D-A8DA04281490}">
      <dgm:prSet/>
      <dgm:spPr/>
      <dgm:t>
        <a:bodyPr/>
        <a:lstStyle/>
        <a:p>
          <a:endParaRPr lang="en-US"/>
        </a:p>
      </dgm:t>
    </dgm:pt>
    <dgm:pt modelId="{20A8DCD5-770E-4394-BAC2-E07D88703A82}">
      <dgm:prSet>
        <dgm:style>
          <a:lnRef idx="1">
            <a:schemeClr val="accent6"/>
          </a:lnRef>
          <a:fillRef idx="3">
            <a:schemeClr val="accent6"/>
          </a:fillRef>
          <a:effectRef idx="2">
            <a:schemeClr val="accent6"/>
          </a:effectRef>
          <a:fontRef idx="minor">
            <a:schemeClr val="lt1"/>
          </a:fontRef>
        </dgm:style>
      </dgm:prSet>
      <dgm:spPr/>
      <dgm:t>
        <a:bodyPr/>
        <a:lstStyle/>
        <a:p>
          <a:r>
            <a:rPr lang="ja-JP" altLang="en-US" sz="1200" dirty="0" smtClean="0"/>
            <a:t>帯域の無駄使い</a:t>
          </a:r>
          <a:r>
            <a:rPr lang="en-US" sz="1200" dirty="0" smtClean="0"/>
            <a:t> (</a:t>
          </a:r>
          <a:r>
            <a:rPr lang="ja-JP" altLang="en-US" sz="1200" dirty="0" smtClean="0"/>
            <a:t>例：</a:t>
          </a:r>
          <a:r>
            <a:rPr lang="en-US" sz="1200" dirty="0" smtClean="0"/>
            <a:t>20% </a:t>
          </a:r>
          <a:r>
            <a:rPr lang="ja-JP" altLang="en-US" sz="1200" dirty="0" smtClean="0"/>
            <a:t>視聴</a:t>
          </a:r>
          <a:r>
            <a:rPr lang="en-US" sz="1200" dirty="0" smtClean="0"/>
            <a:t>)</a:t>
          </a:r>
          <a:endParaRPr lang="en-US" sz="1200" dirty="0"/>
        </a:p>
      </dgm:t>
    </dgm:pt>
    <dgm:pt modelId="{328F3268-3769-4D5A-BC65-C416872476A3}" type="sibTrans" cxnId="{514DBE5F-E0EE-4A49-BB7C-918B5FAC3F85}">
      <dgm:prSet/>
      <dgm:spPr/>
      <dgm:t>
        <a:bodyPr/>
        <a:lstStyle/>
        <a:p>
          <a:endParaRPr lang="en-US"/>
        </a:p>
      </dgm:t>
    </dgm:pt>
    <dgm:pt modelId="{380B9836-73C1-40F0-8952-81D906A28EE2}" type="parTrans" cxnId="{514DBE5F-E0EE-4A49-BB7C-918B5FAC3F85}">
      <dgm:prSet/>
      <dgm:spPr/>
      <dgm:t>
        <a:bodyPr/>
        <a:lstStyle/>
        <a:p>
          <a:endParaRPr lang="en-US"/>
        </a:p>
      </dgm:t>
    </dgm:pt>
    <dgm:pt modelId="{4E67B47F-D416-42FD-A65C-E2088AF34070}" type="pres">
      <dgm:prSet presAssocID="{6E046CBC-C1EE-46D2-9E0C-3C1B112C7C35}" presName="matrix" presStyleCnt="0">
        <dgm:presLayoutVars>
          <dgm:chMax val="1"/>
          <dgm:dir/>
          <dgm:resizeHandles val="exact"/>
        </dgm:presLayoutVars>
      </dgm:prSet>
      <dgm:spPr/>
      <dgm:t>
        <a:bodyPr/>
        <a:lstStyle/>
        <a:p>
          <a:endParaRPr lang="en-US"/>
        </a:p>
      </dgm:t>
    </dgm:pt>
    <dgm:pt modelId="{D4AC283E-A53D-4DC9-B207-1FCF924BF8F3}" type="pres">
      <dgm:prSet presAssocID="{6E046CBC-C1EE-46D2-9E0C-3C1B112C7C35}" presName="diamond" presStyleLbl="bgShp" presStyleIdx="0" presStyleCnt="1"/>
      <dgm:spPr/>
    </dgm:pt>
    <dgm:pt modelId="{D4CAA5FD-AD85-4C17-8B5C-40BF1527DCC4}" type="pres">
      <dgm:prSet presAssocID="{6E046CBC-C1EE-46D2-9E0C-3C1B112C7C35}" presName="quad1" presStyleLbl="node1" presStyleIdx="0" presStyleCnt="4" custScaleX="124360" custLinFactNeighborX="-11539">
        <dgm:presLayoutVars>
          <dgm:chMax val="0"/>
          <dgm:chPref val="0"/>
          <dgm:bulletEnabled val="1"/>
        </dgm:presLayoutVars>
      </dgm:prSet>
      <dgm:spPr/>
      <dgm:t>
        <a:bodyPr/>
        <a:lstStyle/>
        <a:p>
          <a:endParaRPr lang="en-US"/>
        </a:p>
      </dgm:t>
    </dgm:pt>
    <dgm:pt modelId="{6F4915C3-41B6-4311-92A6-8D7CD22D3F4B}" type="pres">
      <dgm:prSet presAssocID="{6E046CBC-C1EE-46D2-9E0C-3C1B112C7C35}" presName="quad2" presStyleLbl="node1" presStyleIdx="1" presStyleCnt="4" custScaleX="124360" custLinFactNeighborX="12180">
        <dgm:presLayoutVars>
          <dgm:chMax val="0"/>
          <dgm:chPref val="0"/>
          <dgm:bulletEnabled val="1"/>
        </dgm:presLayoutVars>
      </dgm:prSet>
      <dgm:spPr/>
      <dgm:t>
        <a:bodyPr/>
        <a:lstStyle/>
        <a:p>
          <a:endParaRPr lang="en-US"/>
        </a:p>
      </dgm:t>
    </dgm:pt>
    <dgm:pt modelId="{EC56E9FC-045A-4C56-BCBA-D575194D72A3}" type="pres">
      <dgm:prSet presAssocID="{6E046CBC-C1EE-46D2-9E0C-3C1B112C7C35}" presName="quad3" presStyleLbl="node1" presStyleIdx="2" presStyleCnt="4" custScaleX="124360" custScaleY="111541" custLinFactNeighborX="-12180" custLinFactNeighborY="9615">
        <dgm:presLayoutVars>
          <dgm:chMax val="0"/>
          <dgm:chPref val="0"/>
          <dgm:bulletEnabled val="1"/>
        </dgm:presLayoutVars>
      </dgm:prSet>
      <dgm:spPr/>
      <dgm:t>
        <a:bodyPr/>
        <a:lstStyle/>
        <a:p>
          <a:endParaRPr lang="en-US"/>
        </a:p>
      </dgm:t>
    </dgm:pt>
    <dgm:pt modelId="{BAA03366-1397-4BA5-AAC4-0B26DDF8996C}" type="pres">
      <dgm:prSet presAssocID="{6E046CBC-C1EE-46D2-9E0C-3C1B112C7C35}" presName="quad4" presStyleLbl="node1" presStyleIdx="3" presStyleCnt="4" custScaleX="124360" custScaleY="111541" custLinFactNeighborX="12180" custLinFactNeighborY="9615">
        <dgm:presLayoutVars>
          <dgm:chMax val="0"/>
          <dgm:chPref val="0"/>
          <dgm:bulletEnabled val="1"/>
        </dgm:presLayoutVars>
      </dgm:prSet>
      <dgm:spPr/>
      <dgm:t>
        <a:bodyPr/>
        <a:lstStyle/>
        <a:p>
          <a:endParaRPr lang="en-US"/>
        </a:p>
      </dgm:t>
    </dgm:pt>
  </dgm:ptLst>
  <dgm:cxnLst>
    <dgm:cxn modelId="{F9F3A21A-2CBD-4375-84A1-6D4E98C030A3}" type="presOf" srcId="{CD13C936-8758-4C48-9024-2BFFA0A2DEEF}" destId="{6F4915C3-41B6-4311-92A6-8D7CD22D3F4B}" srcOrd="0" destOrd="0" presId="urn:microsoft.com/office/officeart/2005/8/layout/matrix3"/>
    <dgm:cxn modelId="{7C448A06-6FC4-4842-917A-8FC985605193}" srcId="{3C96090D-E621-42CC-AB78-763AADAFB09B}" destId="{E4B0F062-0D69-4063-9EA3-FA1EC63F46CF}" srcOrd="1" destOrd="0" parTransId="{10928BD4-002E-4577-9E29-7367E9010DA7}" sibTransId="{571DB063-A30D-4AE3-BBB1-0E406DCE1776}"/>
    <dgm:cxn modelId="{514DBE5F-E0EE-4A49-BB7C-918B5FAC3F85}" srcId="{3C96090D-E621-42CC-AB78-763AADAFB09B}" destId="{20A8DCD5-770E-4394-BAC2-E07D88703A82}" srcOrd="2" destOrd="0" parTransId="{380B9836-73C1-40F0-8952-81D906A28EE2}" sibTransId="{328F3268-3769-4D5A-BC65-C416872476A3}"/>
    <dgm:cxn modelId="{A6D2FF25-84D2-4903-AE3F-7ED2F32FE77B}" type="presOf" srcId="{DBD8243A-EC69-403D-B6E7-07E7C2A77799}" destId="{6F4915C3-41B6-4311-92A6-8D7CD22D3F4B}" srcOrd="0" destOrd="2" presId="urn:microsoft.com/office/officeart/2005/8/layout/matrix3"/>
    <dgm:cxn modelId="{FB37FCBA-3F35-4C1D-AF24-1132283847EA}" type="presOf" srcId="{AB2265EB-7A8F-4E6C-B9D1-A4D5F880B360}" destId="{6F4915C3-41B6-4311-92A6-8D7CD22D3F4B}" srcOrd="0" destOrd="1" presId="urn:microsoft.com/office/officeart/2005/8/layout/matrix3"/>
    <dgm:cxn modelId="{1275F431-8E95-4150-89E1-2C6DCDB5F159}" srcId="{CD13C936-8758-4C48-9024-2BFFA0A2DEEF}" destId="{AB2265EB-7A8F-4E6C-B9D1-A4D5F880B360}" srcOrd="0" destOrd="0" parTransId="{16A71B5F-5F42-4D8A-87B2-B2057F584FE1}" sibTransId="{6129F912-9C5E-402A-A169-BAC19D08393A}"/>
    <dgm:cxn modelId="{BED03CF7-06FF-4FDE-9EC9-480B64F540F1}" type="presOf" srcId="{87D4670F-FB67-4210-866C-28ACEEC306AC}" destId="{D4CAA5FD-AD85-4C17-8B5C-40BF1527DCC4}" srcOrd="0" destOrd="0" presId="urn:microsoft.com/office/officeart/2005/8/layout/matrix3"/>
    <dgm:cxn modelId="{CD861F1E-04C1-4C3A-B8B4-03A83172400C}" srcId="{5A7733C3-F1A2-471C-BA34-7638602C3CEF}" destId="{D8C49E7E-8BCE-44D1-B8AC-8A81C5747663}" srcOrd="0" destOrd="0" parTransId="{06950588-8501-45D0-9D59-2B79D735EFCB}" sibTransId="{03452A37-1450-479A-9F8F-3EEB9865413E}"/>
    <dgm:cxn modelId="{12FA8081-BE02-4A8A-A977-4E79B1B7D7E4}" srcId="{3C96090D-E621-42CC-AB78-763AADAFB09B}" destId="{7D1ADE51-2E46-4916-B7EC-4BDF25ED790C}" srcOrd="0" destOrd="0" parTransId="{E230AFF5-959A-4AAC-99AC-4FFC4BE3DB17}" sibTransId="{2A580DC7-1C68-46AE-B910-8E4AD090286B}"/>
    <dgm:cxn modelId="{795BDE9E-6712-4883-9002-F967453D42C2}" type="presOf" srcId="{68399E5B-5119-4210-BC24-D0E67C232563}" destId="{EC56E9FC-045A-4C56-BCBA-D575194D72A3}" srcOrd="0" destOrd="3" presId="urn:microsoft.com/office/officeart/2005/8/layout/matrix3"/>
    <dgm:cxn modelId="{2C5F5A10-7C2F-4B22-B81D-C46D61595F40}" srcId="{87D4670F-FB67-4210-866C-28ACEEC306AC}" destId="{AC7F857A-4EC0-4CBB-8F94-AB456981F3E1}" srcOrd="2" destOrd="0" parTransId="{8F14FE66-FD47-4294-ABA6-CD17C5F78A4B}" sibTransId="{777A746E-0A78-4A20-949A-51DC54F1DDB4}"/>
    <dgm:cxn modelId="{5ECFA897-B08C-4BCB-A9BC-24AF9A61ABBE}" srcId="{6E046CBC-C1EE-46D2-9E0C-3C1B112C7C35}" destId="{3C96090D-E621-42CC-AB78-763AADAFB09B}" srcOrd="3" destOrd="0" parTransId="{D7AC52D8-424D-4C59-9112-EDDD740EFC79}" sibTransId="{186BCFAD-565B-4988-A936-FA3B96A4D5D2}"/>
    <dgm:cxn modelId="{3BA0A87C-7977-43D9-9651-5E4BF993721F}" type="presOf" srcId="{3C96090D-E621-42CC-AB78-763AADAFB09B}" destId="{BAA03366-1397-4BA5-AAC4-0B26DDF8996C}" srcOrd="0" destOrd="0" presId="urn:microsoft.com/office/officeart/2005/8/layout/matrix3"/>
    <dgm:cxn modelId="{EEB5EAF1-E8BD-4F2C-9801-BEE1AB00A5D7}" srcId="{5A7733C3-F1A2-471C-BA34-7638602C3CEF}" destId="{F209DF24-7818-4D3A-A230-3219291B9049}" srcOrd="1" destOrd="0" parTransId="{3E6EDECD-6A71-4B7F-B766-1D175AF9514E}" sibTransId="{A2278042-10DF-4850-81D3-667143AFE553}"/>
    <dgm:cxn modelId="{A715CBE3-8A34-49B9-90E1-47E9307A45C2}" type="presOf" srcId="{6B4BF4A3-BC34-4B20-B19F-BD962528A883}" destId="{BAA03366-1397-4BA5-AAC4-0B26DDF8996C}" srcOrd="0" destOrd="4" presId="urn:microsoft.com/office/officeart/2005/8/layout/matrix3"/>
    <dgm:cxn modelId="{BA41DBA2-555C-4BB0-A64D-A8DA04281490}" srcId="{87D4670F-FB67-4210-866C-28ACEEC306AC}" destId="{FD729DD4-2451-4EE1-B529-B8BD7AAE5647}" srcOrd="0" destOrd="0" parTransId="{9D640389-15A3-4C85-82A9-757C5FB71E15}" sibTransId="{37E03993-9A3A-48DE-8E89-6EAE31ADD343}"/>
    <dgm:cxn modelId="{DF081DC8-3A44-482B-AC92-78DA5137637E}" type="presOf" srcId="{20A8DCD5-770E-4394-BAC2-E07D88703A82}" destId="{BAA03366-1397-4BA5-AAC4-0B26DDF8996C}" srcOrd="0" destOrd="3" presId="urn:microsoft.com/office/officeart/2005/8/layout/matrix3"/>
    <dgm:cxn modelId="{CAADCDEB-9893-434A-A626-A2692A6CAF44}" srcId="{3C96090D-E621-42CC-AB78-763AADAFB09B}" destId="{6B4BF4A3-BC34-4B20-B19F-BD962528A883}" srcOrd="3" destOrd="0" parTransId="{6A590363-D658-42B7-A636-8A3A3AF25236}" sibTransId="{C15AB811-A7E5-4BFF-BD16-82BA1F25DC04}"/>
    <dgm:cxn modelId="{BB760A37-F5C0-41CD-BB85-4BD18C4977F5}" srcId="{6E046CBC-C1EE-46D2-9E0C-3C1B112C7C35}" destId="{CD13C936-8758-4C48-9024-2BFFA0A2DEEF}" srcOrd="1" destOrd="0" parTransId="{4B2BC2EE-B3FD-4BED-9508-CF2AF01A4445}" sibTransId="{36EEFB08-03CF-436A-ADCD-2D1C2D0CAC80}"/>
    <dgm:cxn modelId="{3824EBBC-4A58-45FC-9407-747FD64CBDF8}" type="presOf" srcId="{7D1ADE51-2E46-4916-B7EC-4BDF25ED790C}" destId="{BAA03366-1397-4BA5-AAC4-0B26DDF8996C}" srcOrd="0" destOrd="1" presId="urn:microsoft.com/office/officeart/2005/8/layout/matrix3"/>
    <dgm:cxn modelId="{B4DC1876-88CF-4C53-93AD-7E982D1E0442}" type="presOf" srcId="{F209DF24-7818-4D3A-A230-3219291B9049}" destId="{EC56E9FC-045A-4C56-BCBA-D575194D72A3}" srcOrd="0" destOrd="2" presId="urn:microsoft.com/office/officeart/2005/8/layout/matrix3"/>
    <dgm:cxn modelId="{E1A8C272-86CF-43FC-87A1-9D0C473D0FBB}" type="presOf" srcId="{5A7733C3-F1A2-471C-BA34-7638602C3CEF}" destId="{EC56E9FC-045A-4C56-BCBA-D575194D72A3}" srcOrd="0" destOrd="0" presId="urn:microsoft.com/office/officeart/2005/8/layout/matrix3"/>
    <dgm:cxn modelId="{09D04390-B6C6-4A90-9CCC-0FCC0B5F6848}" type="presOf" srcId="{8385C343-DFFC-48C0-B5B7-5951C6F03B99}" destId="{D4CAA5FD-AD85-4C17-8B5C-40BF1527DCC4}" srcOrd="0" destOrd="2" presId="urn:microsoft.com/office/officeart/2005/8/layout/matrix3"/>
    <dgm:cxn modelId="{F88F70C7-AE07-47C2-8748-0BC081D44297}" srcId="{6E046CBC-C1EE-46D2-9E0C-3C1B112C7C35}" destId="{87D4670F-FB67-4210-866C-28ACEEC306AC}" srcOrd="0" destOrd="0" parTransId="{D44ED8BE-E0B8-4832-B446-7A6713AB1C7A}" sibTransId="{676E63B4-DA7A-4105-A3A6-9A4F4EAC6A3F}"/>
    <dgm:cxn modelId="{6D684428-8973-49A7-B8E7-FE26EA03C421}" type="presOf" srcId="{D8C49E7E-8BCE-44D1-B8AC-8A81C5747663}" destId="{EC56E9FC-045A-4C56-BCBA-D575194D72A3}" srcOrd="0" destOrd="1" presId="urn:microsoft.com/office/officeart/2005/8/layout/matrix3"/>
    <dgm:cxn modelId="{A4D544E8-F389-47E8-AC07-C938D5E08926}" type="presOf" srcId="{6E046CBC-C1EE-46D2-9E0C-3C1B112C7C35}" destId="{4E67B47F-D416-42FD-A65C-E2088AF34070}" srcOrd="0" destOrd="0" presId="urn:microsoft.com/office/officeart/2005/8/layout/matrix3"/>
    <dgm:cxn modelId="{74EA6D83-F898-41F8-921E-184548F3F0C5}" srcId="{5A7733C3-F1A2-471C-BA34-7638602C3CEF}" destId="{68399E5B-5119-4210-BC24-D0E67C232563}" srcOrd="2" destOrd="0" parTransId="{13EA40B0-5010-4E01-8090-29007001F502}" sibTransId="{02B182CA-A2F3-4B5C-BA48-ED7950D88ED6}"/>
    <dgm:cxn modelId="{731348CD-EB13-4E18-A105-3FEC04D59527}" srcId="{CD13C936-8758-4C48-9024-2BFFA0A2DEEF}" destId="{DBD8243A-EC69-403D-B6E7-07E7C2A77799}" srcOrd="1" destOrd="0" parTransId="{9644E5CC-58EF-4BAE-91E8-18E589E99B96}" sibTransId="{17AE5F42-4B24-4ADA-9593-8101225D9D24}"/>
    <dgm:cxn modelId="{3C6FC118-BBF9-4E3F-B607-EB0774BA998C}" srcId="{87D4670F-FB67-4210-866C-28ACEEC306AC}" destId="{8385C343-DFFC-48C0-B5B7-5951C6F03B99}" srcOrd="1" destOrd="0" parTransId="{0CD28DDD-D16C-47E2-A5A4-B0AA5F21579E}" sibTransId="{CEF02BE2-BD44-4A02-AE93-B15F9A70CE1E}"/>
    <dgm:cxn modelId="{72EA3611-3AA1-41F2-AEB5-B8F3E36E3B81}" type="presOf" srcId="{AC7F857A-4EC0-4CBB-8F94-AB456981F3E1}" destId="{D4CAA5FD-AD85-4C17-8B5C-40BF1527DCC4}" srcOrd="0" destOrd="3" presId="urn:microsoft.com/office/officeart/2005/8/layout/matrix3"/>
    <dgm:cxn modelId="{A86211D4-C811-4681-9578-457831B8F457}" type="presOf" srcId="{FD729DD4-2451-4EE1-B529-B8BD7AAE5647}" destId="{D4CAA5FD-AD85-4C17-8B5C-40BF1527DCC4}" srcOrd="0" destOrd="1" presId="urn:microsoft.com/office/officeart/2005/8/layout/matrix3"/>
    <dgm:cxn modelId="{478AC236-B7EE-4872-AF48-4B283588BF32}" type="presOf" srcId="{E4B0F062-0D69-4063-9EA3-FA1EC63F46CF}" destId="{BAA03366-1397-4BA5-AAC4-0B26DDF8996C}" srcOrd="0" destOrd="2" presId="urn:microsoft.com/office/officeart/2005/8/layout/matrix3"/>
    <dgm:cxn modelId="{CDC83934-A4B2-4AB2-B838-7761708F2BB2}" srcId="{6E046CBC-C1EE-46D2-9E0C-3C1B112C7C35}" destId="{5A7733C3-F1A2-471C-BA34-7638602C3CEF}" srcOrd="2" destOrd="0" parTransId="{79DC2E3F-8A85-4245-907B-CBF3A014567E}" sibTransId="{1ED5245A-5A3B-4CC0-9DC8-AE86A3D0D7F3}"/>
    <dgm:cxn modelId="{DAE0DEFD-4012-4D9F-BEC6-CF573ABB2128}" type="presParOf" srcId="{4E67B47F-D416-42FD-A65C-E2088AF34070}" destId="{D4AC283E-A53D-4DC9-B207-1FCF924BF8F3}" srcOrd="0" destOrd="0" presId="urn:microsoft.com/office/officeart/2005/8/layout/matrix3"/>
    <dgm:cxn modelId="{F45C22E7-9E50-479A-8872-668A2E383CAE}" type="presParOf" srcId="{4E67B47F-D416-42FD-A65C-E2088AF34070}" destId="{D4CAA5FD-AD85-4C17-8B5C-40BF1527DCC4}" srcOrd="1" destOrd="0" presId="urn:microsoft.com/office/officeart/2005/8/layout/matrix3"/>
    <dgm:cxn modelId="{313FC1B2-45DC-48F2-8F57-E7793A4418A3}" type="presParOf" srcId="{4E67B47F-D416-42FD-A65C-E2088AF34070}" destId="{6F4915C3-41B6-4311-92A6-8D7CD22D3F4B}" srcOrd="2" destOrd="0" presId="urn:microsoft.com/office/officeart/2005/8/layout/matrix3"/>
    <dgm:cxn modelId="{6C3F4003-2B70-452D-B330-357FBC4FF433}" type="presParOf" srcId="{4E67B47F-D416-42FD-A65C-E2088AF34070}" destId="{EC56E9FC-045A-4C56-BCBA-D575194D72A3}" srcOrd="3" destOrd="0" presId="urn:microsoft.com/office/officeart/2005/8/layout/matrix3"/>
    <dgm:cxn modelId="{E60AC74F-32E2-4C5B-915D-08392390E79F}" type="presParOf" srcId="{4E67B47F-D416-42FD-A65C-E2088AF34070}" destId="{BAA03366-1397-4BA5-AAC4-0B26DDF8996C}"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15F5C-F696-4E44-A4F8-C035A397FF20}">
      <dsp:nvSpPr>
        <dsp:cNvPr id="0" name=""/>
        <dsp:cNvSpPr/>
      </dsp:nvSpPr>
      <dsp:spPr>
        <a:xfrm>
          <a:off x="642941" y="0"/>
          <a:ext cx="7286676" cy="4714907"/>
        </a:xfrm>
        <a:prstGeom prst="rightArrow">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4F31B3-3796-48D6-81D1-D1ECE4F08002}">
      <dsp:nvSpPr>
        <dsp:cNvPr id="0" name=""/>
        <dsp:cNvSpPr/>
      </dsp:nvSpPr>
      <dsp:spPr>
        <a:xfrm>
          <a:off x="1046" y="1414472"/>
          <a:ext cx="1971207" cy="1885963"/>
        </a:xfrm>
        <a:prstGeom prst="roundRect">
          <a:avLst/>
        </a:prstGeom>
        <a:gradFill rotWithShape="0">
          <a:gsLst>
            <a:gs pos="0">
              <a:schemeClr val="accent2">
                <a:alpha val="90000"/>
                <a:hueOff val="0"/>
                <a:satOff val="0"/>
                <a:lumOff val="0"/>
                <a:alphaOff val="0"/>
                <a:shade val="15000"/>
                <a:satMod val="180000"/>
              </a:schemeClr>
            </a:gs>
            <a:gs pos="50000">
              <a:schemeClr val="accent2">
                <a:alpha val="90000"/>
                <a:hueOff val="0"/>
                <a:satOff val="0"/>
                <a:lumOff val="0"/>
                <a:alphaOff val="0"/>
                <a:shade val="45000"/>
                <a:satMod val="170000"/>
              </a:schemeClr>
            </a:gs>
            <a:gs pos="70000">
              <a:schemeClr val="accent2">
                <a:alpha val="90000"/>
                <a:hueOff val="0"/>
                <a:satOff val="0"/>
                <a:lumOff val="0"/>
                <a:alphaOff val="0"/>
                <a:tint val="99000"/>
                <a:shade val="65000"/>
                <a:satMod val="155000"/>
              </a:schemeClr>
            </a:gs>
            <a:gs pos="100000">
              <a:schemeClr val="accent2">
                <a:alpha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制作</a:t>
          </a:r>
          <a:r>
            <a:rPr kumimoji="1" lang="en-US" altLang="ja-JP" sz="2200" kern="1200" dirty="0" smtClean="0"/>
            <a:t/>
          </a:r>
          <a:br>
            <a:rPr kumimoji="1" lang="en-US" altLang="ja-JP" sz="2200" kern="1200" dirty="0" smtClean="0"/>
          </a:br>
          <a:r>
            <a:rPr kumimoji="1" lang="en-US" altLang="ja-JP" sz="2200" kern="1200" dirty="0" smtClean="0"/>
            <a:t>(</a:t>
          </a:r>
          <a:r>
            <a:rPr kumimoji="1" lang="ja-JP" altLang="en-US" sz="2200" kern="1200" dirty="0" smtClean="0"/>
            <a:t>ソース</a:t>
          </a:r>
          <a:r>
            <a:rPr kumimoji="1" lang="en-US" altLang="ja-JP" sz="2200" kern="1200" dirty="0" smtClean="0"/>
            <a:t>)</a:t>
          </a:r>
          <a:endParaRPr kumimoji="1" lang="ja-JP" altLang="en-US" sz="2200" kern="1200" dirty="0"/>
        </a:p>
      </dsp:txBody>
      <dsp:txXfrm>
        <a:off x="1046" y="1414472"/>
        <a:ext cx="1971207" cy="1885963"/>
      </dsp:txXfrm>
    </dsp:sp>
    <dsp:sp modelId="{C40077BE-3E22-49A0-8A52-22A8473A5CAE}">
      <dsp:nvSpPr>
        <dsp:cNvPr id="0" name=""/>
        <dsp:cNvSpPr/>
      </dsp:nvSpPr>
      <dsp:spPr>
        <a:xfrm>
          <a:off x="2200799" y="1414472"/>
          <a:ext cx="1971207" cy="1885963"/>
        </a:xfrm>
        <a:prstGeom prst="roundRect">
          <a:avLst/>
        </a:prstGeom>
        <a:gradFill rotWithShape="0">
          <a:gsLst>
            <a:gs pos="0">
              <a:schemeClr val="accent2">
                <a:alpha val="90000"/>
                <a:hueOff val="0"/>
                <a:satOff val="0"/>
                <a:lumOff val="0"/>
                <a:alphaOff val="-13333"/>
                <a:shade val="15000"/>
                <a:satMod val="180000"/>
              </a:schemeClr>
            </a:gs>
            <a:gs pos="50000">
              <a:schemeClr val="accent2">
                <a:alpha val="90000"/>
                <a:hueOff val="0"/>
                <a:satOff val="0"/>
                <a:lumOff val="0"/>
                <a:alphaOff val="-13333"/>
                <a:shade val="45000"/>
                <a:satMod val="170000"/>
              </a:schemeClr>
            </a:gs>
            <a:gs pos="70000">
              <a:schemeClr val="accent2">
                <a:alpha val="90000"/>
                <a:hueOff val="0"/>
                <a:satOff val="0"/>
                <a:lumOff val="0"/>
                <a:alphaOff val="-13333"/>
                <a:tint val="99000"/>
                <a:shade val="65000"/>
                <a:satMod val="155000"/>
              </a:schemeClr>
            </a:gs>
            <a:gs pos="100000">
              <a:schemeClr val="accent2">
                <a:alpha val="90000"/>
                <a:hueOff val="0"/>
                <a:satOff val="0"/>
                <a:lumOff val="0"/>
                <a:alphaOff val="-1333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90000"/>
              <a:hueOff val="0"/>
              <a:satOff val="0"/>
              <a:lumOff val="0"/>
              <a:alphaOff val="-13333"/>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圧縮</a:t>
          </a:r>
          <a:r>
            <a:rPr kumimoji="1" lang="en-US" altLang="ja-JP" sz="2200" kern="1200" dirty="0" smtClean="0"/>
            <a:t/>
          </a:r>
          <a:br>
            <a:rPr kumimoji="1" lang="en-US" altLang="ja-JP" sz="2200" kern="1200" dirty="0" smtClean="0"/>
          </a:br>
          <a:r>
            <a:rPr kumimoji="1" lang="en-US" altLang="ja-JP" sz="2200" kern="1200" dirty="0" smtClean="0"/>
            <a:t>(</a:t>
          </a:r>
          <a:r>
            <a:rPr kumimoji="1" lang="ja-JP" altLang="en-US" sz="2200" kern="1200" dirty="0" smtClean="0"/>
            <a:t>エンコード</a:t>
          </a:r>
          <a:r>
            <a:rPr kumimoji="1" lang="en-US" altLang="ja-JP" sz="2200" kern="1200" dirty="0" smtClean="0"/>
            <a:t>)</a:t>
          </a:r>
          <a:endParaRPr kumimoji="1" lang="ja-JP" altLang="en-US" sz="2200" kern="1200" dirty="0"/>
        </a:p>
      </dsp:txBody>
      <dsp:txXfrm>
        <a:off x="2200799" y="1414472"/>
        <a:ext cx="1971207" cy="1885963"/>
      </dsp:txXfrm>
    </dsp:sp>
    <dsp:sp modelId="{2DDAAF8D-F64B-4EA7-A5A2-A537C0FF28D1}">
      <dsp:nvSpPr>
        <dsp:cNvPr id="0" name=""/>
        <dsp:cNvSpPr/>
      </dsp:nvSpPr>
      <dsp:spPr>
        <a:xfrm>
          <a:off x="4400552" y="1414472"/>
          <a:ext cx="1971207" cy="1885963"/>
        </a:xfrm>
        <a:prstGeom prst="roundRect">
          <a:avLst/>
        </a:prstGeom>
        <a:gradFill rotWithShape="0">
          <a:gsLst>
            <a:gs pos="0">
              <a:schemeClr val="accent2">
                <a:alpha val="90000"/>
                <a:hueOff val="0"/>
                <a:satOff val="0"/>
                <a:lumOff val="0"/>
                <a:alphaOff val="-26667"/>
                <a:shade val="15000"/>
                <a:satMod val="180000"/>
              </a:schemeClr>
            </a:gs>
            <a:gs pos="50000">
              <a:schemeClr val="accent2">
                <a:alpha val="90000"/>
                <a:hueOff val="0"/>
                <a:satOff val="0"/>
                <a:lumOff val="0"/>
                <a:alphaOff val="-26667"/>
                <a:shade val="45000"/>
                <a:satMod val="170000"/>
              </a:schemeClr>
            </a:gs>
            <a:gs pos="70000">
              <a:schemeClr val="accent2">
                <a:alpha val="90000"/>
                <a:hueOff val="0"/>
                <a:satOff val="0"/>
                <a:lumOff val="0"/>
                <a:alphaOff val="-26667"/>
                <a:tint val="99000"/>
                <a:shade val="65000"/>
                <a:satMod val="155000"/>
              </a:schemeClr>
            </a:gs>
            <a:gs pos="100000">
              <a:schemeClr val="accent2">
                <a:alpha val="90000"/>
                <a:hueOff val="0"/>
                <a:satOff val="0"/>
                <a:lumOff val="0"/>
                <a:alphaOff val="-26667"/>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90000"/>
              <a:hueOff val="0"/>
              <a:satOff val="0"/>
              <a:lumOff val="0"/>
              <a:alphaOff val="-26667"/>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配置</a:t>
          </a:r>
          <a:r>
            <a:rPr kumimoji="1" lang="en-US" altLang="ja-JP" sz="2200" kern="1200" dirty="0" smtClean="0"/>
            <a:t/>
          </a:r>
          <a:br>
            <a:rPr kumimoji="1" lang="en-US" altLang="ja-JP" sz="2200" kern="1200" dirty="0" smtClean="0"/>
          </a:br>
          <a:r>
            <a:rPr kumimoji="1" lang="en-US" altLang="ja-JP" sz="2200" kern="1200" dirty="0" smtClean="0"/>
            <a:t>(</a:t>
          </a:r>
          <a:r>
            <a:rPr kumimoji="1" lang="ja-JP" altLang="en-US" sz="2200" kern="1200" dirty="0" smtClean="0"/>
            <a:t>サーバー</a:t>
          </a:r>
          <a:r>
            <a:rPr kumimoji="1" lang="en-US" altLang="ja-JP" sz="2200" kern="1200" dirty="0" smtClean="0"/>
            <a:t>)</a:t>
          </a:r>
          <a:endParaRPr kumimoji="1" lang="ja-JP" altLang="en-US" sz="2200" kern="1200" dirty="0"/>
        </a:p>
      </dsp:txBody>
      <dsp:txXfrm>
        <a:off x="4400552" y="1414472"/>
        <a:ext cx="1971207" cy="1885963"/>
      </dsp:txXfrm>
    </dsp:sp>
    <dsp:sp modelId="{BE33B520-A458-4F03-BD10-447D3B2F7026}">
      <dsp:nvSpPr>
        <dsp:cNvPr id="0" name=""/>
        <dsp:cNvSpPr/>
      </dsp:nvSpPr>
      <dsp:spPr>
        <a:xfrm>
          <a:off x="6600306" y="1414472"/>
          <a:ext cx="1971207" cy="1885963"/>
        </a:xfrm>
        <a:prstGeom prst="roundRect">
          <a:avLst/>
        </a:prstGeom>
        <a:gradFill rotWithShape="0">
          <a:gsLst>
            <a:gs pos="0">
              <a:schemeClr val="accent2">
                <a:alpha val="90000"/>
                <a:hueOff val="0"/>
                <a:satOff val="0"/>
                <a:lumOff val="0"/>
                <a:alphaOff val="-40000"/>
                <a:shade val="15000"/>
                <a:satMod val="180000"/>
              </a:schemeClr>
            </a:gs>
            <a:gs pos="50000">
              <a:schemeClr val="accent2">
                <a:alpha val="90000"/>
                <a:hueOff val="0"/>
                <a:satOff val="0"/>
                <a:lumOff val="0"/>
                <a:alphaOff val="-40000"/>
                <a:shade val="45000"/>
                <a:satMod val="170000"/>
              </a:schemeClr>
            </a:gs>
            <a:gs pos="70000">
              <a:schemeClr val="accent2">
                <a:alpha val="90000"/>
                <a:hueOff val="0"/>
                <a:satOff val="0"/>
                <a:lumOff val="0"/>
                <a:alphaOff val="-40000"/>
                <a:tint val="99000"/>
                <a:shade val="65000"/>
                <a:satMod val="155000"/>
              </a:schemeClr>
            </a:gs>
            <a:gs pos="100000">
              <a:schemeClr val="accent2">
                <a:alpha val="90000"/>
                <a:hueOff val="0"/>
                <a:satOff val="0"/>
                <a:lumOff val="0"/>
                <a:alphaOff val="-4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alpha val="90000"/>
              <a:hueOff val="0"/>
              <a:satOff val="0"/>
              <a:lumOff val="0"/>
              <a:alphaOff val="-40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smtClean="0"/>
            <a:t>展開</a:t>
          </a:r>
          <a:r>
            <a:rPr kumimoji="1" lang="en-US" altLang="ja-JP" sz="2200" kern="1200" dirty="0" smtClean="0"/>
            <a:t/>
          </a:r>
          <a:br>
            <a:rPr kumimoji="1" lang="en-US" altLang="ja-JP" sz="2200" kern="1200" dirty="0" smtClean="0"/>
          </a:br>
          <a:r>
            <a:rPr kumimoji="1" lang="en-US" altLang="ja-JP" sz="2200" kern="1200" dirty="0" smtClean="0"/>
            <a:t>(</a:t>
          </a:r>
          <a:r>
            <a:rPr kumimoji="1" lang="ja-JP" altLang="en-US" sz="2200" kern="1200" dirty="0" smtClean="0"/>
            <a:t>プレイヤー</a:t>
          </a:r>
          <a:r>
            <a:rPr kumimoji="1" lang="en-US" altLang="ja-JP" sz="2200" kern="1200" dirty="0" smtClean="0"/>
            <a:t>)</a:t>
          </a:r>
          <a:endParaRPr kumimoji="1" lang="ja-JP" altLang="en-US" sz="2200" kern="1200" dirty="0"/>
        </a:p>
      </dsp:txBody>
      <dsp:txXfrm>
        <a:off x="6600306" y="1414472"/>
        <a:ext cx="1971207" cy="188596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32476" y="736"/>
          <a:ext cx="801846" cy="552472"/>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32476" y="553209"/>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553209"/>
        <a:ext cx="801846" cy="297485"/>
      </dsp:txXfrm>
    </dsp:sp>
    <dsp:sp modelId="{AF6766D6-6EF0-4FB8-B64E-38FBE87F6F19}">
      <dsp:nvSpPr>
        <dsp:cNvPr id="0" name=""/>
        <dsp:cNvSpPr/>
      </dsp:nvSpPr>
      <dsp:spPr>
        <a:xfrm>
          <a:off x="132476" y="930879"/>
          <a:ext cx="801846" cy="552472"/>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132476" y="1483351"/>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1483351"/>
        <a:ext cx="801846" cy="297485"/>
      </dsp:txXfrm>
    </dsp:sp>
    <dsp:sp modelId="{E0D3CF38-A5F9-410E-8820-59F212F227B1}">
      <dsp:nvSpPr>
        <dsp:cNvPr id="0" name=""/>
        <dsp:cNvSpPr/>
      </dsp:nvSpPr>
      <dsp:spPr>
        <a:xfrm>
          <a:off x="132476" y="1861021"/>
          <a:ext cx="801846" cy="552472"/>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32476" y="2413493"/>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2413493"/>
        <a:ext cx="801846" cy="297485"/>
      </dsp:txXfrm>
    </dsp:sp>
    <dsp:sp modelId="{4B787137-ECF9-4EAA-BBF1-3E206EFD5565}">
      <dsp:nvSpPr>
        <dsp:cNvPr id="0" name=""/>
        <dsp:cNvSpPr/>
      </dsp:nvSpPr>
      <dsp:spPr>
        <a:xfrm>
          <a:off x="132476" y="2791163"/>
          <a:ext cx="801846" cy="552472"/>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32476" y="3343635"/>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3343635"/>
        <a:ext cx="801846" cy="297485"/>
      </dsp:txXfrm>
    </dsp:sp>
    <dsp:sp modelId="{F4010A88-3B94-4BE9-B600-42489608234C}">
      <dsp:nvSpPr>
        <dsp:cNvPr id="0" name=""/>
        <dsp:cNvSpPr/>
      </dsp:nvSpPr>
      <dsp:spPr>
        <a:xfrm>
          <a:off x="132476" y="3721305"/>
          <a:ext cx="801846" cy="552472"/>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6655E-BD52-428F-ACCE-670D9E9F7B6A}">
      <dsp:nvSpPr>
        <dsp:cNvPr id="0" name=""/>
        <dsp:cNvSpPr/>
      </dsp:nvSpPr>
      <dsp:spPr>
        <a:xfrm>
          <a:off x="132476" y="4273777"/>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4273777"/>
        <a:ext cx="801846" cy="2974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53C0A-8A1B-41D6-B3E0-B83E5BFBF685}">
      <dsp:nvSpPr>
        <dsp:cNvPr id="0" name=""/>
        <dsp:cNvSpPr/>
      </dsp:nvSpPr>
      <dsp:spPr>
        <a:xfrm>
          <a:off x="967" y="0"/>
          <a:ext cx="860970" cy="304800"/>
        </a:xfrm>
        <a:prstGeom prst="chevron">
          <a:avLst/>
        </a:prstGeom>
        <a:gradFill rotWithShape="0">
          <a:gsLst>
            <a:gs pos="0">
              <a:schemeClr val="accent6">
                <a:alpha val="90000"/>
                <a:hueOff val="0"/>
                <a:satOff val="0"/>
                <a:lumOff val="0"/>
                <a:alphaOff val="0"/>
                <a:shade val="15000"/>
                <a:satMod val="180000"/>
              </a:schemeClr>
            </a:gs>
            <a:gs pos="50000">
              <a:schemeClr val="accent6">
                <a:alpha val="90000"/>
                <a:hueOff val="0"/>
                <a:satOff val="0"/>
                <a:lumOff val="0"/>
                <a:alphaOff val="0"/>
                <a:shade val="45000"/>
                <a:satMod val="170000"/>
              </a:schemeClr>
            </a:gs>
            <a:gs pos="70000">
              <a:schemeClr val="accent6">
                <a:alpha val="90000"/>
                <a:hueOff val="0"/>
                <a:satOff val="0"/>
                <a:lumOff val="0"/>
                <a:alphaOff val="0"/>
                <a:tint val="99000"/>
                <a:shade val="65000"/>
                <a:satMod val="155000"/>
              </a:schemeClr>
            </a:gs>
            <a:gs pos="100000">
              <a:schemeClr val="accent6">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967" y="0"/>
        <a:ext cx="860970" cy="304800"/>
      </dsp:txXfrm>
    </dsp:sp>
    <dsp:sp modelId="{FFCE3418-3541-4E84-85A6-4EC35599DA67}">
      <dsp:nvSpPr>
        <dsp:cNvPr id="0" name=""/>
        <dsp:cNvSpPr/>
      </dsp:nvSpPr>
      <dsp:spPr>
        <a:xfrm>
          <a:off x="775841" y="0"/>
          <a:ext cx="860970" cy="304800"/>
        </a:xfrm>
        <a:prstGeom prst="chevron">
          <a:avLst/>
        </a:prstGeom>
        <a:gradFill rotWithShape="0">
          <a:gsLst>
            <a:gs pos="0">
              <a:schemeClr val="accent6">
                <a:alpha val="90000"/>
                <a:hueOff val="0"/>
                <a:satOff val="0"/>
                <a:lumOff val="0"/>
                <a:alphaOff val="-10000"/>
                <a:shade val="15000"/>
                <a:satMod val="180000"/>
              </a:schemeClr>
            </a:gs>
            <a:gs pos="50000">
              <a:schemeClr val="accent6">
                <a:alpha val="90000"/>
                <a:hueOff val="0"/>
                <a:satOff val="0"/>
                <a:lumOff val="0"/>
                <a:alphaOff val="-10000"/>
                <a:shade val="45000"/>
                <a:satMod val="170000"/>
              </a:schemeClr>
            </a:gs>
            <a:gs pos="70000">
              <a:schemeClr val="accent6">
                <a:alpha val="90000"/>
                <a:hueOff val="0"/>
                <a:satOff val="0"/>
                <a:lumOff val="0"/>
                <a:alphaOff val="-10000"/>
                <a:tint val="99000"/>
                <a:shade val="65000"/>
                <a:satMod val="155000"/>
              </a:schemeClr>
            </a:gs>
            <a:gs pos="100000">
              <a:schemeClr val="accent6">
                <a:alpha val="90000"/>
                <a:hueOff val="0"/>
                <a:satOff val="0"/>
                <a:lumOff val="0"/>
                <a:alphaOff val="-1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775841" y="0"/>
        <a:ext cx="860970" cy="304800"/>
      </dsp:txXfrm>
    </dsp:sp>
    <dsp:sp modelId="{C52F8A6F-1ACC-4D6B-8441-CB4E00686CAF}">
      <dsp:nvSpPr>
        <dsp:cNvPr id="0" name=""/>
        <dsp:cNvSpPr/>
      </dsp:nvSpPr>
      <dsp:spPr>
        <a:xfrm>
          <a:off x="1550714" y="0"/>
          <a:ext cx="860970" cy="304800"/>
        </a:xfrm>
        <a:prstGeom prst="chevron">
          <a:avLst/>
        </a:prstGeom>
        <a:gradFill rotWithShape="0">
          <a:gsLst>
            <a:gs pos="0">
              <a:schemeClr val="accent6">
                <a:alpha val="90000"/>
                <a:hueOff val="0"/>
                <a:satOff val="0"/>
                <a:lumOff val="0"/>
                <a:alphaOff val="-20000"/>
                <a:shade val="15000"/>
                <a:satMod val="180000"/>
              </a:schemeClr>
            </a:gs>
            <a:gs pos="50000">
              <a:schemeClr val="accent6">
                <a:alpha val="90000"/>
                <a:hueOff val="0"/>
                <a:satOff val="0"/>
                <a:lumOff val="0"/>
                <a:alphaOff val="-20000"/>
                <a:shade val="45000"/>
                <a:satMod val="170000"/>
              </a:schemeClr>
            </a:gs>
            <a:gs pos="70000">
              <a:schemeClr val="accent6">
                <a:alpha val="90000"/>
                <a:hueOff val="0"/>
                <a:satOff val="0"/>
                <a:lumOff val="0"/>
                <a:alphaOff val="-20000"/>
                <a:tint val="99000"/>
                <a:shade val="65000"/>
                <a:satMod val="155000"/>
              </a:schemeClr>
            </a:gs>
            <a:gs pos="100000">
              <a:schemeClr val="accent6">
                <a:alpha val="90000"/>
                <a:hueOff val="0"/>
                <a:satOff val="0"/>
                <a:lumOff val="0"/>
                <a:alphaOff val="-2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1550714" y="0"/>
        <a:ext cx="860970" cy="304800"/>
      </dsp:txXfrm>
    </dsp:sp>
    <dsp:sp modelId="{58E06A1F-D678-4049-9266-4A1F771A8998}">
      <dsp:nvSpPr>
        <dsp:cNvPr id="0" name=""/>
        <dsp:cNvSpPr/>
      </dsp:nvSpPr>
      <dsp:spPr>
        <a:xfrm>
          <a:off x="2325588" y="0"/>
          <a:ext cx="860970" cy="304800"/>
        </a:xfrm>
        <a:prstGeom prst="chevron">
          <a:avLst/>
        </a:prstGeom>
        <a:gradFill rotWithShape="0">
          <a:gsLst>
            <a:gs pos="0">
              <a:schemeClr val="accent6">
                <a:alpha val="90000"/>
                <a:hueOff val="0"/>
                <a:satOff val="0"/>
                <a:lumOff val="0"/>
                <a:alphaOff val="-30000"/>
                <a:shade val="15000"/>
                <a:satMod val="180000"/>
              </a:schemeClr>
            </a:gs>
            <a:gs pos="50000">
              <a:schemeClr val="accent6">
                <a:alpha val="90000"/>
                <a:hueOff val="0"/>
                <a:satOff val="0"/>
                <a:lumOff val="0"/>
                <a:alphaOff val="-30000"/>
                <a:shade val="45000"/>
                <a:satMod val="170000"/>
              </a:schemeClr>
            </a:gs>
            <a:gs pos="70000">
              <a:schemeClr val="accent6">
                <a:alpha val="90000"/>
                <a:hueOff val="0"/>
                <a:satOff val="0"/>
                <a:lumOff val="0"/>
                <a:alphaOff val="-30000"/>
                <a:tint val="99000"/>
                <a:shade val="65000"/>
                <a:satMod val="155000"/>
              </a:schemeClr>
            </a:gs>
            <a:gs pos="100000">
              <a:schemeClr val="accent6">
                <a:alpha val="90000"/>
                <a:hueOff val="0"/>
                <a:satOff val="0"/>
                <a:lumOff val="0"/>
                <a:alphaOff val="-3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2325588" y="0"/>
        <a:ext cx="860970" cy="304800"/>
      </dsp:txXfrm>
    </dsp:sp>
    <dsp:sp modelId="{B2B17DC1-3A73-44B5-B031-C02AA0AC69CD}">
      <dsp:nvSpPr>
        <dsp:cNvPr id="0" name=""/>
        <dsp:cNvSpPr/>
      </dsp:nvSpPr>
      <dsp:spPr>
        <a:xfrm>
          <a:off x="3100461" y="0"/>
          <a:ext cx="860970" cy="304800"/>
        </a:xfrm>
        <a:prstGeom prst="chevron">
          <a:avLst/>
        </a:prstGeom>
        <a:gradFill rotWithShape="0">
          <a:gsLst>
            <a:gs pos="0">
              <a:schemeClr val="accent6">
                <a:alpha val="90000"/>
                <a:hueOff val="0"/>
                <a:satOff val="0"/>
                <a:lumOff val="0"/>
                <a:alphaOff val="-40000"/>
                <a:shade val="15000"/>
                <a:satMod val="180000"/>
              </a:schemeClr>
            </a:gs>
            <a:gs pos="50000">
              <a:schemeClr val="accent6">
                <a:alpha val="90000"/>
                <a:hueOff val="0"/>
                <a:satOff val="0"/>
                <a:lumOff val="0"/>
                <a:alphaOff val="-40000"/>
                <a:shade val="45000"/>
                <a:satMod val="170000"/>
              </a:schemeClr>
            </a:gs>
            <a:gs pos="70000">
              <a:schemeClr val="accent6">
                <a:alpha val="90000"/>
                <a:hueOff val="0"/>
                <a:satOff val="0"/>
                <a:lumOff val="0"/>
                <a:alphaOff val="-40000"/>
                <a:tint val="99000"/>
                <a:shade val="65000"/>
                <a:satMod val="155000"/>
              </a:schemeClr>
            </a:gs>
            <a:gs pos="100000">
              <a:schemeClr val="accent6">
                <a:alpha val="90000"/>
                <a:hueOff val="0"/>
                <a:satOff val="0"/>
                <a:lumOff val="0"/>
                <a:alphaOff val="-4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3100461" y="0"/>
        <a:ext cx="860970" cy="3048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021" y="41834"/>
          <a:ext cx="352388" cy="242795"/>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021"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021" y="284629"/>
        <a:ext cx="352388" cy="130736"/>
      </dsp:txXfrm>
    </dsp:sp>
    <dsp:sp modelId="{23CD7050-40E6-4177-A881-2799F2CDDD02}">
      <dsp:nvSpPr>
        <dsp:cNvPr id="0" name=""/>
        <dsp:cNvSpPr/>
      </dsp:nvSpPr>
      <dsp:spPr>
        <a:xfrm>
          <a:off x="388663" y="41834"/>
          <a:ext cx="352388" cy="242795"/>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471ED-1B6F-422C-8441-B625B0105397}">
      <dsp:nvSpPr>
        <dsp:cNvPr id="0" name=""/>
        <dsp:cNvSpPr/>
      </dsp:nvSpPr>
      <dsp:spPr>
        <a:xfrm>
          <a:off x="388663"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388663" y="284629"/>
        <a:ext cx="352388" cy="130736"/>
      </dsp:txXfrm>
    </dsp:sp>
    <dsp:sp modelId="{AF6766D6-6EF0-4FB8-B64E-38FBE87F6F19}">
      <dsp:nvSpPr>
        <dsp:cNvPr id="0" name=""/>
        <dsp:cNvSpPr/>
      </dsp:nvSpPr>
      <dsp:spPr>
        <a:xfrm>
          <a:off x="776305" y="41834"/>
          <a:ext cx="352388" cy="242795"/>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776305"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776305" y="284629"/>
        <a:ext cx="352388" cy="130736"/>
      </dsp:txXfrm>
    </dsp:sp>
    <dsp:sp modelId="{E0D3CF38-A5F9-410E-8820-59F212F227B1}">
      <dsp:nvSpPr>
        <dsp:cNvPr id="0" name=""/>
        <dsp:cNvSpPr/>
      </dsp:nvSpPr>
      <dsp:spPr>
        <a:xfrm>
          <a:off x="1163947" y="41834"/>
          <a:ext cx="352388" cy="242795"/>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163947"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163947" y="284629"/>
        <a:ext cx="352388" cy="130736"/>
      </dsp:txXfrm>
    </dsp:sp>
    <dsp:sp modelId="{4B787137-ECF9-4EAA-BBF1-3E206EFD5565}">
      <dsp:nvSpPr>
        <dsp:cNvPr id="0" name=""/>
        <dsp:cNvSpPr/>
      </dsp:nvSpPr>
      <dsp:spPr>
        <a:xfrm>
          <a:off x="1551590" y="41834"/>
          <a:ext cx="352388" cy="242795"/>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551590"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551590" y="284629"/>
        <a:ext cx="352388" cy="13073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CB2A06-4FEB-48AD-A052-980F50F462B1}">
      <dsp:nvSpPr>
        <dsp:cNvPr id="0" name=""/>
        <dsp:cNvSpPr/>
      </dsp:nvSpPr>
      <dsp:spPr>
        <a:xfrm>
          <a:off x="0" y="228601"/>
          <a:ext cx="1371600" cy="548640"/>
        </a:xfrm>
        <a:prstGeom prst="leftRightRibbon">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extrusionH="152250"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E27E0C3B-615C-4A3E-B566-375868494656}">
      <dsp:nvSpPr>
        <dsp:cNvPr id="0" name=""/>
        <dsp:cNvSpPr/>
      </dsp:nvSpPr>
      <dsp:spPr>
        <a:xfrm>
          <a:off x="164592" y="380492"/>
          <a:ext cx="452627" cy="268833"/>
        </a:xfrm>
        <a:prstGeom prst="rect">
          <a:avLst/>
        </a:prstGeom>
        <a:noFill/>
        <a:ln>
          <a:noFill/>
        </a:ln>
        <a:effectLst>
          <a:outerShdw blurRad="50800" dist="38100" dir="5400000" rotWithShape="0">
            <a:srgbClr val="000000">
              <a:alpha val="35000"/>
            </a:srgbClr>
          </a:outerShdw>
        </a:effectLst>
        <a:scene3d>
          <a:camera prst="isometricOffAxis1Right"/>
          <a:lightRig rig="soft" dir="t"/>
          <a:backdrop>
            <a:anchor x="0" y="0" z="-210000"/>
            <a:norm dx="0" dy="0" dz="914400"/>
            <a:up dx="0" dy="914400" dz="0"/>
          </a:backdrop>
        </a:scene3d>
        <a:sp3d/>
      </dsp:spPr>
      <dsp:style>
        <a:lnRef idx="0">
          <a:scrgbClr r="0" g="0" b="0"/>
        </a:lnRef>
        <a:fillRef idx="1">
          <a:scrgbClr r="0" g="0" b="0"/>
        </a:fillRef>
        <a:effectRef idx="2">
          <a:scrgbClr r="0" g="0" b="0"/>
        </a:effectRef>
        <a:fontRef idx="minor">
          <a:schemeClr val="lt1"/>
        </a:fontRef>
      </dsp:style>
      <dsp:txBody>
        <a:bodyPr spcFirstLastPara="0" vert="horz" wrap="square" lIns="0" tIns="39116" rIns="0" bIns="41910" numCol="1" spcCol="1270" anchor="ctr" anchorCtr="0">
          <a:noAutofit/>
          <a:sp3d extrusionH="28000" prstMaterial="matte"/>
        </a:bodyPr>
        <a:lstStyle/>
        <a:p>
          <a:pPr lvl="0" algn="ctr" defTabSz="488950">
            <a:lnSpc>
              <a:spcPct val="90000"/>
            </a:lnSpc>
            <a:spcBef>
              <a:spcPct val="0"/>
            </a:spcBef>
            <a:spcAft>
              <a:spcPct val="35000"/>
            </a:spcAft>
          </a:pPr>
          <a:endParaRPr lang="en-US" sz="1100" kern="1200" dirty="0"/>
        </a:p>
      </dsp:txBody>
      <dsp:txXfrm>
        <a:off x="164592" y="380492"/>
        <a:ext cx="452627" cy="268833"/>
      </dsp:txXfrm>
    </dsp:sp>
    <dsp:sp modelId="{2B947D57-27C0-4C61-BC68-0694F02F72EA}">
      <dsp:nvSpPr>
        <dsp:cNvPr id="0" name=""/>
        <dsp:cNvSpPr/>
      </dsp:nvSpPr>
      <dsp:spPr>
        <a:xfrm>
          <a:off x="685800" y="468274"/>
          <a:ext cx="534924" cy="268833"/>
        </a:xfrm>
        <a:prstGeom prst="rect">
          <a:avLst/>
        </a:prstGeom>
        <a:noFill/>
        <a:ln>
          <a:noFill/>
        </a:ln>
        <a:effectLst>
          <a:outerShdw blurRad="63500" dist="38100" dir="5400000" rotWithShape="0">
            <a:srgbClr val="000000">
              <a:alpha val="45000"/>
            </a:srgbClr>
          </a:outerShdw>
        </a:effectLst>
        <a:scene3d>
          <a:camera prst="isometricOffAxis1Right"/>
          <a:lightRig rig="soft" dir="t"/>
          <a:backdrop>
            <a:anchor x="0" y="0" z="-210000"/>
            <a:norm dx="0" dy="0" dz="914400"/>
            <a:up dx="0" dy="914400" dz="0"/>
          </a:backdrop>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39116" rIns="0" bIns="41910" numCol="1" spcCol="1270" anchor="ctr" anchorCtr="0">
          <a:noAutofit/>
          <a:sp3d extrusionH="28000" prstMaterial="matte"/>
        </a:bodyPr>
        <a:lstStyle/>
        <a:p>
          <a:pPr lvl="0" algn="ctr" defTabSz="488950">
            <a:lnSpc>
              <a:spcPct val="90000"/>
            </a:lnSpc>
            <a:spcBef>
              <a:spcPct val="0"/>
            </a:spcBef>
            <a:spcAft>
              <a:spcPct val="35000"/>
            </a:spcAft>
          </a:pPr>
          <a:endParaRPr lang="en-US" sz="1100" kern="1200" dirty="0"/>
        </a:p>
      </dsp:txBody>
      <dsp:txXfrm>
        <a:off x="685800" y="468274"/>
        <a:ext cx="534924" cy="2688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15F5C-F696-4E44-A4F8-C035A397FF20}">
      <dsp:nvSpPr>
        <dsp:cNvPr id="0" name=""/>
        <dsp:cNvSpPr/>
      </dsp:nvSpPr>
      <dsp:spPr>
        <a:xfrm>
          <a:off x="573289" y="0"/>
          <a:ext cx="6497286" cy="471490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4F31B3-3796-48D6-81D1-D1ECE4F08002}">
      <dsp:nvSpPr>
        <dsp:cNvPr id="0" name=""/>
        <dsp:cNvSpPr/>
      </dsp:nvSpPr>
      <dsp:spPr>
        <a:xfrm>
          <a:off x="2304" y="1414472"/>
          <a:ext cx="1397218" cy="1885963"/>
        </a:xfrm>
        <a:prstGeom prst="roundRect">
          <a:avLst/>
        </a:prstGeom>
        <a:solidFill>
          <a:schemeClr val="accent2">
            <a:alpha val="9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制作</a:t>
          </a:r>
          <a:endParaRPr kumimoji="1" lang="ja-JP" altLang="en-US" sz="2300" kern="1200" dirty="0"/>
        </a:p>
      </dsp:txBody>
      <dsp:txXfrm>
        <a:off x="2304" y="1414472"/>
        <a:ext cx="1397218" cy="1885963"/>
      </dsp:txXfrm>
    </dsp:sp>
    <dsp:sp modelId="{A5CDDCAE-5EA3-497A-A502-3137BB4A8D50}">
      <dsp:nvSpPr>
        <dsp:cNvPr id="0" name=""/>
        <dsp:cNvSpPr/>
      </dsp:nvSpPr>
      <dsp:spPr>
        <a:xfrm>
          <a:off x="1562814" y="1414472"/>
          <a:ext cx="1397218" cy="1885963"/>
        </a:xfrm>
        <a:prstGeom prst="roundRect">
          <a:avLst/>
        </a:prstGeom>
        <a:solidFill>
          <a:schemeClr val="accent2">
            <a:alpha val="90000"/>
            <a:hueOff val="0"/>
            <a:satOff val="0"/>
            <a:lumOff val="0"/>
            <a:alphaOff val="-1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圧縮</a:t>
          </a:r>
          <a:endParaRPr kumimoji="1" lang="ja-JP" altLang="en-US" sz="2300" kern="1200" dirty="0"/>
        </a:p>
      </dsp:txBody>
      <dsp:txXfrm>
        <a:off x="1562814" y="1414472"/>
        <a:ext cx="1397218" cy="1885963"/>
      </dsp:txXfrm>
    </dsp:sp>
    <dsp:sp modelId="{2DDAAF8D-F64B-4EA7-A5A2-A537C0FF28D1}">
      <dsp:nvSpPr>
        <dsp:cNvPr id="0" name=""/>
        <dsp:cNvSpPr/>
      </dsp:nvSpPr>
      <dsp:spPr>
        <a:xfrm>
          <a:off x="3123323" y="1414472"/>
          <a:ext cx="1397218" cy="1885963"/>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contrasting" dir="t">
            <a:rot lat="0" lon="0" rev="120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開発</a:t>
          </a:r>
          <a:endParaRPr kumimoji="1" lang="en-US" altLang="ja-JP" sz="2300" kern="1200" dirty="0" smtClean="0"/>
        </a:p>
        <a:p>
          <a:pPr lvl="0" algn="ctr" defTabSz="1022350">
            <a:lnSpc>
              <a:spcPct val="90000"/>
            </a:lnSpc>
            <a:spcBef>
              <a:spcPct val="0"/>
            </a:spcBef>
            <a:spcAft>
              <a:spcPct val="35000"/>
            </a:spcAft>
          </a:pPr>
          <a:r>
            <a:rPr kumimoji="1" lang="en-US" altLang="ja-JP" sz="2300" kern="1200" dirty="0" smtClean="0"/>
            <a:t>(</a:t>
          </a:r>
          <a:r>
            <a:rPr kumimoji="1" lang="ja-JP" altLang="en-US" sz="2300" kern="1200" dirty="0" smtClean="0"/>
            <a:t>アプリ</a:t>
          </a:r>
          <a:r>
            <a:rPr kumimoji="1" lang="en-US" altLang="ja-JP" sz="2300" kern="1200" dirty="0" smtClean="0"/>
            <a:t>)</a:t>
          </a:r>
          <a:endParaRPr kumimoji="1" lang="ja-JP" altLang="en-US" sz="2300" kern="1200" dirty="0"/>
        </a:p>
      </dsp:txBody>
      <dsp:txXfrm>
        <a:off x="3123323" y="1414472"/>
        <a:ext cx="1397218" cy="1885963"/>
      </dsp:txXfrm>
    </dsp:sp>
    <dsp:sp modelId="{279D6B04-45B9-43BA-899B-4497AF2ACD96}">
      <dsp:nvSpPr>
        <dsp:cNvPr id="0" name=""/>
        <dsp:cNvSpPr/>
      </dsp:nvSpPr>
      <dsp:spPr>
        <a:xfrm>
          <a:off x="4683833" y="1414472"/>
          <a:ext cx="1397218" cy="1885963"/>
        </a:xfrm>
        <a:prstGeom prst="roundRect">
          <a:avLst/>
        </a:prstGeom>
        <a:solidFill>
          <a:schemeClr val="accent2">
            <a:alpha val="90000"/>
            <a:hueOff val="0"/>
            <a:satOff val="0"/>
            <a:lumOff val="0"/>
            <a:alphaOff val="-3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配置</a:t>
          </a:r>
          <a:endParaRPr kumimoji="1" lang="ja-JP" altLang="en-US" sz="2300" kern="1200" dirty="0"/>
        </a:p>
      </dsp:txBody>
      <dsp:txXfrm>
        <a:off x="4683833" y="1414472"/>
        <a:ext cx="1397218" cy="1885963"/>
      </dsp:txXfrm>
    </dsp:sp>
    <dsp:sp modelId="{BE33B520-A458-4F03-BD10-447D3B2F7026}">
      <dsp:nvSpPr>
        <dsp:cNvPr id="0" name=""/>
        <dsp:cNvSpPr/>
      </dsp:nvSpPr>
      <dsp:spPr>
        <a:xfrm>
          <a:off x="6244342" y="1414472"/>
          <a:ext cx="1397218" cy="1885963"/>
        </a:xfrm>
        <a:prstGeom prst="roundRect">
          <a:avLst/>
        </a:prstGeom>
        <a:solidFill>
          <a:schemeClr val="accent2">
            <a:alpha val="90000"/>
            <a:hueOff val="0"/>
            <a:satOff val="0"/>
            <a:lumOff val="0"/>
            <a:alpha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展開</a:t>
          </a:r>
          <a:endParaRPr kumimoji="1" lang="ja-JP" altLang="en-US" sz="2300" kern="1200" dirty="0"/>
        </a:p>
      </dsp:txBody>
      <dsp:txXfrm>
        <a:off x="6244342" y="1414472"/>
        <a:ext cx="1397218" cy="18859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15F5C-F696-4E44-A4F8-C035A397FF20}">
      <dsp:nvSpPr>
        <dsp:cNvPr id="0" name=""/>
        <dsp:cNvSpPr/>
      </dsp:nvSpPr>
      <dsp:spPr>
        <a:xfrm>
          <a:off x="573289" y="0"/>
          <a:ext cx="6497286" cy="471490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4F31B3-3796-48D6-81D1-D1ECE4F08002}">
      <dsp:nvSpPr>
        <dsp:cNvPr id="0" name=""/>
        <dsp:cNvSpPr/>
      </dsp:nvSpPr>
      <dsp:spPr>
        <a:xfrm>
          <a:off x="6356" y="1414472"/>
          <a:ext cx="1357528" cy="1885963"/>
        </a:xfrm>
        <a:prstGeom prst="roundRect">
          <a:avLst/>
        </a:prstGeom>
        <a:solidFill>
          <a:schemeClr val="accent2">
            <a:alpha val="9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t" anchorCtr="1">
          <a:noAutofit/>
        </a:bodyPr>
        <a:lstStyle/>
        <a:p>
          <a:pPr lvl="0" algn="ctr" defTabSz="1644650">
            <a:lnSpc>
              <a:spcPct val="90000"/>
            </a:lnSpc>
            <a:spcBef>
              <a:spcPct val="0"/>
            </a:spcBef>
            <a:spcAft>
              <a:spcPct val="35000"/>
            </a:spcAft>
          </a:pPr>
          <a:r>
            <a:rPr kumimoji="1" lang="ja-JP" altLang="en-US" sz="3700" kern="1200" dirty="0" smtClean="0"/>
            <a:t>制作</a:t>
          </a:r>
          <a:endParaRPr kumimoji="1" lang="ja-JP" altLang="en-US" sz="3700" kern="1200" dirty="0"/>
        </a:p>
      </dsp:txBody>
      <dsp:txXfrm>
        <a:off x="6356" y="1414472"/>
        <a:ext cx="1357528" cy="1885963"/>
      </dsp:txXfrm>
    </dsp:sp>
    <dsp:sp modelId="{A5CDDCAE-5EA3-497A-A502-3137BB4A8D50}">
      <dsp:nvSpPr>
        <dsp:cNvPr id="0" name=""/>
        <dsp:cNvSpPr/>
      </dsp:nvSpPr>
      <dsp:spPr>
        <a:xfrm>
          <a:off x="1574762" y="1414472"/>
          <a:ext cx="1357528" cy="1885963"/>
        </a:xfrm>
        <a:prstGeom prst="roundRect">
          <a:avLst/>
        </a:prstGeom>
        <a:solidFill>
          <a:schemeClr val="accent2">
            <a:alpha val="90000"/>
            <a:hueOff val="0"/>
            <a:satOff val="0"/>
            <a:lumOff val="0"/>
            <a:alphaOff val="-1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t" anchorCtr="1">
          <a:noAutofit/>
        </a:bodyPr>
        <a:lstStyle/>
        <a:p>
          <a:pPr lvl="0" algn="ctr" defTabSz="1644650">
            <a:lnSpc>
              <a:spcPct val="90000"/>
            </a:lnSpc>
            <a:spcBef>
              <a:spcPct val="0"/>
            </a:spcBef>
            <a:spcAft>
              <a:spcPct val="35000"/>
            </a:spcAft>
          </a:pPr>
          <a:r>
            <a:rPr kumimoji="1" lang="ja-JP" altLang="en-US" sz="3700" kern="1200" dirty="0" smtClean="0"/>
            <a:t>圧縮</a:t>
          </a:r>
          <a:endParaRPr kumimoji="1" lang="ja-JP" altLang="en-US" sz="3700" kern="1200" dirty="0"/>
        </a:p>
      </dsp:txBody>
      <dsp:txXfrm>
        <a:off x="1574762" y="1414472"/>
        <a:ext cx="1357528" cy="1885963"/>
      </dsp:txXfrm>
    </dsp:sp>
    <dsp:sp modelId="{2DDAAF8D-F64B-4EA7-A5A2-A537C0FF28D1}">
      <dsp:nvSpPr>
        <dsp:cNvPr id="0" name=""/>
        <dsp:cNvSpPr/>
      </dsp:nvSpPr>
      <dsp:spPr>
        <a:xfrm>
          <a:off x="3143168" y="1414472"/>
          <a:ext cx="1357528" cy="1885963"/>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contrasting" dir="t">
            <a:rot lat="0" lon="0" rev="120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40970" tIns="140970" rIns="140970" bIns="140970" numCol="1" spcCol="1270" anchor="t" anchorCtr="1">
          <a:noAutofit/>
        </a:bodyPr>
        <a:lstStyle/>
        <a:p>
          <a:pPr lvl="0" algn="ctr" defTabSz="1644650">
            <a:lnSpc>
              <a:spcPct val="90000"/>
            </a:lnSpc>
            <a:spcBef>
              <a:spcPct val="0"/>
            </a:spcBef>
            <a:spcAft>
              <a:spcPct val="35000"/>
            </a:spcAft>
          </a:pPr>
          <a:r>
            <a:rPr kumimoji="1" lang="ja-JP" altLang="en-US" sz="3700" kern="1200" dirty="0" smtClean="0"/>
            <a:t>開発</a:t>
          </a:r>
          <a:endParaRPr kumimoji="1" lang="ja-JP" altLang="en-US" sz="3700" kern="1200" dirty="0"/>
        </a:p>
      </dsp:txBody>
      <dsp:txXfrm>
        <a:off x="3143168" y="1414472"/>
        <a:ext cx="1357528" cy="1885963"/>
      </dsp:txXfrm>
    </dsp:sp>
    <dsp:sp modelId="{279D6B04-45B9-43BA-899B-4497AF2ACD96}">
      <dsp:nvSpPr>
        <dsp:cNvPr id="0" name=""/>
        <dsp:cNvSpPr/>
      </dsp:nvSpPr>
      <dsp:spPr>
        <a:xfrm>
          <a:off x="4711575" y="1414472"/>
          <a:ext cx="1357528" cy="1885963"/>
        </a:xfrm>
        <a:prstGeom prst="roundRect">
          <a:avLst/>
        </a:prstGeom>
        <a:solidFill>
          <a:schemeClr val="accent2">
            <a:alpha val="90000"/>
            <a:hueOff val="0"/>
            <a:satOff val="0"/>
            <a:lumOff val="0"/>
            <a:alphaOff val="-3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t" anchorCtr="1">
          <a:noAutofit/>
        </a:bodyPr>
        <a:lstStyle/>
        <a:p>
          <a:pPr lvl="0" algn="ctr" defTabSz="1644650">
            <a:lnSpc>
              <a:spcPct val="90000"/>
            </a:lnSpc>
            <a:spcBef>
              <a:spcPct val="0"/>
            </a:spcBef>
            <a:spcAft>
              <a:spcPct val="35000"/>
            </a:spcAft>
          </a:pPr>
          <a:r>
            <a:rPr kumimoji="1" lang="ja-JP" altLang="en-US" sz="3700" kern="1200" dirty="0" smtClean="0"/>
            <a:t>配置</a:t>
          </a:r>
          <a:endParaRPr kumimoji="1" lang="ja-JP" altLang="en-US" sz="3700" kern="1200" dirty="0"/>
        </a:p>
      </dsp:txBody>
      <dsp:txXfrm>
        <a:off x="4711575" y="1414472"/>
        <a:ext cx="1357528" cy="1885963"/>
      </dsp:txXfrm>
    </dsp:sp>
    <dsp:sp modelId="{BE33B520-A458-4F03-BD10-447D3B2F7026}">
      <dsp:nvSpPr>
        <dsp:cNvPr id="0" name=""/>
        <dsp:cNvSpPr/>
      </dsp:nvSpPr>
      <dsp:spPr>
        <a:xfrm>
          <a:off x="6279981" y="1414472"/>
          <a:ext cx="1357528" cy="1885963"/>
        </a:xfrm>
        <a:prstGeom prst="roundRect">
          <a:avLst/>
        </a:prstGeom>
        <a:solidFill>
          <a:schemeClr val="accent2">
            <a:alpha val="90000"/>
            <a:hueOff val="0"/>
            <a:satOff val="0"/>
            <a:lumOff val="0"/>
            <a:alpha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t" anchorCtr="1">
          <a:noAutofit/>
        </a:bodyPr>
        <a:lstStyle/>
        <a:p>
          <a:pPr lvl="0" algn="ctr" defTabSz="1644650">
            <a:lnSpc>
              <a:spcPct val="90000"/>
            </a:lnSpc>
            <a:spcBef>
              <a:spcPct val="0"/>
            </a:spcBef>
            <a:spcAft>
              <a:spcPct val="35000"/>
            </a:spcAft>
          </a:pPr>
          <a:r>
            <a:rPr kumimoji="1" lang="ja-JP" altLang="en-US" sz="3700" kern="1200" dirty="0" smtClean="0"/>
            <a:t>展開</a:t>
          </a:r>
          <a:endParaRPr kumimoji="1" lang="ja-JP" altLang="en-US" sz="3700" kern="1200" dirty="0"/>
        </a:p>
      </dsp:txBody>
      <dsp:txXfrm>
        <a:off x="6279981" y="1414472"/>
        <a:ext cx="1357528" cy="188596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32476" y="736"/>
          <a:ext cx="801846" cy="552472"/>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32476" y="553209"/>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553209"/>
        <a:ext cx="801846" cy="297485"/>
      </dsp:txXfrm>
    </dsp:sp>
    <dsp:sp modelId="{AF6766D6-6EF0-4FB8-B64E-38FBE87F6F19}">
      <dsp:nvSpPr>
        <dsp:cNvPr id="0" name=""/>
        <dsp:cNvSpPr/>
      </dsp:nvSpPr>
      <dsp:spPr>
        <a:xfrm>
          <a:off x="132476" y="930879"/>
          <a:ext cx="801846" cy="552472"/>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132476" y="1483351"/>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1483351"/>
        <a:ext cx="801846" cy="297485"/>
      </dsp:txXfrm>
    </dsp:sp>
    <dsp:sp modelId="{E0D3CF38-A5F9-410E-8820-59F212F227B1}">
      <dsp:nvSpPr>
        <dsp:cNvPr id="0" name=""/>
        <dsp:cNvSpPr/>
      </dsp:nvSpPr>
      <dsp:spPr>
        <a:xfrm>
          <a:off x="132476" y="1861021"/>
          <a:ext cx="801846" cy="552472"/>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32476" y="2413493"/>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2413493"/>
        <a:ext cx="801846" cy="297485"/>
      </dsp:txXfrm>
    </dsp:sp>
    <dsp:sp modelId="{4B787137-ECF9-4EAA-BBF1-3E206EFD5565}">
      <dsp:nvSpPr>
        <dsp:cNvPr id="0" name=""/>
        <dsp:cNvSpPr/>
      </dsp:nvSpPr>
      <dsp:spPr>
        <a:xfrm>
          <a:off x="132476" y="2791163"/>
          <a:ext cx="801846" cy="552472"/>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32476" y="3343635"/>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3343635"/>
        <a:ext cx="801846" cy="297485"/>
      </dsp:txXfrm>
    </dsp:sp>
    <dsp:sp modelId="{F4010A88-3B94-4BE9-B600-42489608234C}">
      <dsp:nvSpPr>
        <dsp:cNvPr id="0" name=""/>
        <dsp:cNvSpPr/>
      </dsp:nvSpPr>
      <dsp:spPr>
        <a:xfrm>
          <a:off x="132476" y="3721305"/>
          <a:ext cx="801846" cy="552472"/>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6655E-BD52-428F-ACCE-670D9E9F7B6A}">
      <dsp:nvSpPr>
        <dsp:cNvPr id="0" name=""/>
        <dsp:cNvSpPr/>
      </dsp:nvSpPr>
      <dsp:spPr>
        <a:xfrm>
          <a:off x="132476" y="4273777"/>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4273777"/>
        <a:ext cx="801846" cy="2974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021" y="41834"/>
          <a:ext cx="352388" cy="242795"/>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021"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021" y="284629"/>
        <a:ext cx="352388" cy="130736"/>
      </dsp:txXfrm>
    </dsp:sp>
    <dsp:sp modelId="{23CD7050-40E6-4177-A881-2799F2CDDD02}">
      <dsp:nvSpPr>
        <dsp:cNvPr id="0" name=""/>
        <dsp:cNvSpPr/>
      </dsp:nvSpPr>
      <dsp:spPr>
        <a:xfrm>
          <a:off x="388663" y="41834"/>
          <a:ext cx="352388" cy="242795"/>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471ED-1B6F-422C-8441-B625B0105397}">
      <dsp:nvSpPr>
        <dsp:cNvPr id="0" name=""/>
        <dsp:cNvSpPr/>
      </dsp:nvSpPr>
      <dsp:spPr>
        <a:xfrm>
          <a:off x="388663"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388663" y="284629"/>
        <a:ext cx="352388" cy="130736"/>
      </dsp:txXfrm>
    </dsp:sp>
    <dsp:sp modelId="{AF6766D6-6EF0-4FB8-B64E-38FBE87F6F19}">
      <dsp:nvSpPr>
        <dsp:cNvPr id="0" name=""/>
        <dsp:cNvSpPr/>
      </dsp:nvSpPr>
      <dsp:spPr>
        <a:xfrm>
          <a:off x="776305" y="41834"/>
          <a:ext cx="352388" cy="242795"/>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776305"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776305" y="284629"/>
        <a:ext cx="352388" cy="130736"/>
      </dsp:txXfrm>
    </dsp:sp>
    <dsp:sp modelId="{E0D3CF38-A5F9-410E-8820-59F212F227B1}">
      <dsp:nvSpPr>
        <dsp:cNvPr id="0" name=""/>
        <dsp:cNvSpPr/>
      </dsp:nvSpPr>
      <dsp:spPr>
        <a:xfrm>
          <a:off x="1163947" y="41834"/>
          <a:ext cx="352388" cy="242795"/>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163947"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163947" y="284629"/>
        <a:ext cx="352388" cy="130736"/>
      </dsp:txXfrm>
    </dsp:sp>
    <dsp:sp modelId="{4B787137-ECF9-4EAA-BBF1-3E206EFD5565}">
      <dsp:nvSpPr>
        <dsp:cNvPr id="0" name=""/>
        <dsp:cNvSpPr/>
      </dsp:nvSpPr>
      <dsp:spPr>
        <a:xfrm>
          <a:off x="1551590" y="41834"/>
          <a:ext cx="352388" cy="242795"/>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551590"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551590" y="284629"/>
        <a:ext cx="352388" cy="1307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32476" y="736"/>
          <a:ext cx="801846" cy="552472"/>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32476" y="553209"/>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553209"/>
        <a:ext cx="801846" cy="297485"/>
      </dsp:txXfrm>
    </dsp:sp>
    <dsp:sp modelId="{AF6766D6-6EF0-4FB8-B64E-38FBE87F6F19}">
      <dsp:nvSpPr>
        <dsp:cNvPr id="0" name=""/>
        <dsp:cNvSpPr/>
      </dsp:nvSpPr>
      <dsp:spPr>
        <a:xfrm>
          <a:off x="132476" y="930879"/>
          <a:ext cx="801846" cy="552472"/>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132476" y="1483351"/>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1483351"/>
        <a:ext cx="801846" cy="297485"/>
      </dsp:txXfrm>
    </dsp:sp>
    <dsp:sp modelId="{E0D3CF38-A5F9-410E-8820-59F212F227B1}">
      <dsp:nvSpPr>
        <dsp:cNvPr id="0" name=""/>
        <dsp:cNvSpPr/>
      </dsp:nvSpPr>
      <dsp:spPr>
        <a:xfrm>
          <a:off x="132476" y="1861021"/>
          <a:ext cx="801846" cy="552472"/>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32476" y="2413493"/>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2413493"/>
        <a:ext cx="801846" cy="297485"/>
      </dsp:txXfrm>
    </dsp:sp>
    <dsp:sp modelId="{4B787137-ECF9-4EAA-BBF1-3E206EFD5565}">
      <dsp:nvSpPr>
        <dsp:cNvPr id="0" name=""/>
        <dsp:cNvSpPr/>
      </dsp:nvSpPr>
      <dsp:spPr>
        <a:xfrm>
          <a:off x="132476" y="2791163"/>
          <a:ext cx="801846" cy="552472"/>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32476" y="3343635"/>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32476" y="3343635"/>
        <a:ext cx="801846" cy="297485"/>
      </dsp:txXfrm>
    </dsp:sp>
    <dsp:sp modelId="{F4010A88-3B94-4BE9-B600-42489608234C}">
      <dsp:nvSpPr>
        <dsp:cNvPr id="0" name=""/>
        <dsp:cNvSpPr/>
      </dsp:nvSpPr>
      <dsp:spPr>
        <a:xfrm>
          <a:off x="132476" y="3721305"/>
          <a:ext cx="801846" cy="552472"/>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6655E-BD52-428F-ACCE-670D9E9F7B6A}">
      <dsp:nvSpPr>
        <dsp:cNvPr id="0" name=""/>
        <dsp:cNvSpPr/>
      </dsp:nvSpPr>
      <dsp:spPr>
        <a:xfrm>
          <a:off x="132476" y="4273777"/>
          <a:ext cx="801846" cy="29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endParaRPr lang="en-US" sz="1300" kern="1200" dirty="0"/>
        </a:p>
      </dsp:txBody>
      <dsp:txXfrm>
        <a:off x="132476" y="4273777"/>
        <a:ext cx="801846" cy="2974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53C0A-8A1B-41D6-B3E0-B83E5BFBF685}">
      <dsp:nvSpPr>
        <dsp:cNvPr id="0" name=""/>
        <dsp:cNvSpPr/>
      </dsp:nvSpPr>
      <dsp:spPr>
        <a:xfrm>
          <a:off x="967" y="0"/>
          <a:ext cx="860970" cy="304800"/>
        </a:xfrm>
        <a:prstGeom prst="chevron">
          <a:avLst/>
        </a:prstGeom>
        <a:gradFill rotWithShape="0">
          <a:gsLst>
            <a:gs pos="0">
              <a:schemeClr val="accent6">
                <a:alpha val="90000"/>
                <a:hueOff val="0"/>
                <a:satOff val="0"/>
                <a:lumOff val="0"/>
                <a:alphaOff val="0"/>
                <a:shade val="15000"/>
                <a:satMod val="180000"/>
              </a:schemeClr>
            </a:gs>
            <a:gs pos="50000">
              <a:schemeClr val="accent6">
                <a:alpha val="90000"/>
                <a:hueOff val="0"/>
                <a:satOff val="0"/>
                <a:lumOff val="0"/>
                <a:alphaOff val="0"/>
                <a:shade val="45000"/>
                <a:satMod val="170000"/>
              </a:schemeClr>
            </a:gs>
            <a:gs pos="70000">
              <a:schemeClr val="accent6">
                <a:alpha val="90000"/>
                <a:hueOff val="0"/>
                <a:satOff val="0"/>
                <a:lumOff val="0"/>
                <a:alphaOff val="0"/>
                <a:tint val="99000"/>
                <a:shade val="65000"/>
                <a:satMod val="155000"/>
              </a:schemeClr>
            </a:gs>
            <a:gs pos="100000">
              <a:schemeClr val="accent6">
                <a:alpha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967" y="0"/>
        <a:ext cx="860970" cy="304800"/>
      </dsp:txXfrm>
    </dsp:sp>
    <dsp:sp modelId="{FFCE3418-3541-4E84-85A6-4EC35599DA67}">
      <dsp:nvSpPr>
        <dsp:cNvPr id="0" name=""/>
        <dsp:cNvSpPr/>
      </dsp:nvSpPr>
      <dsp:spPr>
        <a:xfrm>
          <a:off x="775841" y="0"/>
          <a:ext cx="860970" cy="304800"/>
        </a:xfrm>
        <a:prstGeom prst="chevron">
          <a:avLst/>
        </a:prstGeom>
        <a:gradFill rotWithShape="0">
          <a:gsLst>
            <a:gs pos="0">
              <a:schemeClr val="accent6">
                <a:alpha val="90000"/>
                <a:hueOff val="0"/>
                <a:satOff val="0"/>
                <a:lumOff val="0"/>
                <a:alphaOff val="-10000"/>
                <a:shade val="15000"/>
                <a:satMod val="180000"/>
              </a:schemeClr>
            </a:gs>
            <a:gs pos="50000">
              <a:schemeClr val="accent6">
                <a:alpha val="90000"/>
                <a:hueOff val="0"/>
                <a:satOff val="0"/>
                <a:lumOff val="0"/>
                <a:alphaOff val="-10000"/>
                <a:shade val="45000"/>
                <a:satMod val="170000"/>
              </a:schemeClr>
            </a:gs>
            <a:gs pos="70000">
              <a:schemeClr val="accent6">
                <a:alpha val="90000"/>
                <a:hueOff val="0"/>
                <a:satOff val="0"/>
                <a:lumOff val="0"/>
                <a:alphaOff val="-10000"/>
                <a:tint val="99000"/>
                <a:shade val="65000"/>
                <a:satMod val="155000"/>
              </a:schemeClr>
            </a:gs>
            <a:gs pos="100000">
              <a:schemeClr val="accent6">
                <a:alpha val="90000"/>
                <a:hueOff val="0"/>
                <a:satOff val="0"/>
                <a:lumOff val="0"/>
                <a:alphaOff val="-1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775841" y="0"/>
        <a:ext cx="860970" cy="304800"/>
      </dsp:txXfrm>
    </dsp:sp>
    <dsp:sp modelId="{C52F8A6F-1ACC-4D6B-8441-CB4E00686CAF}">
      <dsp:nvSpPr>
        <dsp:cNvPr id="0" name=""/>
        <dsp:cNvSpPr/>
      </dsp:nvSpPr>
      <dsp:spPr>
        <a:xfrm>
          <a:off x="1550714" y="0"/>
          <a:ext cx="860970" cy="304800"/>
        </a:xfrm>
        <a:prstGeom prst="chevron">
          <a:avLst/>
        </a:prstGeom>
        <a:gradFill rotWithShape="0">
          <a:gsLst>
            <a:gs pos="0">
              <a:schemeClr val="accent6">
                <a:alpha val="90000"/>
                <a:hueOff val="0"/>
                <a:satOff val="0"/>
                <a:lumOff val="0"/>
                <a:alphaOff val="-20000"/>
                <a:shade val="15000"/>
                <a:satMod val="180000"/>
              </a:schemeClr>
            </a:gs>
            <a:gs pos="50000">
              <a:schemeClr val="accent6">
                <a:alpha val="90000"/>
                <a:hueOff val="0"/>
                <a:satOff val="0"/>
                <a:lumOff val="0"/>
                <a:alphaOff val="-20000"/>
                <a:shade val="45000"/>
                <a:satMod val="170000"/>
              </a:schemeClr>
            </a:gs>
            <a:gs pos="70000">
              <a:schemeClr val="accent6">
                <a:alpha val="90000"/>
                <a:hueOff val="0"/>
                <a:satOff val="0"/>
                <a:lumOff val="0"/>
                <a:alphaOff val="-20000"/>
                <a:tint val="99000"/>
                <a:shade val="65000"/>
                <a:satMod val="155000"/>
              </a:schemeClr>
            </a:gs>
            <a:gs pos="100000">
              <a:schemeClr val="accent6">
                <a:alpha val="90000"/>
                <a:hueOff val="0"/>
                <a:satOff val="0"/>
                <a:lumOff val="0"/>
                <a:alphaOff val="-2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1550714" y="0"/>
        <a:ext cx="860970" cy="304800"/>
      </dsp:txXfrm>
    </dsp:sp>
    <dsp:sp modelId="{58E06A1F-D678-4049-9266-4A1F771A8998}">
      <dsp:nvSpPr>
        <dsp:cNvPr id="0" name=""/>
        <dsp:cNvSpPr/>
      </dsp:nvSpPr>
      <dsp:spPr>
        <a:xfrm>
          <a:off x="2325588" y="0"/>
          <a:ext cx="860970" cy="304800"/>
        </a:xfrm>
        <a:prstGeom prst="chevron">
          <a:avLst/>
        </a:prstGeom>
        <a:gradFill rotWithShape="0">
          <a:gsLst>
            <a:gs pos="0">
              <a:schemeClr val="accent6">
                <a:alpha val="90000"/>
                <a:hueOff val="0"/>
                <a:satOff val="0"/>
                <a:lumOff val="0"/>
                <a:alphaOff val="-30000"/>
                <a:shade val="15000"/>
                <a:satMod val="180000"/>
              </a:schemeClr>
            </a:gs>
            <a:gs pos="50000">
              <a:schemeClr val="accent6">
                <a:alpha val="90000"/>
                <a:hueOff val="0"/>
                <a:satOff val="0"/>
                <a:lumOff val="0"/>
                <a:alphaOff val="-30000"/>
                <a:shade val="45000"/>
                <a:satMod val="170000"/>
              </a:schemeClr>
            </a:gs>
            <a:gs pos="70000">
              <a:schemeClr val="accent6">
                <a:alpha val="90000"/>
                <a:hueOff val="0"/>
                <a:satOff val="0"/>
                <a:lumOff val="0"/>
                <a:alphaOff val="-30000"/>
                <a:tint val="99000"/>
                <a:shade val="65000"/>
                <a:satMod val="155000"/>
              </a:schemeClr>
            </a:gs>
            <a:gs pos="100000">
              <a:schemeClr val="accent6">
                <a:alpha val="90000"/>
                <a:hueOff val="0"/>
                <a:satOff val="0"/>
                <a:lumOff val="0"/>
                <a:alphaOff val="-3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2325588" y="0"/>
        <a:ext cx="860970" cy="304800"/>
      </dsp:txXfrm>
    </dsp:sp>
    <dsp:sp modelId="{B2B17DC1-3A73-44B5-B031-C02AA0AC69CD}">
      <dsp:nvSpPr>
        <dsp:cNvPr id="0" name=""/>
        <dsp:cNvSpPr/>
      </dsp:nvSpPr>
      <dsp:spPr>
        <a:xfrm>
          <a:off x="3100461" y="0"/>
          <a:ext cx="860970" cy="304800"/>
        </a:xfrm>
        <a:prstGeom prst="chevron">
          <a:avLst/>
        </a:prstGeom>
        <a:gradFill rotWithShape="0">
          <a:gsLst>
            <a:gs pos="0">
              <a:schemeClr val="accent6">
                <a:alpha val="90000"/>
                <a:hueOff val="0"/>
                <a:satOff val="0"/>
                <a:lumOff val="0"/>
                <a:alphaOff val="-40000"/>
                <a:shade val="15000"/>
                <a:satMod val="180000"/>
              </a:schemeClr>
            </a:gs>
            <a:gs pos="50000">
              <a:schemeClr val="accent6">
                <a:alpha val="90000"/>
                <a:hueOff val="0"/>
                <a:satOff val="0"/>
                <a:lumOff val="0"/>
                <a:alphaOff val="-40000"/>
                <a:shade val="45000"/>
                <a:satMod val="170000"/>
              </a:schemeClr>
            </a:gs>
            <a:gs pos="70000">
              <a:schemeClr val="accent6">
                <a:alpha val="90000"/>
                <a:hueOff val="0"/>
                <a:satOff val="0"/>
                <a:lumOff val="0"/>
                <a:alphaOff val="-40000"/>
                <a:tint val="99000"/>
                <a:shade val="65000"/>
                <a:satMod val="155000"/>
              </a:schemeClr>
            </a:gs>
            <a:gs pos="100000">
              <a:schemeClr val="accent6">
                <a:alpha val="90000"/>
                <a:hueOff val="0"/>
                <a:satOff val="0"/>
                <a:lumOff val="0"/>
                <a:alphaOff val="-4000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Packet</a:t>
          </a:r>
          <a:endParaRPr lang="en-US" sz="1300" kern="1200" dirty="0"/>
        </a:p>
      </dsp:txBody>
      <dsp:txXfrm>
        <a:off x="3100461" y="0"/>
        <a:ext cx="860970" cy="304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48991-30A3-47AF-9408-7F9584C85A77}">
      <dsp:nvSpPr>
        <dsp:cNvPr id="0" name=""/>
        <dsp:cNvSpPr/>
      </dsp:nvSpPr>
      <dsp:spPr>
        <a:xfrm>
          <a:off x="1021" y="41834"/>
          <a:ext cx="352388" cy="242795"/>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484E1-BC2D-40A6-9743-129EF7F94296}">
      <dsp:nvSpPr>
        <dsp:cNvPr id="0" name=""/>
        <dsp:cNvSpPr/>
      </dsp:nvSpPr>
      <dsp:spPr>
        <a:xfrm>
          <a:off x="1021"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021" y="284629"/>
        <a:ext cx="352388" cy="130736"/>
      </dsp:txXfrm>
    </dsp:sp>
    <dsp:sp modelId="{23CD7050-40E6-4177-A881-2799F2CDDD02}">
      <dsp:nvSpPr>
        <dsp:cNvPr id="0" name=""/>
        <dsp:cNvSpPr/>
      </dsp:nvSpPr>
      <dsp:spPr>
        <a:xfrm>
          <a:off x="388663" y="41834"/>
          <a:ext cx="352388" cy="242795"/>
        </a:xfrm>
        <a:prstGeom prst="roundRect">
          <a:avLst/>
        </a:prstGeom>
        <a:solidFill>
          <a:schemeClr val="accent5">
            <a:hueOff val="-360002"/>
            <a:satOff val="-25000"/>
            <a:lumOff val="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471ED-1B6F-422C-8441-B625B0105397}">
      <dsp:nvSpPr>
        <dsp:cNvPr id="0" name=""/>
        <dsp:cNvSpPr/>
      </dsp:nvSpPr>
      <dsp:spPr>
        <a:xfrm>
          <a:off x="388663"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388663" y="284629"/>
        <a:ext cx="352388" cy="130736"/>
      </dsp:txXfrm>
    </dsp:sp>
    <dsp:sp modelId="{AF6766D6-6EF0-4FB8-B64E-38FBE87F6F19}">
      <dsp:nvSpPr>
        <dsp:cNvPr id="0" name=""/>
        <dsp:cNvSpPr/>
      </dsp:nvSpPr>
      <dsp:spPr>
        <a:xfrm>
          <a:off x="776305" y="41834"/>
          <a:ext cx="352388" cy="242795"/>
        </a:xfrm>
        <a:prstGeom prst="roundRect">
          <a:avLst/>
        </a:prstGeom>
        <a:solidFill>
          <a:schemeClr val="accent5">
            <a:hueOff val="-720005"/>
            <a:satOff val="-50000"/>
            <a:lumOff val="9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23E4-DBAE-41D1-A004-5AC3E21485EA}">
      <dsp:nvSpPr>
        <dsp:cNvPr id="0" name=""/>
        <dsp:cNvSpPr/>
      </dsp:nvSpPr>
      <dsp:spPr>
        <a:xfrm>
          <a:off x="776305"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776305" y="284629"/>
        <a:ext cx="352388" cy="130736"/>
      </dsp:txXfrm>
    </dsp:sp>
    <dsp:sp modelId="{E0D3CF38-A5F9-410E-8820-59F212F227B1}">
      <dsp:nvSpPr>
        <dsp:cNvPr id="0" name=""/>
        <dsp:cNvSpPr/>
      </dsp:nvSpPr>
      <dsp:spPr>
        <a:xfrm>
          <a:off x="1163947" y="41834"/>
          <a:ext cx="352388" cy="242795"/>
        </a:xfrm>
        <a:prstGeom prst="roundRect">
          <a:avLst/>
        </a:prstGeom>
        <a:solidFill>
          <a:schemeClr val="accent5">
            <a:hueOff val="-1080007"/>
            <a:satOff val="-75000"/>
            <a:lumOff val="1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E4A8F-A2AA-4EFF-9EC4-F5DE0E09782D}">
      <dsp:nvSpPr>
        <dsp:cNvPr id="0" name=""/>
        <dsp:cNvSpPr/>
      </dsp:nvSpPr>
      <dsp:spPr>
        <a:xfrm>
          <a:off x="1163947"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163947" y="284629"/>
        <a:ext cx="352388" cy="130736"/>
      </dsp:txXfrm>
    </dsp:sp>
    <dsp:sp modelId="{4B787137-ECF9-4EAA-BBF1-3E206EFD5565}">
      <dsp:nvSpPr>
        <dsp:cNvPr id="0" name=""/>
        <dsp:cNvSpPr/>
      </dsp:nvSpPr>
      <dsp:spPr>
        <a:xfrm>
          <a:off x="1551590" y="41834"/>
          <a:ext cx="352388" cy="242795"/>
        </a:xfrm>
        <a:prstGeom prst="roundRect">
          <a:avLst/>
        </a:prstGeom>
        <a:solidFill>
          <a:schemeClr val="accent5">
            <a:hueOff val="-1440009"/>
            <a:satOff val="-100000"/>
            <a:lumOff val="1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AA29F-03BA-4DD5-81BB-FBD301F3CB34}">
      <dsp:nvSpPr>
        <dsp:cNvPr id="0" name=""/>
        <dsp:cNvSpPr/>
      </dsp:nvSpPr>
      <dsp:spPr>
        <a:xfrm>
          <a:off x="1551590" y="284629"/>
          <a:ext cx="352388" cy="1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 </a:t>
          </a:r>
          <a:endParaRPr lang="en-US" sz="500" kern="1200" dirty="0"/>
        </a:p>
      </dsp:txBody>
      <dsp:txXfrm>
        <a:off x="1551590" y="284629"/>
        <a:ext cx="352388" cy="13073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AC283E-A53D-4DC9-B207-1FCF924BF8F3}">
      <dsp:nvSpPr>
        <dsp:cNvPr id="0" name=""/>
        <dsp:cNvSpPr/>
      </dsp:nvSpPr>
      <dsp:spPr>
        <a:xfrm>
          <a:off x="1333500" y="0"/>
          <a:ext cx="5714999" cy="5714999"/>
        </a:xfrm>
        <a:prstGeom prst="diamond">
          <a:avLst/>
        </a:prstGeom>
        <a:solidFill>
          <a:schemeClr val="accent5">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CAA5FD-AD85-4C17-8B5C-40BF1527DCC4}">
      <dsp:nvSpPr>
        <dsp:cNvPr id="0" name=""/>
        <dsp:cNvSpPr/>
      </dsp:nvSpPr>
      <dsp:spPr>
        <a:xfrm>
          <a:off x="1347764" y="542924"/>
          <a:ext cx="2771797" cy="2228849"/>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kern="1200" dirty="0" smtClean="0"/>
            <a:t>メディア</a:t>
          </a:r>
          <a:r>
            <a:rPr lang="en-US" altLang="ja-JP" sz="1600" kern="1200" dirty="0" smtClean="0"/>
            <a:t/>
          </a:r>
          <a:br>
            <a:rPr lang="en-US" altLang="ja-JP" sz="1600" kern="1200" dirty="0" smtClean="0"/>
          </a:br>
          <a:r>
            <a:rPr lang="ja-JP" altLang="en-US" sz="1600" kern="1200" dirty="0" smtClean="0"/>
            <a:t>ストリーミング</a:t>
          </a:r>
          <a:endParaRPr lang="en-US" altLang="ja-JP" sz="1600" kern="1200" dirty="0" smtClean="0"/>
        </a:p>
        <a:p>
          <a:pPr marL="114300" lvl="1" indent="-114300" algn="l" defTabSz="577850">
            <a:lnSpc>
              <a:spcPct val="90000"/>
            </a:lnSpc>
            <a:spcBef>
              <a:spcPct val="0"/>
            </a:spcBef>
            <a:spcAft>
              <a:spcPct val="15000"/>
            </a:spcAft>
            <a:buChar char="••"/>
          </a:pPr>
          <a:r>
            <a:rPr lang="ja-JP" altLang="en-US" sz="1300" kern="1200" dirty="0" smtClean="0"/>
            <a:t>反応のいいエクスペリエンス</a:t>
          </a:r>
          <a:endParaRPr lang="en-US" sz="1300" kern="1200" dirty="0"/>
        </a:p>
        <a:p>
          <a:pPr marL="114300" lvl="1" indent="-114300" algn="l" defTabSz="577850">
            <a:lnSpc>
              <a:spcPct val="90000"/>
            </a:lnSpc>
            <a:spcBef>
              <a:spcPct val="0"/>
            </a:spcBef>
            <a:spcAft>
              <a:spcPct val="15000"/>
            </a:spcAft>
            <a:buChar char="••"/>
          </a:pPr>
          <a:r>
            <a:rPr lang="ja-JP" altLang="en-US" sz="1300" kern="1200" dirty="0" smtClean="0"/>
            <a:t>帯域の使い方</a:t>
          </a:r>
          <a:endParaRPr lang="en-US" sz="1300" kern="1200" dirty="0"/>
        </a:p>
        <a:p>
          <a:pPr marL="114300" lvl="1" indent="-114300" algn="l" defTabSz="577850">
            <a:lnSpc>
              <a:spcPct val="90000"/>
            </a:lnSpc>
            <a:spcBef>
              <a:spcPct val="0"/>
            </a:spcBef>
            <a:spcAft>
              <a:spcPct val="15000"/>
            </a:spcAft>
            <a:buChar char="••"/>
          </a:pPr>
          <a:r>
            <a:rPr lang="ja-JP" altLang="en-US" sz="1300" kern="1200" dirty="0" smtClean="0"/>
            <a:t>ユーザー追跡</a:t>
          </a:r>
          <a:endParaRPr lang="en-US" sz="1300" kern="1200" dirty="0"/>
        </a:p>
      </dsp:txBody>
      <dsp:txXfrm>
        <a:off x="1347764" y="542924"/>
        <a:ext cx="2771797" cy="2228849"/>
      </dsp:txXfrm>
    </dsp:sp>
    <dsp:sp modelId="{6F4915C3-41B6-4311-92A6-8D7CD22D3F4B}">
      <dsp:nvSpPr>
        <dsp:cNvPr id="0" name=""/>
        <dsp:cNvSpPr/>
      </dsp:nvSpPr>
      <dsp:spPr>
        <a:xfrm>
          <a:off x="4276724" y="542924"/>
          <a:ext cx="2771797" cy="2228849"/>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ja-JP" altLang="en-US" sz="1700" kern="1200" dirty="0" smtClean="0"/>
            <a:t>プログレッシブ</a:t>
          </a:r>
          <a:r>
            <a:rPr lang="en-US" altLang="ja-JP" sz="1700" kern="1200" dirty="0" smtClean="0"/>
            <a:t/>
          </a:r>
          <a:br>
            <a:rPr lang="en-US" altLang="ja-JP" sz="1700" kern="1200" dirty="0" smtClean="0"/>
          </a:br>
          <a:r>
            <a:rPr lang="ja-JP" altLang="en-US" sz="1700" kern="1200" dirty="0" smtClean="0"/>
            <a:t>ダウンロード</a:t>
          </a:r>
          <a:endParaRPr lang="en-US" sz="1700" kern="1200" dirty="0"/>
        </a:p>
        <a:p>
          <a:pPr marL="114300" lvl="1" indent="-114300" algn="l" defTabSz="577850">
            <a:lnSpc>
              <a:spcPct val="90000"/>
            </a:lnSpc>
            <a:spcBef>
              <a:spcPct val="0"/>
            </a:spcBef>
            <a:spcAft>
              <a:spcPct val="15000"/>
            </a:spcAft>
            <a:buChar char="••"/>
          </a:pPr>
          <a:r>
            <a:rPr lang="ja-JP" altLang="en-US" sz="1300" kern="1200" dirty="0" smtClean="0"/>
            <a:t>単純な</a:t>
          </a:r>
          <a:r>
            <a:rPr lang="en-US" altLang="ja-JP" sz="1300" kern="1200" dirty="0" smtClean="0"/>
            <a:t>Web</a:t>
          </a:r>
          <a:r>
            <a:rPr lang="ja-JP" altLang="en-US" sz="1300" kern="1200" dirty="0" smtClean="0"/>
            <a:t>サーバーで動作</a:t>
          </a:r>
          <a:endParaRPr lang="en-US" sz="1300" kern="1200" dirty="0"/>
        </a:p>
        <a:p>
          <a:pPr marL="114300" lvl="1" indent="-114300" algn="l" defTabSz="577850">
            <a:lnSpc>
              <a:spcPct val="90000"/>
            </a:lnSpc>
            <a:spcBef>
              <a:spcPct val="0"/>
            </a:spcBef>
            <a:spcAft>
              <a:spcPct val="15000"/>
            </a:spcAft>
            <a:buChar char="••"/>
          </a:pPr>
          <a:r>
            <a:rPr lang="ja-JP" altLang="en-US" sz="1300" kern="1200" dirty="0" smtClean="0"/>
            <a:t>インフラの整った</a:t>
          </a:r>
          <a:r>
            <a:rPr lang="en-US" altLang="ja-JP" sz="1300" kern="1200" dirty="0" smtClean="0"/>
            <a:t>HTTP</a:t>
          </a:r>
          <a:r>
            <a:rPr lang="ja-JP" altLang="en-US" sz="1300" kern="1200" dirty="0" smtClean="0"/>
            <a:t>通信</a:t>
          </a:r>
          <a:endParaRPr lang="en-US" sz="1300" kern="1200" dirty="0"/>
        </a:p>
      </dsp:txBody>
      <dsp:txXfrm>
        <a:off x="4276724" y="542924"/>
        <a:ext cx="2771797" cy="2228849"/>
      </dsp:txXfrm>
    </dsp:sp>
    <dsp:sp modelId="{EC56E9FC-045A-4C56-BCBA-D575194D72A3}">
      <dsp:nvSpPr>
        <dsp:cNvPr id="0" name=""/>
        <dsp:cNvSpPr/>
      </dsp:nvSpPr>
      <dsp:spPr>
        <a:xfrm>
          <a:off x="1333477" y="3028912"/>
          <a:ext cx="2771797" cy="2486081"/>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altLang="en-US" sz="1800" kern="1200" dirty="0" smtClean="0"/>
            <a:t>チャレンジ</a:t>
          </a:r>
          <a:endParaRPr lang="en-US" sz="1800" kern="1200" dirty="0"/>
        </a:p>
        <a:p>
          <a:pPr marL="114300" lvl="1" indent="-114300" algn="l" defTabSz="533400">
            <a:lnSpc>
              <a:spcPct val="90000"/>
            </a:lnSpc>
            <a:spcBef>
              <a:spcPct val="0"/>
            </a:spcBef>
            <a:spcAft>
              <a:spcPct val="15000"/>
            </a:spcAft>
            <a:buChar char="••"/>
          </a:pPr>
          <a:r>
            <a:rPr lang="en-US" sz="1200" kern="1200" dirty="0" smtClean="0"/>
            <a:t>“</a:t>
          </a:r>
          <a:r>
            <a:rPr lang="ja-JP" altLang="en-US" sz="1200" kern="1200" dirty="0" smtClean="0"/>
            <a:t>ファーストマイルチャレンジ</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ja-JP" altLang="en-US" sz="1200" kern="1200" dirty="0" smtClean="0"/>
            <a:t>制限されたキャッシュ機能</a:t>
          </a:r>
          <a:endParaRPr lang="en-US" sz="1200" kern="1200" dirty="0"/>
        </a:p>
        <a:p>
          <a:pPr marL="114300" lvl="1" indent="-114300" algn="l" defTabSz="533400">
            <a:lnSpc>
              <a:spcPct val="90000"/>
            </a:lnSpc>
            <a:spcBef>
              <a:spcPct val="0"/>
            </a:spcBef>
            <a:spcAft>
              <a:spcPct val="15000"/>
            </a:spcAft>
            <a:buChar char="••"/>
          </a:pPr>
          <a:r>
            <a:rPr lang="ja-JP" altLang="en-US" sz="1200" kern="1200" dirty="0" smtClean="0"/>
            <a:t>個別のより小さいストリーミングネットワークの利用</a:t>
          </a:r>
          <a:endParaRPr lang="en-US" sz="1200" kern="1200" dirty="0"/>
        </a:p>
      </dsp:txBody>
      <dsp:txXfrm>
        <a:off x="1333477" y="3028912"/>
        <a:ext cx="2771797" cy="2486081"/>
      </dsp:txXfrm>
    </dsp:sp>
    <dsp:sp modelId="{BAA03366-1397-4BA5-AAC4-0B26DDF8996C}">
      <dsp:nvSpPr>
        <dsp:cNvPr id="0" name=""/>
        <dsp:cNvSpPr/>
      </dsp:nvSpPr>
      <dsp:spPr>
        <a:xfrm>
          <a:off x="4276724" y="3028912"/>
          <a:ext cx="2771797" cy="2486081"/>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altLang="en-US" sz="1800" kern="1200" dirty="0" smtClean="0"/>
            <a:t>チャレンジ</a:t>
          </a:r>
          <a:endParaRPr lang="en-US" sz="1800" kern="1200" dirty="0"/>
        </a:p>
        <a:p>
          <a:pPr marL="114300" lvl="1" indent="-114300" algn="l" defTabSz="533400">
            <a:lnSpc>
              <a:spcPct val="90000"/>
            </a:lnSpc>
            <a:spcBef>
              <a:spcPct val="0"/>
            </a:spcBef>
            <a:spcAft>
              <a:spcPct val="15000"/>
            </a:spcAft>
            <a:buChar char="••"/>
          </a:pPr>
          <a:r>
            <a:rPr lang="ja-JP" altLang="en-US" sz="1200" kern="1200" dirty="0" smtClean="0"/>
            <a:t>制限されたエクスペリエンス</a:t>
          </a:r>
          <a:endParaRPr lang="en-US" sz="1200" kern="1200" dirty="0"/>
        </a:p>
        <a:p>
          <a:pPr marL="114300" lvl="1" indent="-114300" algn="l" defTabSz="533400">
            <a:lnSpc>
              <a:spcPct val="90000"/>
            </a:lnSpc>
            <a:spcBef>
              <a:spcPct val="0"/>
            </a:spcBef>
            <a:spcAft>
              <a:spcPct val="15000"/>
            </a:spcAft>
            <a:buChar char="••"/>
          </a:pPr>
          <a:r>
            <a:rPr lang="ja-JP" altLang="en-US" sz="1200" kern="1200" dirty="0" smtClean="0"/>
            <a:t>ユーザー追跡</a:t>
          </a:r>
          <a:endParaRPr lang="en-US" sz="1200" kern="1200" dirty="0"/>
        </a:p>
        <a:p>
          <a:pPr marL="114300" lvl="1" indent="-114300" algn="l" defTabSz="533400">
            <a:lnSpc>
              <a:spcPct val="90000"/>
            </a:lnSpc>
            <a:spcBef>
              <a:spcPct val="0"/>
            </a:spcBef>
            <a:spcAft>
              <a:spcPct val="15000"/>
            </a:spcAft>
            <a:buChar char="••"/>
          </a:pPr>
          <a:r>
            <a:rPr lang="ja-JP" altLang="en-US" sz="1200" kern="1200" dirty="0" smtClean="0"/>
            <a:t>帯域の無駄使い</a:t>
          </a:r>
          <a:r>
            <a:rPr lang="en-US" sz="1200" kern="1200" dirty="0" smtClean="0"/>
            <a:t> (</a:t>
          </a:r>
          <a:r>
            <a:rPr lang="ja-JP" altLang="en-US" sz="1200" kern="1200" dirty="0" smtClean="0"/>
            <a:t>例：</a:t>
          </a:r>
          <a:r>
            <a:rPr lang="en-US" sz="1200" kern="1200" dirty="0" smtClean="0"/>
            <a:t>20% </a:t>
          </a:r>
          <a:r>
            <a:rPr lang="ja-JP" altLang="en-US" sz="1200" kern="1200" dirty="0" smtClean="0"/>
            <a:t>視聴</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ja-JP" altLang="en-US" sz="1200" kern="1200" dirty="0" smtClean="0"/>
            <a:t>提供が必要なより低品質に合わせることが多い </a:t>
          </a:r>
          <a:r>
            <a:rPr lang="en-US" altLang="ja-JP" sz="1200" kern="1200" dirty="0" smtClean="0"/>
            <a:t>(</a:t>
          </a:r>
          <a:r>
            <a:rPr lang="ja-JP" altLang="en-US" sz="1200" kern="1200" dirty="0" smtClean="0"/>
            <a:t>例：</a:t>
          </a:r>
          <a:r>
            <a:rPr lang="en-US" altLang="ja-JP" sz="1200" kern="1200" dirty="0" smtClean="0"/>
            <a:t>100k)</a:t>
          </a:r>
          <a:endParaRPr lang="en-US" sz="1200" kern="1200" dirty="0"/>
        </a:p>
      </dsp:txBody>
      <dsp:txXfrm>
        <a:off x="4276724" y="3028912"/>
        <a:ext cx="2771797" cy="24860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7/13/2009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&lt;#&gt;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7/13/2009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MIX 09</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1:05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1:06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1:14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1:06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3:04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7/13/2009 1:06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41988" name="Picture 4" descr="http://sharepointasia/sites/remixtokyo09/Shared%20Documents/Assets/logo/remixtokyo_logo_color.png"/>
          <p:cNvPicPr>
            <a:picLocks noChangeAspect="1" noChangeArrowheads="1"/>
          </p:cNvPicPr>
          <p:nvPr userDrawn="1"/>
        </p:nvPicPr>
        <p:blipFill>
          <a:blip r:embed="rId4"/>
          <a:srcRect/>
          <a:stretch>
            <a:fillRect/>
          </a:stretch>
        </p:blipFill>
        <p:spPr bwMode="auto">
          <a:xfrm>
            <a:off x="1928794" y="1262068"/>
            <a:ext cx="6096000" cy="295275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メイリオ" pitchFamily="50" charset="-128"/>
                <a:ea typeface="メイリオ" pitchFamily="50" charset="-128"/>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dirty="0"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82000" cy="507832"/>
          </a:xfrm>
        </p:spPr>
        <p:txBody>
          <a:bodyPr rtlCol="0"/>
          <a:lstStyle>
            <a:lvl1pPr>
              <a:defRPr b="0">
                <a:latin typeface="メイリオ" pitchFamily="50" charset="-128"/>
                <a:ea typeface="メイリオ" pitchFamily="50" charset="-128"/>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59833" y="1203854"/>
            <a:ext cx="8382000" cy="1918987"/>
          </a:xfrm>
        </p:spPr>
        <p:txBody>
          <a:bodyPr rtlCol="0"/>
          <a:lstStyle>
            <a:lvl1pPr>
              <a:defRPr sz="3100">
                <a:latin typeface="メイリオ" pitchFamily="50" charset="-128"/>
                <a:ea typeface="メイリオ" pitchFamily="50" charset="-128"/>
              </a:defRPr>
            </a:lvl1pPr>
            <a:lvl2pPr>
              <a:defRPr sz="2800">
                <a:latin typeface="メイリオ" pitchFamily="50" charset="-128"/>
                <a:ea typeface="メイリオ" pitchFamily="50" charset="-128"/>
              </a:defRPr>
            </a:lvl2pPr>
            <a:lvl3pPr>
              <a:defRPr>
                <a:latin typeface="メイリオ" pitchFamily="50" charset="-128"/>
                <a:ea typeface="メイリオ" pitchFamily="50" charset="-128"/>
              </a:defRPr>
            </a:lvl3pPr>
            <a:lvl4pPr>
              <a:defRPr>
                <a:latin typeface="メイリオ" pitchFamily="50" charset="-128"/>
                <a:ea typeface="メイリオ" pitchFamily="50" charset="-128"/>
              </a:defRPr>
            </a:lvl4pPr>
            <a:lvl5pPr>
              <a:defRPr>
                <a:latin typeface="メイリオ" pitchFamily="50" charset="-128"/>
                <a:ea typeface="メイリオ"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a:srcRect/>
          <a:stretch>
            <a:fillRect/>
          </a:stretch>
        </p:blipFill>
        <p:spPr bwMode="auto">
          <a:xfrm>
            <a:off x="1928794" y="1357298"/>
            <a:ext cx="6096000" cy="2952750"/>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 id="2147483723" r:id="rId13"/>
  </p:sldLayoutIdLst>
  <p:transitio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6"/>
        </a:buBlip>
        <a:defRPr kumimoji="1"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7"/>
        </a:buBlip>
        <a:defRPr kumimoji="1"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7"/>
        </a:buBlip>
        <a:defRPr kumimoji="1"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kumimoji="1"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kumimoji="1"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752600"/>
            <a:ext cx="8763000" cy="5103812"/>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Data" Target="../diagrams/data5.xml"/><Relationship Id="rId3" Type="http://schemas.openxmlformats.org/officeDocument/2006/relationships/notesSlide" Target="../notesSlides/notesSlide22.xml"/><Relationship Id="rId7" Type="http://schemas.openxmlformats.org/officeDocument/2006/relationships/diagramColors" Target="../diagrams/colors4.xml"/><Relationship Id="rId12" Type="http://schemas.openxmlformats.org/officeDocument/2006/relationships/image" Target="../media/image29.png"/><Relationship Id="rId17" Type="http://schemas.microsoft.com/office/2007/relationships/diagramDrawing" Target="../diagrams/drawing5.xml"/><Relationship Id="rId2" Type="http://schemas.openxmlformats.org/officeDocument/2006/relationships/slideLayout" Target="../slideLayouts/slideLayout7.xml"/><Relationship Id="rId16" Type="http://schemas.openxmlformats.org/officeDocument/2006/relationships/diagramColors" Target="../diagrams/colors5.xml"/><Relationship Id="rId1" Type="http://schemas.openxmlformats.org/officeDocument/2006/relationships/tags" Target="../tags/tag1.xml"/><Relationship Id="rId6" Type="http://schemas.openxmlformats.org/officeDocument/2006/relationships/diagramQuickStyle" Target="../diagrams/quickStyle4.xml"/><Relationship Id="rId11" Type="http://schemas.openxmlformats.org/officeDocument/2006/relationships/image" Target="../media/image28.jpeg"/><Relationship Id="rId5" Type="http://schemas.openxmlformats.org/officeDocument/2006/relationships/diagramLayout" Target="../diagrams/layout4.xml"/><Relationship Id="rId15" Type="http://schemas.openxmlformats.org/officeDocument/2006/relationships/diagramQuickStyle" Target="../diagrams/quickStyle5.xml"/><Relationship Id="rId10" Type="http://schemas.openxmlformats.org/officeDocument/2006/relationships/image" Target="../media/image27.png"/><Relationship Id="rId4" Type="http://schemas.openxmlformats.org/officeDocument/2006/relationships/diagramData" Target="../diagrams/data4.xml"/><Relationship Id="rId9" Type="http://schemas.openxmlformats.org/officeDocument/2006/relationships/image" Target="../media/image26.png"/><Relationship Id="rId1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notesSlide" Target="../notesSlides/notesSlide23.xml"/><Relationship Id="rId21" Type="http://schemas.openxmlformats.org/officeDocument/2006/relationships/diagramColors" Target="../diagrams/colors8.xml"/><Relationship Id="rId7" Type="http://schemas.openxmlformats.org/officeDocument/2006/relationships/diagramColors" Target="../diagrams/colors6.xml"/><Relationship Id="rId12" Type="http://schemas.openxmlformats.org/officeDocument/2006/relationships/image" Target="../media/image29.png"/><Relationship Id="rId17" Type="http://schemas.microsoft.com/office/2007/relationships/diagramDrawing" Target="../diagrams/drawing7.xml"/><Relationship Id="rId2" Type="http://schemas.openxmlformats.org/officeDocument/2006/relationships/slideLayout" Target="../slideLayouts/slideLayout7.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tags" Target="../tags/tag2.xml"/><Relationship Id="rId6" Type="http://schemas.openxmlformats.org/officeDocument/2006/relationships/diagramQuickStyle" Target="../diagrams/quickStyle6.xml"/><Relationship Id="rId11" Type="http://schemas.openxmlformats.org/officeDocument/2006/relationships/image" Target="../media/image28.jpeg"/><Relationship Id="rId5" Type="http://schemas.openxmlformats.org/officeDocument/2006/relationships/diagramLayout" Target="../diagrams/layout6.xml"/><Relationship Id="rId15" Type="http://schemas.openxmlformats.org/officeDocument/2006/relationships/diagramQuickStyle" Target="../diagrams/quickStyle7.xml"/><Relationship Id="rId10" Type="http://schemas.openxmlformats.org/officeDocument/2006/relationships/image" Target="../media/image27.png"/><Relationship Id="rId19" Type="http://schemas.openxmlformats.org/officeDocument/2006/relationships/diagramLayout" Target="../diagrams/layout8.xml"/><Relationship Id="rId4" Type="http://schemas.openxmlformats.org/officeDocument/2006/relationships/diagramData" Target="../diagrams/data6.xml"/><Relationship Id="rId9" Type="http://schemas.openxmlformats.org/officeDocument/2006/relationships/image" Target="../media/image26.png"/><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4.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www.techcrunch.com/2009/01/21/the-day-live-web-video-streaming-failed-us/" TargetMode="External"/><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Data" Target="../diagrams/data11.xml"/><Relationship Id="rId18" Type="http://schemas.openxmlformats.org/officeDocument/2006/relationships/image" Target="../media/image32.png"/><Relationship Id="rId26" Type="http://schemas.openxmlformats.org/officeDocument/2006/relationships/diagramLayout" Target="../diagrams/layout13.xml"/><Relationship Id="rId3" Type="http://schemas.openxmlformats.org/officeDocument/2006/relationships/notesSlide" Target="../notesSlides/notesSlide27.xml"/><Relationship Id="rId21" Type="http://schemas.openxmlformats.org/officeDocument/2006/relationships/diagramLayout" Target="../diagrams/layout12.xml"/><Relationship Id="rId7" Type="http://schemas.openxmlformats.org/officeDocument/2006/relationships/diagramLayout" Target="../diagrams/layout10.xml"/><Relationship Id="rId12" Type="http://schemas.openxmlformats.org/officeDocument/2006/relationships/image" Target="../media/image27.png"/><Relationship Id="rId17" Type="http://schemas.microsoft.com/office/2007/relationships/diagramDrawing" Target="../diagrams/drawing11.xml"/><Relationship Id="rId25" Type="http://schemas.openxmlformats.org/officeDocument/2006/relationships/diagramData" Target="../diagrams/data13.xml"/><Relationship Id="rId2" Type="http://schemas.openxmlformats.org/officeDocument/2006/relationships/slideLayout" Target="../slideLayouts/slideLayout7.xml"/><Relationship Id="rId16" Type="http://schemas.openxmlformats.org/officeDocument/2006/relationships/diagramColors" Target="../diagrams/colors11.xml"/><Relationship Id="rId20" Type="http://schemas.openxmlformats.org/officeDocument/2006/relationships/diagramData" Target="../diagrams/data12.xml"/><Relationship Id="rId29" Type="http://schemas.microsoft.com/office/2007/relationships/diagramDrawing" Target="../diagrams/drawing13.xml"/><Relationship Id="rId1" Type="http://schemas.openxmlformats.org/officeDocument/2006/relationships/tags" Target="../tags/tag5.xml"/><Relationship Id="rId6" Type="http://schemas.openxmlformats.org/officeDocument/2006/relationships/diagramData" Target="../diagrams/data10.xml"/><Relationship Id="rId11" Type="http://schemas.openxmlformats.org/officeDocument/2006/relationships/image" Target="../media/image26.png"/><Relationship Id="rId24" Type="http://schemas.microsoft.com/office/2007/relationships/diagramDrawing" Target="../diagrams/drawing12.xml"/><Relationship Id="rId5" Type="http://schemas.openxmlformats.org/officeDocument/2006/relationships/image" Target="../media/image28.jpeg"/><Relationship Id="rId15" Type="http://schemas.openxmlformats.org/officeDocument/2006/relationships/diagramQuickStyle" Target="../diagrams/quickStyle11.xml"/><Relationship Id="rId23" Type="http://schemas.openxmlformats.org/officeDocument/2006/relationships/diagramColors" Target="../diagrams/colors12.xml"/><Relationship Id="rId28" Type="http://schemas.openxmlformats.org/officeDocument/2006/relationships/diagramColors" Target="../diagrams/colors13.xml"/><Relationship Id="rId10" Type="http://schemas.microsoft.com/office/2007/relationships/diagramDrawing" Target="../diagrams/drawing10.xml"/><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diagramColors" Target="../diagrams/colors10.xml"/><Relationship Id="rId14" Type="http://schemas.openxmlformats.org/officeDocument/2006/relationships/diagramLayout" Target="../diagrams/layout11.xml"/><Relationship Id="rId22" Type="http://schemas.openxmlformats.org/officeDocument/2006/relationships/diagramQuickStyle" Target="../diagrams/quickStyle12.xml"/><Relationship Id="rId27"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8.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10" Type="http://schemas.openxmlformats.org/officeDocument/2006/relationships/image" Target="../media/image19.png"/><Relationship Id="rId4" Type="http://schemas.openxmlformats.org/officeDocument/2006/relationships/image" Target="../media/image36.png"/><Relationship Id="rId9"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5" Type="http://schemas.openxmlformats.org/officeDocument/2006/relationships/image" Target="../media/image17.jpeg"/><Relationship Id="rId10" Type="http://schemas.openxmlformats.org/officeDocument/2006/relationships/image" Target="../media/image12.wmf"/><Relationship Id="rId4" Type="http://schemas.openxmlformats.org/officeDocument/2006/relationships/diagramLayout" Target="../diagrams/layout1.xml"/><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1.png"/><Relationship Id="rId5" Type="http://schemas.openxmlformats.org/officeDocument/2006/relationships/diagramQuickStyle" Target="../diagrams/quickStyle3.xml"/><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pr.yahoo.co.jp/release/2008/1001a.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j-wave.co.jp/bnj/topics.html" TargetMode="External"/><Relationship Id="rId4" Type="http://schemas.openxmlformats.org/officeDocument/2006/relationships/hyperlink" Target="http://jibtv.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368954" y="3399540"/>
            <a:ext cx="7775046" cy="1523494"/>
          </a:xfrm>
        </p:spPr>
        <p:txBody>
          <a:bodyPr/>
          <a:lstStyle/>
          <a:p>
            <a:r>
              <a:rPr kumimoji="1" lang="en-US" altLang="ja-JP" dirty="0" smtClean="0"/>
              <a:t>Silverlight</a:t>
            </a:r>
            <a:r>
              <a:rPr kumimoji="1" lang="ja-JP" altLang="en-US" dirty="0" smtClean="0"/>
              <a:t>メディア</a:t>
            </a:r>
            <a:r>
              <a:rPr kumimoji="1" lang="en-US" altLang="ja-JP" dirty="0" smtClean="0"/>
              <a:t/>
            </a:r>
            <a:br>
              <a:rPr kumimoji="1" lang="en-US" altLang="ja-JP" dirty="0" smtClean="0"/>
            </a:br>
            <a:r>
              <a:rPr lang="ja-JP" altLang="en-US" dirty="0" smtClean="0"/>
              <a:t>事例</a:t>
            </a:r>
            <a:r>
              <a:rPr lang="ja-JP" altLang="en-US" dirty="0" smtClean="0"/>
              <a:t>紹介</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マイクロソフト</a:t>
            </a:r>
            <a:endParaRPr kumimoji="1" lang="en-US" altLang="ja-JP" dirty="0" smtClean="0"/>
          </a:p>
          <a:p>
            <a:r>
              <a:rPr lang="en-US" altLang="ja-JP" dirty="0" smtClean="0"/>
              <a:t>Silverlight</a:t>
            </a:r>
            <a:r>
              <a:rPr lang="ja-JP" altLang="en-US" dirty="0" smtClean="0"/>
              <a:t>テクニカルマネージャ</a:t>
            </a:r>
            <a:endParaRPr lang="en-US" altLang="ja-JP" dirty="0" smtClean="0"/>
          </a:p>
          <a:p>
            <a:r>
              <a:rPr kumimoji="1" lang="ja-JP" altLang="en-US" dirty="0" smtClean="0"/>
              <a:t>大西　彰</a:t>
            </a:r>
            <a:endParaRPr kumimoji="1" lang="ja-JP" altLang="en-US" dirty="0"/>
          </a:p>
        </p:txBody>
      </p:sp>
      <p:sp>
        <p:nvSpPr>
          <p:cNvPr id="6" name="テキスト プレースホルダ 5"/>
          <p:cNvSpPr>
            <a:spLocks noGrp="1"/>
          </p:cNvSpPr>
          <p:nvPr>
            <p:ph type="body" sz="quarter" idx="10"/>
          </p:nvPr>
        </p:nvSpPr>
        <p:spPr/>
        <p:txBody>
          <a:bodyPr/>
          <a:lstStyle/>
          <a:p>
            <a:r>
              <a:rPr kumimoji="1" lang="en-US" altLang="ja-JP" dirty="0" smtClean="0"/>
              <a:t>Demo</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Jibtv.com</a:t>
            </a:r>
            <a:endParaRPr kumimoji="1" lang="ja-JP" altLang="en-US" dirty="0"/>
          </a:p>
        </p:txBody>
      </p:sp>
      <p:sp>
        <p:nvSpPr>
          <p:cNvPr id="5" name="サブタイトル 4"/>
          <p:cNvSpPr>
            <a:spLocks noGrp="1"/>
          </p:cNvSpPr>
          <p:nvPr>
            <p:ph type="subTitle" idx="1"/>
          </p:nvPr>
        </p:nvSpPr>
        <p:spPr>
          <a:xfrm>
            <a:off x="1368955" y="4253219"/>
            <a:ext cx="7043208" cy="461665"/>
          </a:xfrm>
        </p:spPr>
        <p:txBody>
          <a:bodyPr/>
          <a:lstStyle/>
          <a:p>
            <a:r>
              <a:rPr lang="ja-JP" altLang="en-US" dirty="0" smtClean="0"/>
              <a:t>株式会社日本</a:t>
            </a:r>
            <a:r>
              <a:rPr lang="ja-JP" altLang="en-US" dirty="0" smtClean="0"/>
              <a:t>国際</a:t>
            </a:r>
            <a:r>
              <a:rPr lang="ja-JP" altLang="en-US" dirty="0" smtClean="0"/>
              <a:t>放送</a:t>
            </a:r>
            <a:endParaRPr lang="en-US" altLang="ja-JP" dirty="0" smtClean="0"/>
          </a:p>
          <a:p>
            <a:r>
              <a:rPr kumimoji="1" lang="ja-JP" altLang="en-US" dirty="0" smtClean="0"/>
              <a:t>メディアソリューション部　担当部長</a:t>
            </a:r>
            <a:endParaRPr kumimoji="1" lang="en-US" altLang="ja-JP" dirty="0" smtClean="0"/>
          </a:p>
          <a:p>
            <a:r>
              <a:rPr lang="ja-JP" altLang="en-US" dirty="0" smtClean="0"/>
              <a:t>笹川　潤一様</a:t>
            </a:r>
            <a:endParaRPr kumimoji="1" lang="ja-JP" altLang="en-US" dirty="0"/>
          </a:p>
        </p:txBody>
      </p:sp>
      <p:sp>
        <p:nvSpPr>
          <p:cNvPr id="6" name="テキスト プレースホルダ 5"/>
          <p:cNvSpPr>
            <a:spLocks noGrp="1"/>
          </p:cNvSpPr>
          <p:nvPr>
            <p:ph type="body" sz="quarter" idx="10"/>
          </p:nvPr>
        </p:nvSpPr>
        <p:spPr/>
        <p:txBody>
          <a:bodyPr/>
          <a:lstStyle/>
          <a:p>
            <a:r>
              <a:rPr kumimoji="1" lang="en-US" altLang="ja-JP" dirty="0" smtClean="0"/>
              <a:t>Customer</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dirty="0" smtClean="0"/>
              <a:t>Silverlight 3</a:t>
            </a:r>
            <a:r>
              <a:rPr kumimoji="1" lang="ja-JP" altLang="en-US" dirty="0" smtClean="0"/>
              <a:t>のメディア機能</a:t>
            </a:r>
            <a:endParaRPr kumimoji="1" lang="ja-JP" altLang="en-US" dirty="0"/>
          </a:p>
        </p:txBody>
      </p:sp>
      <p:sp>
        <p:nvSpPr>
          <p:cNvPr id="3" name="コンテンツ プレースホルダ 2"/>
          <p:cNvSpPr>
            <a:spLocks noGrp="1"/>
          </p:cNvSpPr>
          <p:nvPr>
            <p:ph idx="1"/>
          </p:nvPr>
        </p:nvSpPr>
        <p:spPr>
          <a:xfrm>
            <a:off x="381000" y="1412875"/>
            <a:ext cx="8382000" cy="3151632"/>
          </a:xfrm>
        </p:spPr>
        <p:txBody>
          <a:bodyPr/>
          <a:lstStyle/>
          <a:p>
            <a:r>
              <a:rPr lang="ja-JP" altLang="en-US" dirty="0" smtClean="0"/>
              <a:t>音楽やビデオの再生</a:t>
            </a:r>
            <a:endParaRPr lang="en-US" altLang="ja-JP" dirty="0" smtClean="0"/>
          </a:p>
          <a:p>
            <a:r>
              <a:rPr lang="ja-JP" altLang="en-US" dirty="0" smtClean="0"/>
              <a:t>カスタムデコーダの作成と利用</a:t>
            </a:r>
            <a:endParaRPr lang="en-US" altLang="ja-JP" dirty="0" smtClean="0"/>
          </a:p>
          <a:p>
            <a:r>
              <a:rPr kumimoji="1" lang="ja-JP" altLang="en-US" dirty="0" smtClean="0"/>
              <a:t>対話的なメディア再生</a:t>
            </a:r>
            <a:endParaRPr kumimoji="1" lang="en-US" altLang="ja-JP" dirty="0" smtClean="0"/>
          </a:p>
          <a:p>
            <a:r>
              <a:rPr lang="ja-JP" altLang="en-US" dirty="0" smtClean="0"/>
              <a:t>同期ポイント（タイムラインマーカー）</a:t>
            </a:r>
            <a:endParaRPr lang="en-US" altLang="ja-JP" dirty="0" smtClean="0"/>
          </a:p>
          <a:p>
            <a:r>
              <a:rPr kumimoji="1" lang="ja-JP" altLang="en-US" dirty="0" smtClean="0"/>
              <a:t>サーバーログ</a:t>
            </a:r>
            <a:endParaRPr kumimoji="1" lang="en-US" altLang="ja-JP" dirty="0" smtClean="0"/>
          </a:p>
          <a:p>
            <a:r>
              <a:rPr lang="ja-JP" altLang="en-US" dirty="0" smtClean="0"/>
              <a:t>デジタル著作権管理 </a:t>
            </a:r>
            <a:r>
              <a:rPr lang="en-US" altLang="ja-JP" dirty="0" smtClean="0"/>
              <a:t>(DRM)</a:t>
            </a:r>
            <a:endParaRPr kumimoji="1" lang="ja-JP" altLang="en-US" dirty="0"/>
          </a:p>
        </p:txBody>
      </p:sp>
      <p:sp>
        <p:nvSpPr>
          <p:cNvPr id="4" name="正方形/長方形 3"/>
          <p:cNvSpPr/>
          <p:nvPr/>
        </p:nvSpPr>
        <p:spPr>
          <a:xfrm>
            <a:off x="500034" y="4714884"/>
            <a:ext cx="4455066" cy="707886"/>
          </a:xfrm>
          <a:prstGeom prst="rect">
            <a:avLst/>
          </a:prstGeom>
        </p:spPr>
        <p:txBody>
          <a:bodyPr wrap="none">
            <a:spAutoFit/>
          </a:bodyPr>
          <a:lstStyle/>
          <a:p>
            <a:pPr>
              <a:buNone/>
            </a:pPr>
            <a:r>
              <a:rPr kumimoji="1" lang="en-US" altLang="ja-JP" sz="4000" dirty="0" smtClean="0">
                <a:solidFill>
                  <a:schemeClr val="accent4"/>
                </a:solidFill>
              </a:rPr>
              <a:t>&lt;</a:t>
            </a:r>
            <a:r>
              <a:rPr kumimoji="1" lang="en-US" altLang="ja-JP" sz="4000" dirty="0" err="1" smtClean="0">
                <a:solidFill>
                  <a:schemeClr val="accent4"/>
                </a:solidFill>
              </a:rPr>
              <a:t>MediaElement</a:t>
            </a:r>
            <a:r>
              <a:rPr kumimoji="1" lang="en-US" altLang="ja-JP" sz="4000" dirty="0" smtClean="0">
                <a:solidFill>
                  <a:schemeClr val="accent4"/>
                </a:solidFill>
              </a:rPr>
              <a:t> /&gt;</a:t>
            </a:r>
            <a:endParaRPr kumimoji="1" lang="ja-JP" altLang="en-US" sz="4000" dirty="0">
              <a:solidFill>
                <a:schemeClr val="accent4"/>
              </a:solidFill>
            </a:endParaRPr>
          </a:p>
        </p:txBody>
      </p:sp>
      <p:sp>
        <p:nvSpPr>
          <p:cNvPr id="5" name="正方形/長方形 4"/>
          <p:cNvSpPr/>
          <p:nvPr/>
        </p:nvSpPr>
        <p:spPr>
          <a:xfrm>
            <a:off x="500034" y="5286388"/>
            <a:ext cx="5714385" cy="707886"/>
          </a:xfrm>
          <a:prstGeom prst="rect">
            <a:avLst/>
          </a:prstGeom>
        </p:spPr>
        <p:txBody>
          <a:bodyPr wrap="none">
            <a:spAutoFit/>
          </a:bodyPr>
          <a:lstStyle/>
          <a:p>
            <a:pPr>
              <a:buNone/>
            </a:pPr>
            <a:r>
              <a:rPr kumimoji="1" lang="en-US" altLang="ja-JP" sz="4000" dirty="0" smtClean="0">
                <a:solidFill>
                  <a:schemeClr val="accent4"/>
                </a:solidFill>
              </a:rPr>
              <a:t>&lt;</a:t>
            </a:r>
            <a:r>
              <a:rPr kumimoji="1" lang="en-US" altLang="ja-JP" sz="4000" dirty="0" err="1" smtClean="0">
                <a:solidFill>
                  <a:schemeClr val="accent4"/>
                </a:solidFill>
              </a:rPr>
              <a:t>MediaStreamSource</a:t>
            </a:r>
            <a:r>
              <a:rPr kumimoji="1" lang="en-US" altLang="ja-JP" sz="4000" dirty="0" smtClean="0">
                <a:solidFill>
                  <a:schemeClr val="accent4"/>
                </a:solidFill>
              </a:rPr>
              <a:t> /&gt;</a:t>
            </a:r>
            <a:endParaRPr kumimoji="1" lang="ja-JP" altLang="en-US" sz="4000" dirty="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dirty="0"/>
              <a:t>サポートされて</a:t>
            </a:r>
            <a:r>
              <a:rPr lang="ja-JP" altLang="en-US" dirty="0" smtClean="0"/>
              <a:t>いるメディア</a:t>
            </a:r>
            <a:endParaRPr kumimoji="1" lang="ja-JP" altLang="en-US" dirty="0"/>
          </a:p>
        </p:txBody>
      </p:sp>
      <p:sp>
        <p:nvSpPr>
          <p:cNvPr id="3" name="コンテンツ プレースホルダ 2"/>
          <p:cNvSpPr>
            <a:spLocks noGrp="1"/>
          </p:cNvSpPr>
          <p:nvPr>
            <p:ph idx="1"/>
          </p:nvPr>
        </p:nvSpPr>
        <p:spPr>
          <a:xfrm>
            <a:off x="381000" y="1412875"/>
            <a:ext cx="8382000" cy="5318379"/>
          </a:xfrm>
        </p:spPr>
        <p:txBody>
          <a:bodyPr/>
          <a:lstStyle/>
          <a:p>
            <a:r>
              <a:rPr kumimoji="1" lang="ja-JP" altLang="en-US" dirty="0" smtClean="0">
                <a:solidFill>
                  <a:schemeClr val="accent2"/>
                </a:solidFill>
              </a:rPr>
              <a:t>内蔵しているコーデック</a:t>
            </a:r>
            <a:endParaRPr kumimoji="1" lang="en-US" altLang="ja-JP" dirty="0" smtClean="0">
              <a:solidFill>
                <a:schemeClr val="accent2"/>
              </a:solidFill>
            </a:endParaRPr>
          </a:p>
          <a:p>
            <a:pPr lvl="1"/>
            <a:r>
              <a:rPr lang="en-US" altLang="ja-JP" dirty="0" smtClean="0"/>
              <a:t>Windows Media 7, 8, 9, Advanced Profile (VC1)</a:t>
            </a:r>
          </a:p>
          <a:p>
            <a:pPr lvl="1"/>
            <a:r>
              <a:rPr kumimoji="1" lang="en-US" altLang="ja-JP" dirty="0" smtClean="0"/>
              <a:t>Windows Media Audio 7, 8, 9, 10</a:t>
            </a:r>
          </a:p>
          <a:p>
            <a:pPr lvl="1"/>
            <a:r>
              <a:rPr lang="en-US" altLang="ja-JP" dirty="0" smtClean="0"/>
              <a:t>H.264 (Base, Main, High Profiles)</a:t>
            </a:r>
          </a:p>
          <a:p>
            <a:pPr lvl="1"/>
            <a:r>
              <a:rPr kumimoji="1" lang="en-US" altLang="ja-JP" dirty="0" smtClean="0"/>
              <a:t>AAC-LC (Low Complexity)</a:t>
            </a:r>
          </a:p>
          <a:p>
            <a:pPr lvl="1"/>
            <a:r>
              <a:rPr lang="en-US" altLang="ja-JP" dirty="0" smtClean="0"/>
              <a:t>MP3</a:t>
            </a:r>
          </a:p>
          <a:p>
            <a:r>
              <a:rPr lang="en-US" altLang="ja-JP" dirty="0" smtClean="0">
                <a:solidFill>
                  <a:schemeClr val="accent2"/>
                </a:solidFill>
              </a:rPr>
              <a:t>Raw Video</a:t>
            </a:r>
          </a:p>
          <a:p>
            <a:pPr lvl="1"/>
            <a:r>
              <a:rPr lang="en-US" altLang="ja-JP" dirty="0" smtClean="0"/>
              <a:t>YV12 – </a:t>
            </a:r>
            <a:r>
              <a:rPr lang="en-US" altLang="ja-JP" dirty="0" err="1" smtClean="0"/>
              <a:t>YCrCb</a:t>
            </a:r>
            <a:r>
              <a:rPr lang="en-US" altLang="ja-JP" dirty="0" smtClean="0"/>
              <a:t> (4:2:0)</a:t>
            </a:r>
          </a:p>
          <a:p>
            <a:pPr lvl="1"/>
            <a:r>
              <a:rPr lang="en-US" altLang="ja-JP" dirty="0" smtClean="0"/>
              <a:t>RGBA – 32</a:t>
            </a:r>
            <a:r>
              <a:rPr lang="ja-JP" altLang="en-US" dirty="0" smtClean="0"/>
              <a:t>ビット </a:t>
            </a:r>
            <a:r>
              <a:rPr lang="en-US" altLang="ja-JP" dirty="0" smtClean="0"/>
              <a:t>Alpha, R, G, B</a:t>
            </a:r>
          </a:p>
          <a:p>
            <a:r>
              <a:rPr lang="en-US" altLang="ja-JP" dirty="0" smtClean="0">
                <a:solidFill>
                  <a:schemeClr val="accent2"/>
                </a:solidFill>
              </a:rPr>
              <a:t>Raw Audio</a:t>
            </a:r>
          </a:p>
          <a:p>
            <a:pPr lvl="1"/>
            <a:r>
              <a:rPr lang="en-US" altLang="ja-JP" dirty="0" smtClean="0"/>
              <a:t>8</a:t>
            </a:r>
            <a:r>
              <a:rPr lang="ja-JP" altLang="en-US" dirty="0" smtClean="0"/>
              <a:t>ビット</a:t>
            </a:r>
            <a:r>
              <a:rPr lang="en-US" altLang="ja-JP" dirty="0" smtClean="0"/>
              <a:t>/16</a:t>
            </a:r>
            <a:r>
              <a:rPr lang="ja-JP" altLang="en-US" dirty="0" smtClean="0"/>
              <a:t>ビット</a:t>
            </a:r>
            <a:r>
              <a:rPr lang="en-US" altLang="ja-JP" dirty="0" smtClean="0"/>
              <a:t>PCM (wav</a:t>
            </a:r>
            <a:r>
              <a:rPr lang="ja-JP" altLang="en-US" dirty="0" smtClean="0"/>
              <a:t>形式</a:t>
            </a:r>
            <a:r>
              <a:rPr lang="en-US" altLang="ja-JP" dirty="0" smtClean="0"/>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同期ポイントの作成</a:t>
            </a:r>
            <a:endParaRPr kumimoji="1" lang="ja-JP" altLang="en-US" dirty="0"/>
          </a:p>
        </p:txBody>
      </p:sp>
      <p:sp>
        <p:nvSpPr>
          <p:cNvPr id="3" name="コンテンツ プレースホルダ 2"/>
          <p:cNvSpPr>
            <a:spLocks noGrp="1"/>
          </p:cNvSpPr>
          <p:nvPr>
            <p:ph idx="1"/>
          </p:nvPr>
        </p:nvSpPr>
        <p:spPr>
          <a:xfrm>
            <a:off x="381000" y="1412875"/>
            <a:ext cx="8382000" cy="4044184"/>
          </a:xfrm>
        </p:spPr>
        <p:txBody>
          <a:bodyPr/>
          <a:lstStyle/>
          <a:p>
            <a:r>
              <a:rPr kumimoji="1" lang="ja-JP" altLang="en-US" dirty="0" smtClean="0"/>
              <a:t>方法１：メディアへの埋め込み</a:t>
            </a:r>
            <a:endParaRPr kumimoji="1" lang="en-US" altLang="ja-JP" dirty="0" smtClean="0"/>
          </a:p>
          <a:p>
            <a:pPr lvl="1"/>
            <a:r>
              <a:rPr lang="ja-JP" altLang="en-US" dirty="0" smtClean="0"/>
              <a:t>エンコーダーのツールで設定</a:t>
            </a:r>
            <a:endParaRPr lang="en-US" altLang="ja-JP" dirty="0" smtClean="0"/>
          </a:p>
          <a:p>
            <a:pPr lvl="1"/>
            <a:r>
              <a:rPr kumimoji="1" lang="ja-JP" altLang="en-US" dirty="0" smtClean="0"/>
              <a:t>マーカー、スクリプトコマンド</a:t>
            </a:r>
            <a:endParaRPr kumimoji="1" lang="en-US" altLang="ja-JP" dirty="0" smtClean="0"/>
          </a:p>
          <a:p>
            <a:r>
              <a:rPr lang="ja-JP" altLang="en-US" dirty="0" smtClean="0"/>
              <a:t>方法２：動的な同期ポイント</a:t>
            </a:r>
            <a:endParaRPr lang="en-US" altLang="ja-JP" dirty="0" smtClean="0"/>
          </a:p>
          <a:p>
            <a:pPr lvl="1"/>
            <a:r>
              <a:rPr lang="ja-JP" altLang="en-US" dirty="0" smtClean="0"/>
              <a:t>アプリケーションで実行時に作成</a:t>
            </a:r>
            <a:endParaRPr kumimoji="1" lang="ja-JP" altLang="en-US" dirty="0" smtClean="0"/>
          </a:p>
          <a:p>
            <a:pPr lvl="1"/>
            <a:r>
              <a:rPr kumimoji="1" lang="en-US" altLang="ja-JP" dirty="0" err="1" smtClean="0"/>
              <a:t>TimelineMarker</a:t>
            </a:r>
            <a:r>
              <a:rPr kumimoji="1" lang="ja-JP" altLang="en-US" dirty="0" smtClean="0"/>
              <a:t>のコレクションを作成</a:t>
            </a:r>
            <a:r>
              <a:rPr kumimoji="1" lang="en-US" altLang="ja-JP" dirty="0" smtClean="0"/>
              <a:t/>
            </a:r>
            <a:br>
              <a:rPr kumimoji="1" lang="en-US" altLang="ja-JP" dirty="0" smtClean="0"/>
            </a:br>
            <a:r>
              <a:rPr lang="ja-JP" altLang="en-US" dirty="0" smtClean="0"/>
              <a:t>時刻</a:t>
            </a:r>
            <a:r>
              <a:rPr lang="en-US" altLang="ja-JP" dirty="0" smtClean="0"/>
              <a:t>:	</a:t>
            </a:r>
            <a:r>
              <a:rPr lang="ja-JP" altLang="en-US" dirty="0" smtClean="0"/>
              <a:t>　</a:t>
            </a:r>
            <a:r>
              <a:rPr lang="en-US" altLang="ja-JP" dirty="0" err="1" smtClean="0"/>
              <a:t>TimelineMarker.Time</a:t>
            </a:r>
            <a:r>
              <a:rPr lang="en-US" altLang="ja-JP" dirty="0" smtClean="0"/>
              <a:t> (</a:t>
            </a:r>
            <a:r>
              <a:rPr lang="ja-JP" altLang="en-US" dirty="0" smtClean="0"/>
              <a:t>メディア内時刻</a:t>
            </a:r>
            <a:r>
              <a:rPr lang="en-US" altLang="ja-JP" dirty="0" smtClean="0"/>
              <a:t>)</a:t>
            </a:r>
            <a:r>
              <a:rPr lang="en-US" altLang="ja-JP" dirty="0" smtClean="0"/>
              <a:t/>
            </a:r>
            <a:br>
              <a:rPr lang="en-US" altLang="ja-JP" dirty="0" smtClean="0"/>
            </a:br>
            <a:r>
              <a:rPr lang="ja-JP" altLang="en-US" dirty="0" smtClean="0"/>
              <a:t>型</a:t>
            </a:r>
            <a:r>
              <a:rPr lang="en-US" altLang="ja-JP" dirty="0" smtClean="0"/>
              <a:t>: 	</a:t>
            </a:r>
            <a:r>
              <a:rPr lang="ja-JP" altLang="en-US" dirty="0" smtClean="0"/>
              <a:t>　</a:t>
            </a:r>
            <a:r>
              <a:rPr lang="en-US" altLang="ja-JP" dirty="0" err="1" smtClean="0"/>
              <a:t>TimelineMarker.Type</a:t>
            </a:r>
            <a:r>
              <a:rPr lang="en-US" altLang="ja-JP" dirty="0" smtClean="0"/>
              <a:t> </a:t>
            </a:r>
            <a:r>
              <a:rPr lang="en-US" altLang="ja-JP" dirty="0" smtClean="0"/>
              <a:t>	(</a:t>
            </a:r>
            <a:r>
              <a:rPr lang="ja-JP" altLang="en-US" dirty="0" smtClean="0"/>
              <a:t>任意の文字列</a:t>
            </a:r>
            <a:r>
              <a:rPr lang="en-US" altLang="ja-JP" dirty="0" smtClean="0"/>
              <a:t>)</a:t>
            </a:r>
            <a:br>
              <a:rPr lang="en-US" altLang="ja-JP" dirty="0" smtClean="0"/>
            </a:br>
            <a:r>
              <a:rPr lang="ja-JP" altLang="en-US" dirty="0" smtClean="0"/>
              <a:t>文字列</a:t>
            </a:r>
            <a:r>
              <a:rPr lang="en-US" altLang="ja-JP" dirty="0" smtClean="0"/>
              <a:t>:</a:t>
            </a:r>
            <a:r>
              <a:rPr lang="ja-JP" altLang="en-US" dirty="0" smtClean="0"/>
              <a:t> </a:t>
            </a:r>
            <a:r>
              <a:rPr lang="ja-JP" altLang="en-US" dirty="0" smtClean="0"/>
              <a:t> </a:t>
            </a:r>
            <a:r>
              <a:rPr lang="en-US" altLang="ja-JP" dirty="0" err="1" smtClean="0"/>
              <a:t>TimelineMarker.Text</a:t>
            </a:r>
            <a:r>
              <a:rPr lang="en-US" altLang="ja-JP" dirty="0" smtClean="0"/>
              <a:t> </a:t>
            </a:r>
            <a:r>
              <a:rPr lang="en-US" altLang="ja-JP" dirty="0" smtClean="0"/>
              <a:t>	(</a:t>
            </a:r>
            <a:r>
              <a:rPr lang="ja-JP" altLang="en-US" dirty="0" smtClean="0"/>
              <a:t>任意の文字列</a:t>
            </a:r>
            <a:r>
              <a:rPr lang="en-US" altLang="ja-JP" dirty="0" smtClean="0"/>
              <a:t>)</a:t>
            </a:r>
            <a:endParaRPr kumimoji="1" lang="en-US" altLang="ja-JP"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5720" y="2786058"/>
            <a:ext cx="8715436" cy="1551194"/>
          </a:xfrm>
        </p:spPr>
        <p:txBody>
          <a:bodyPr wrap="square">
            <a:spAutoFit/>
          </a:bodyPr>
          <a:lstStyle/>
          <a:p>
            <a:pPr lvl="1" algn="ctr" defTabSz="914363" rtl="0">
              <a:lnSpc>
                <a:spcPct val="90000"/>
              </a:lnSpc>
              <a:spcBef>
                <a:spcPct val="0"/>
              </a:spcBef>
            </a:pPr>
            <a:r>
              <a:rPr lang="ja-JP" altLang="en-US" sz="4000" dirty="0" smtClean="0">
                <a:solidFill>
                  <a:schemeClr val="tx1"/>
                </a:solidFill>
                <a:effectLst>
                  <a:outerShdw blurRad="38100" dist="38100" dir="2700000" algn="tl">
                    <a:srgbClr val="000000">
                      <a:alpha val="43137"/>
                    </a:srgbClr>
                  </a:outerShdw>
                </a:effectLst>
                <a:latin typeface="+mj-ea"/>
                <a:ea typeface="+mj-ea"/>
              </a:rPr>
              <a:t>エンコード</a:t>
            </a:r>
            <a:r>
              <a:rPr lang="ja-JP" altLang="en-US" sz="4000" dirty="0" smtClean="0">
                <a:solidFill>
                  <a:schemeClr val="tx1"/>
                </a:solidFill>
                <a:effectLst>
                  <a:outerShdw blurRad="38100" dist="38100" dir="2700000" algn="tl">
                    <a:srgbClr val="000000">
                      <a:alpha val="43137"/>
                    </a:srgbClr>
                  </a:outerShdw>
                </a:effectLst>
                <a:latin typeface="+mj-ea"/>
                <a:ea typeface="+mj-ea"/>
              </a:rPr>
              <a:t>と</a:t>
            </a:r>
            <a:r>
              <a:rPr lang="en-US" altLang="ja-JP" sz="4000" dirty="0" smtClean="0">
                <a:solidFill>
                  <a:schemeClr val="tx1"/>
                </a:solidFill>
                <a:effectLst>
                  <a:outerShdw blurRad="38100" dist="38100" dir="2700000" algn="tl">
                    <a:srgbClr val="000000">
                      <a:alpha val="43137"/>
                    </a:srgbClr>
                  </a:outerShdw>
                </a:effectLst>
                <a:latin typeface="+mj-ea"/>
                <a:ea typeface="+mj-ea"/>
              </a:rPr>
              <a:t/>
            </a:r>
            <a:br>
              <a:rPr lang="en-US" altLang="ja-JP" sz="4000" dirty="0" smtClean="0">
                <a:solidFill>
                  <a:schemeClr val="tx1"/>
                </a:solidFill>
                <a:effectLst>
                  <a:outerShdw blurRad="38100" dist="38100" dir="2700000" algn="tl">
                    <a:srgbClr val="000000">
                      <a:alpha val="43137"/>
                    </a:srgbClr>
                  </a:outerShdw>
                </a:effectLst>
                <a:latin typeface="+mj-ea"/>
                <a:ea typeface="+mj-ea"/>
              </a:rPr>
            </a:br>
            <a:r>
              <a:rPr lang="ja-JP" altLang="en-US" sz="4000" dirty="0" smtClean="0">
                <a:solidFill>
                  <a:schemeClr val="tx1"/>
                </a:solidFill>
                <a:effectLst>
                  <a:outerShdw blurRad="38100" dist="38100" dir="2700000" algn="tl">
                    <a:srgbClr val="000000">
                      <a:alpha val="43137"/>
                    </a:srgbClr>
                  </a:outerShdw>
                </a:effectLst>
                <a:latin typeface="+mj-ea"/>
                <a:ea typeface="+mj-ea"/>
              </a:rPr>
              <a:t>メディアプレイヤー</a:t>
            </a:r>
            <a:r>
              <a:rPr lang="ja-JP" altLang="en-US" sz="4000" dirty="0" smtClean="0">
                <a:solidFill>
                  <a:schemeClr val="tx1"/>
                </a:solidFill>
                <a:effectLst>
                  <a:outerShdw blurRad="38100" dist="38100" dir="2700000" algn="tl">
                    <a:srgbClr val="000000">
                      <a:alpha val="43137"/>
                    </a:srgbClr>
                  </a:outerShdw>
                </a:effectLst>
                <a:latin typeface="+mj-ea"/>
                <a:ea typeface="+mj-ea"/>
              </a:rPr>
              <a:t>作成</a:t>
            </a:r>
            <a:r>
              <a:rPr lang="en-US" altLang="ja-JP" sz="4000" dirty="0" smtClean="0">
                <a:solidFill>
                  <a:schemeClr val="tx1"/>
                </a:solidFill>
                <a:effectLst>
                  <a:outerShdw blurRad="38100" dist="38100" dir="2700000" algn="tl">
                    <a:srgbClr val="000000">
                      <a:alpha val="43137"/>
                    </a:srgbClr>
                  </a:outerShdw>
                </a:effectLst>
                <a:latin typeface="Segoe" pitchFamily="34" charset="0"/>
              </a:rPr>
              <a:t/>
            </a:r>
            <a:br>
              <a:rPr lang="en-US" altLang="ja-JP" sz="4000" dirty="0" smtClean="0">
                <a:solidFill>
                  <a:schemeClr val="tx1"/>
                </a:solidFill>
                <a:effectLst>
                  <a:outerShdw blurRad="38100" dist="38100" dir="2700000" algn="tl">
                    <a:srgbClr val="000000">
                      <a:alpha val="43137"/>
                    </a:srgbClr>
                  </a:outerShdw>
                </a:effectLst>
                <a:latin typeface="Segoe" pitchFamily="34" charset="0"/>
              </a:rPr>
            </a:br>
            <a:endParaRPr kumimoji="1" lang="ja-JP" altLang="en-US" sz="3200" dirty="0">
              <a:effectLst>
                <a:outerShdw blurRad="38100" dist="38100" dir="2700000" algn="tl">
                  <a:srgbClr val="000000">
                    <a:alpha val="43137"/>
                  </a:srgbClr>
                </a:outerShdw>
              </a:effectLst>
              <a:latin typeface="+mj-ea"/>
              <a:ea typeface="+mj-ea"/>
            </a:endParaRPr>
          </a:p>
        </p:txBody>
      </p:sp>
      <p:sp>
        <p:nvSpPr>
          <p:cNvPr id="5" name="サブタイトル 4"/>
          <p:cNvSpPr>
            <a:spLocks noGrp="1"/>
          </p:cNvSpPr>
          <p:nvPr>
            <p:ph type="subTitle" idx="1"/>
          </p:nvPr>
        </p:nvSpPr>
        <p:spPr/>
        <p:txBody>
          <a:bodyPr/>
          <a:lstStyle/>
          <a:p>
            <a:endParaRPr kumimoji="1" lang="ja-JP" altLang="en-US" dirty="0"/>
          </a:p>
        </p:txBody>
      </p:sp>
      <p:sp>
        <p:nvSpPr>
          <p:cNvPr id="6" name="テキスト プレースホルダ 5"/>
          <p:cNvSpPr>
            <a:spLocks noGrp="1"/>
          </p:cNvSpPr>
          <p:nvPr>
            <p:ph type="body" sz="quarter" idx="10"/>
          </p:nvPr>
        </p:nvSpPr>
        <p:spPr>
          <a:xfrm>
            <a:off x="357158" y="785794"/>
            <a:ext cx="7690114" cy="1384994"/>
          </a:xfrm>
        </p:spPr>
        <p:txBody>
          <a:bodyPr/>
          <a:lstStyle/>
          <a:p>
            <a:pPr algn="l"/>
            <a:r>
              <a:rPr kumimoji="1" lang="en-US" altLang="ja-JP" sz="72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Capture &amp; Create</a:t>
            </a:r>
            <a:endParaRPr kumimoji="1" lang="ja-JP" altLang="en-US" sz="7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メディアデータの圧縮</a:t>
            </a:r>
            <a:endParaRPr kumimoji="1" lang="ja-JP" altLang="en-US" dirty="0"/>
          </a:p>
        </p:txBody>
      </p:sp>
      <p:sp>
        <p:nvSpPr>
          <p:cNvPr id="3" name="コンテンツ プレースホルダ 2"/>
          <p:cNvSpPr>
            <a:spLocks noGrp="1"/>
          </p:cNvSpPr>
          <p:nvPr>
            <p:ph idx="1"/>
          </p:nvPr>
        </p:nvSpPr>
        <p:spPr>
          <a:xfrm>
            <a:off x="381000" y="1412875"/>
            <a:ext cx="8382000" cy="455509"/>
          </a:xfrm>
        </p:spPr>
        <p:txBody>
          <a:bodyPr/>
          <a:lstStyle/>
          <a:p>
            <a:r>
              <a:rPr kumimoji="1" lang="ja-JP" altLang="en-US" dirty="0" smtClean="0"/>
              <a:t>エンコード処理とプレイヤー作成</a:t>
            </a:r>
            <a:endParaRPr kumimoji="1" lang="ja-JP" altLang="en-US" dirty="0"/>
          </a:p>
        </p:txBody>
      </p:sp>
      <p:pic>
        <p:nvPicPr>
          <p:cNvPr id="3074" name="Picture 2" descr="H:\Expression 3\Microsoft Expression Encoder 3\Photoscope and Brand Icons\xENCODER3_photoscope.png"/>
          <p:cNvPicPr>
            <a:picLocks noChangeAspect="1" noChangeArrowheads="1"/>
          </p:cNvPicPr>
          <p:nvPr/>
        </p:nvPicPr>
        <p:blipFill>
          <a:blip r:embed="rId3"/>
          <a:srcRect/>
          <a:stretch>
            <a:fillRect/>
          </a:stretch>
        </p:blipFill>
        <p:spPr bwMode="auto">
          <a:xfrm>
            <a:off x="857224" y="2357430"/>
            <a:ext cx="3686676" cy="3857652"/>
          </a:xfrm>
          <a:prstGeom prst="rect">
            <a:avLst/>
          </a:prstGeom>
          <a:noFill/>
        </p:spPr>
      </p:pic>
      <p:sp>
        <p:nvSpPr>
          <p:cNvPr id="6" name="テキスト ボックス 5"/>
          <p:cNvSpPr txBox="1"/>
          <p:nvPr/>
        </p:nvSpPr>
        <p:spPr>
          <a:xfrm>
            <a:off x="4495171" y="2428868"/>
            <a:ext cx="4434547" cy="646331"/>
          </a:xfrm>
          <a:prstGeom prst="rect">
            <a:avLst/>
          </a:prstGeom>
          <a:noFill/>
        </p:spPr>
        <p:txBody>
          <a:bodyPr wrap="none" rtlCol="0">
            <a:spAutoFit/>
          </a:bodyPr>
          <a:lstStyle/>
          <a:p>
            <a:r>
              <a:rPr kumimoji="1" lang="en-US" altLang="ja-JP" sz="3600" dirty="0" smtClean="0">
                <a:gradFill>
                  <a:gsLst>
                    <a:gs pos="70000">
                      <a:schemeClr val="tx1"/>
                    </a:gs>
                    <a:gs pos="100000">
                      <a:schemeClr val="tx1"/>
                    </a:gs>
                  </a:gsLst>
                  <a:lin ang="16200000" scaled="0"/>
                </a:gradFill>
              </a:rPr>
              <a:t>Expression Encoder 3</a:t>
            </a:r>
            <a:endParaRPr kumimoji="1" lang="ja-JP" altLang="en-US" sz="3600" dirty="0" smtClean="0">
              <a:gradFill>
                <a:gsLst>
                  <a:gs pos="70000">
                    <a:schemeClr val="tx1"/>
                  </a:gs>
                  <a:gs pos="100000">
                    <a:schemeClr val="tx1"/>
                  </a:gs>
                </a:gsLst>
                <a:lin ang="162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0-#ppt_w/2"/>
                                          </p:val>
                                        </p:tav>
                                        <p:tav tm="100000">
                                          <p:val>
                                            <p:strVal val="#ppt_x"/>
                                          </p:val>
                                        </p:tav>
                                      </p:tavLst>
                                    </p:anim>
                                    <p:anim calcmode="lin" valueType="num">
                                      <p:cBhvr additive="base">
                                        <p:cTn id="8" dur="10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Expression Encoder 3</a:t>
            </a:r>
            <a:endParaRPr kumimoji="1" lang="ja-JP" altLang="en-US" dirty="0"/>
          </a:p>
        </p:txBody>
      </p:sp>
      <p:sp>
        <p:nvSpPr>
          <p:cNvPr id="5" name="サブタイトル 4"/>
          <p:cNvSpPr>
            <a:spLocks noGrp="1"/>
          </p:cNvSpPr>
          <p:nvPr>
            <p:ph type="subTitle" idx="1"/>
          </p:nvPr>
        </p:nvSpPr>
        <p:spPr/>
        <p:txBody>
          <a:bodyPr/>
          <a:lstStyle/>
          <a:p>
            <a:r>
              <a:rPr lang="ja-JP" altLang="en-US" dirty="0" smtClean="0"/>
              <a:t>マイクロソフト</a:t>
            </a:r>
            <a:endParaRPr lang="en-US" altLang="ja-JP" dirty="0" smtClean="0"/>
          </a:p>
          <a:p>
            <a:r>
              <a:rPr lang="en-US" altLang="ja-JP" dirty="0" smtClean="0"/>
              <a:t>Silverlight</a:t>
            </a:r>
            <a:r>
              <a:rPr lang="ja-JP" altLang="en-US" dirty="0" smtClean="0"/>
              <a:t>テクニカルマネージャ</a:t>
            </a:r>
            <a:endParaRPr lang="en-US" altLang="ja-JP" dirty="0" smtClean="0"/>
          </a:p>
          <a:p>
            <a:r>
              <a:rPr lang="ja-JP" altLang="en-US" dirty="0" smtClean="0"/>
              <a:t>大西　彰</a:t>
            </a:r>
          </a:p>
          <a:p>
            <a:endParaRPr kumimoji="1" lang="ja-JP" altLang="en-US" dirty="0"/>
          </a:p>
        </p:txBody>
      </p:sp>
      <p:sp>
        <p:nvSpPr>
          <p:cNvPr id="6" name="テキスト プレースホルダ 5"/>
          <p:cNvSpPr>
            <a:spLocks noGrp="1"/>
          </p:cNvSpPr>
          <p:nvPr>
            <p:ph type="body" sz="quarter" idx="10"/>
          </p:nvPr>
        </p:nvSpPr>
        <p:spPr/>
        <p:txBody>
          <a:bodyPr/>
          <a:lstStyle/>
          <a:p>
            <a:r>
              <a:rPr kumimoji="1" lang="en-US" altLang="ja-JP" dirty="0" smtClean="0"/>
              <a:t>Demo</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アプリケーション開発</a:t>
            </a:r>
            <a:endParaRPr kumimoji="1" lang="ja-JP" altLang="en-US" dirty="0"/>
          </a:p>
        </p:txBody>
      </p:sp>
      <p:sp>
        <p:nvSpPr>
          <p:cNvPr id="3" name="コンテンツ プレースホルダ 2"/>
          <p:cNvSpPr>
            <a:spLocks noGrp="1"/>
          </p:cNvSpPr>
          <p:nvPr>
            <p:ph idx="1"/>
          </p:nvPr>
        </p:nvSpPr>
        <p:spPr>
          <a:xfrm>
            <a:off x="381000" y="1412875"/>
            <a:ext cx="8382000" cy="455509"/>
          </a:xfrm>
        </p:spPr>
        <p:txBody>
          <a:bodyPr/>
          <a:lstStyle/>
          <a:p>
            <a:r>
              <a:rPr kumimoji="1" lang="en-US" altLang="ja-JP" dirty="0" smtClean="0"/>
              <a:t>Silverlight</a:t>
            </a:r>
            <a:r>
              <a:rPr kumimoji="1" lang="ja-JP" altLang="en-US" dirty="0" smtClean="0"/>
              <a:t>アプリの開発</a:t>
            </a:r>
            <a:endParaRPr kumimoji="1" lang="ja-JP" altLang="en-US" dirty="0"/>
          </a:p>
        </p:txBody>
      </p:sp>
      <p:pic>
        <p:nvPicPr>
          <p:cNvPr id="1027" name="Picture 3" descr="H:\Expression 3\Microsoft Expression Blend 3\Photoscope and Brand Icons\xBLEND3_photoscope.png"/>
          <p:cNvPicPr>
            <a:picLocks noChangeAspect="1" noChangeArrowheads="1"/>
          </p:cNvPicPr>
          <p:nvPr/>
        </p:nvPicPr>
        <p:blipFill>
          <a:blip r:embed="rId3"/>
          <a:srcRect/>
          <a:stretch>
            <a:fillRect/>
          </a:stretch>
        </p:blipFill>
        <p:spPr bwMode="auto">
          <a:xfrm>
            <a:off x="856800" y="2358000"/>
            <a:ext cx="3850729" cy="4157969"/>
          </a:xfrm>
          <a:prstGeom prst="rect">
            <a:avLst/>
          </a:prstGeom>
          <a:noFill/>
        </p:spPr>
      </p:pic>
      <p:sp>
        <p:nvSpPr>
          <p:cNvPr id="6" name="テキスト ボックス 5"/>
          <p:cNvSpPr txBox="1"/>
          <p:nvPr/>
        </p:nvSpPr>
        <p:spPr>
          <a:xfrm>
            <a:off x="4496400" y="2430000"/>
            <a:ext cx="3937616" cy="646331"/>
          </a:xfrm>
          <a:prstGeom prst="rect">
            <a:avLst/>
          </a:prstGeom>
          <a:noFill/>
        </p:spPr>
        <p:txBody>
          <a:bodyPr wrap="none" rtlCol="0">
            <a:spAutoFit/>
          </a:bodyPr>
          <a:lstStyle/>
          <a:p>
            <a:r>
              <a:rPr kumimoji="1" lang="en-US" altLang="ja-JP" sz="3600" dirty="0" smtClean="0">
                <a:gradFill>
                  <a:gsLst>
                    <a:gs pos="70000">
                      <a:schemeClr val="tx1"/>
                    </a:gs>
                    <a:gs pos="100000">
                      <a:schemeClr val="tx1"/>
                    </a:gs>
                  </a:gsLst>
                  <a:lin ang="16200000" scaled="0"/>
                </a:gradFill>
              </a:rPr>
              <a:t>Expression Blend 3</a:t>
            </a:r>
            <a:endParaRPr kumimoji="1" lang="ja-JP" altLang="en-US" sz="3600" dirty="0" smtClean="0">
              <a:gradFill>
                <a:gsLst>
                  <a:gs pos="70000">
                    <a:schemeClr val="tx1"/>
                  </a:gs>
                  <a:gs pos="100000">
                    <a:schemeClr val="tx1"/>
                  </a:gs>
                </a:gsLst>
                <a:lin ang="162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Expression Blend 3</a:t>
            </a:r>
            <a:br>
              <a:rPr kumimoji="1" lang="en-US" altLang="ja-JP" dirty="0" smtClean="0"/>
            </a:br>
            <a:endParaRPr kumimoji="1" lang="ja-JP" altLang="en-US" dirty="0"/>
          </a:p>
        </p:txBody>
      </p:sp>
      <p:sp>
        <p:nvSpPr>
          <p:cNvPr id="5" name="サブタイトル 4"/>
          <p:cNvSpPr>
            <a:spLocks noGrp="1"/>
          </p:cNvSpPr>
          <p:nvPr>
            <p:ph type="subTitle" idx="1"/>
          </p:nvPr>
        </p:nvSpPr>
        <p:spPr/>
        <p:txBody>
          <a:bodyPr/>
          <a:lstStyle/>
          <a:p>
            <a:r>
              <a:rPr lang="ja-JP" altLang="en-US" dirty="0" smtClean="0"/>
              <a:t>マイクロソフト</a:t>
            </a:r>
            <a:endParaRPr lang="en-US" altLang="ja-JP" dirty="0" smtClean="0"/>
          </a:p>
          <a:p>
            <a:r>
              <a:rPr lang="en-US" altLang="ja-JP" dirty="0" smtClean="0"/>
              <a:t>Silverlight</a:t>
            </a:r>
            <a:r>
              <a:rPr lang="ja-JP" altLang="en-US" dirty="0" smtClean="0"/>
              <a:t>テクニカルマネージャ</a:t>
            </a:r>
            <a:endParaRPr lang="en-US" altLang="ja-JP" dirty="0" smtClean="0"/>
          </a:p>
          <a:p>
            <a:r>
              <a:rPr lang="ja-JP" altLang="en-US" dirty="0" smtClean="0"/>
              <a:t>大西　彰</a:t>
            </a:r>
          </a:p>
          <a:p>
            <a:endParaRPr kumimoji="1" lang="ja-JP" altLang="en-US" dirty="0"/>
          </a:p>
        </p:txBody>
      </p:sp>
      <p:sp>
        <p:nvSpPr>
          <p:cNvPr id="6" name="テキスト プレースホルダ 5"/>
          <p:cNvSpPr>
            <a:spLocks noGrp="1"/>
          </p:cNvSpPr>
          <p:nvPr>
            <p:ph type="body" sz="quarter" idx="10"/>
          </p:nvPr>
        </p:nvSpPr>
        <p:spPr/>
        <p:txBody>
          <a:bodyPr/>
          <a:lstStyle/>
          <a:p>
            <a:r>
              <a:rPr kumimoji="1" lang="en-US" altLang="ja-JP" dirty="0" smtClean="0"/>
              <a:t>Demo</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498" y="1357298"/>
            <a:ext cx="8199468" cy="2243691"/>
          </a:xfrm>
        </p:spPr>
        <p:txBody>
          <a:bodyPr>
            <a:spAutoFit/>
          </a:bodyPr>
          <a:lstStyle/>
          <a:p>
            <a:r>
              <a:rPr lang="en-US" altLang="ja-JP" dirty="0" smtClean="0"/>
              <a:t>Silverlight 3 </a:t>
            </a:r>
            <a:r>
              <a:rPr lang="ja-JP" altLang="en-US" dirty="0" smtClean="0"/>
              <a:t>による</a:t>
            </a:r>
            <a:r>
              <a:rPr lang="en-US" altLang="ja-JP" dirty="0" smtClean="0"/>
              <a:t/>
            </a:r>
            <a:br>
              <a:rPr lang="en-US" altLang="ja-JP" dirty="0" smtClean="0"/>
            </a:br>
            <a:r>
              <a:rPr lang="ja-JP" altLang="en-US" dirty="0" smtClean="0"/>
              <a:t>メディア配信 </a:t>
            </a:r>
            <a:r>
              <a:rPr lang="en-US" altLang="ja-JP" dirty="0" smtClean="0"/>
              <a:t>- HD </a:t>
            </a:r>
            <a:r>
              <a:rPr lang="ja-JP" altLang="en-US" dirty="0" smtClean="0"/>
              <a:t>配信、最新ストリーミング、</a:t>
            </a:r>
            <a:r>
              <a:rPr lang="en-US" altLang="ja-JP" dirty="0" smtClean="0"/>
              <a:t>DRM</a:t>
            </a:r>
            <a:endParaRPr lang="en-US" dirty="0"/>
          </a:p>
        </p:txBody>
      </p:sp>
      <p:sp>
        <p:nvSpPr>
          <p:cNvPr id="3" name="Subtitle 2"/>
          <p:cNvSpPr>
            <a:spLocks noGrp="1"/>
          </p:cNvSpPr>
          <p:nvPr>
            <p:ph type="subTitle" idx="1"/>
          </p:nvPr>
        </p:nvSpPr>
        <p:spPr>
          <a:xfrm>
            <a:off x="533425" y="4513727"/>
            <a:ext cx="8396293" cy="1772793"/>
          </a:xfrm>
        </p:spPr>
        <p:txBody>
          <a:bodyPr wrap="square">
            <a:spAutoFit/>
          </a:bodyPr>
          <a:lstStyle/>
          <a:p>
            <a:r>
              <a:rPr lang="ja-JP" altLang="en-US" dirty="0" smtClean="0"/>
              <a:t>マイクロソフト株式会社</a:t>
            </a:r>
            <a:endParaRPr lang="en-US" dirty="0" smtClean="0"/>
          </a:p>
          <a:p>
            <a:r>
              <a:rPr lang="ja-JP" altLang="en-US" dirty="0" smtClean="0"/>
              <a:t>デベロッパー＆プラットフォーム統括本部</a:t>
            </a:r>
            <a:endParaRPr lang="en-US" altLang="ja-JP" dirty="0" smtClean="0"/>
          </a:p>
          <a:p>
            <a:r>
              <a:rPr lang="en-US" altLang="ja-JP" dirty="0" smtClean="0"/>
              <a:t>Silverlight </a:t>
            </a:r>
            <a:r>
              <a:rPr lang="ja-JP" altLang="en-US" dirty="0" smtClean="0"/>
              <a:t>テクニカルマネージャ　大西　彰</a:t>
            </a:r>
          </a:p>
          <a:p>
            <a:r>
              <a:rPr lang="ja-JP" altLang="en-US" dirty="0" smtClean="0"/>
              <a:t>エバンジェリスト　奥主　洋</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r>
              <a:rPr kumimoji="1" lang="en-US" altLang="ja-JP" dirty="0" smtClean="0"/>
              <a:t>HD</a:t>
            </a:r>
            <a:r>
              <a:rPr kumimoji="1" lang="ja-JP" altLang="en-US" dirty="0" smtClean="0"/>
              <a:t>配信への対応</a:t>
            </a:r>
            <a:endParaRPr kumimoji="1" lang="ja-JP" altLang="en-US" dirty="0"/>
          </a:p>
        </p:txBody>
      </p:sp>
      <p:sp>
        <p:nvSpPr>
          <p:cNvPr id="6" name="テキスト プレースホルダ 5"/>
          <p:cNvSpPr>
            <a:spLocks noGrp="1"/>
          </p:cNvSpPr>
          <p:nvPr>
            <p:ph type="body" sz="quarter" idx="10"/>
          </p:nvPr>
        </p:nvSpPr>
        <p:spPr>
          <a:xfrm>
            <a:off x="381000" y="1411552"/>
            <a:ext cx="8382000" cy="2880789"/>
          </a:xfrm>
        </p:spPr>
        <p:txBody>
          <a:bodyPr/>
          <a:lstStyle/>
          <a:p>
            <a:r>
              <a:rPr kumimoji="1" lang="ja-JP" altLang="en-US" dirty="0" smtClean="0"/>
              <a:t>クライアント側：</a:t>
            </a:r>
            <a:r>
              <a:rPr kumimoji="1" lang="en-US" altLang="ja-JP" dirty="0" smtClean="0"/>
              <a:t>Silverlight 3</a:t>
            </a:r>
          </a:p>
          <a:p>
            <a:pPr lvl="1"/>
            <a:r>
              <a:rPr lang="en-US" altLang="ja-JP" dirty="0" smtClean="0"/>
              <a:t>VC-1</a:t>
            </a:r>
            <a:r>
              <a:rPr lang="ja-JP" altLang="en-US" dirty="0" smtClean="0"/>
              <a:t>と</a:t>
            </a:r>
            <a:r>
              <a:rPr lang="en-US" altLang="ja-JP" dirty="0" smtClean="0"/>
              <a:t>H.264</a:t>
            </a:r>
          </a:p>
          <a:p>
            <a:pPr lvl="1"/>
            <a:r>
              <a:rPr lang="en-US" altLang="ja-JP" dirty="0" smtClean="0"/>
              <a:t>GPU</a:t>
            </a:r>
            <a:r>
              <a:rPr lang="ja-JP" altLang="en-US" dirty="0" smtClean="0"/>
              <a:t>アクセラレーション</a:t>
            </a:r>
            <a:endParaRPr lang="en-US" altLang="ja-JP" dirty="0" smtClean="0"/>
          </a:p>
          <a:p>
            <a:r>
              <a:rPr kumimoji="1" lang="ja-JP" altLang="en-US" dirty="0" smtClean="0"/>
              <a:t>サーバー側：</a:t>
            </a:r>
            <a:r>
              <a:rPr kumimoji="1" lang="en-US" altLang="ja-JP" dirty="0" smtClean="0"/>
              <a:t>IIS Media Services</a:t>
            </a:r>
          </a:p>
          <a:p>
            <a:pPr lvl="1"/>
            <a:r>
              <a:rPr kumimoji="1" lang="ja-JP" altLang="en-US" dirty="0" smtClean="0"/>
              <a:t>効率的なストリーミング</a:t>
            </a:r>
            <a:endParaRPr kumimoji="1" lang="en-US" altLang="ja-JP" dirty="0" smtClean="0"/>
          </a:p>
          <a:p>
            <a:pPr lvl="1"/>
            <a:r>
              <a:rPr lang="en-US" altLang="ja-JP" dirty="0" smtClean="0"/>
              <a:t>HTTP</a:t>
            </a:r>
            <a:r>
              <a:rPr lang="ja-JP" altLang="en-US" dirty="0" smtClean="0"/>
              <a:t>キャッシュによる負荷分散</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5720" y="2786058"/>
            <a:ext cx="8715436" cy="1123384"/>
          </a:xfrm>
        </p:spPr>
        <p:txBody>
          <a:bodyPr wrap="square">
            <a:spAutoFit/>
          </a:bodyPr>
          <a:lstStyle/>
          <a:p>
            <a:pPr lvl="1" algn="ctr" defTabSz="914363" rtl="0">
              <a:lnSpc>
                <a:spcPct val="90000"/>
              </a:lnSpc>
              <a:spcBef>
                <a:spcPct val="0"/>
              </a:spcBef>
            </a:pPr>
            <a:r>
              <a:rPr lang="ja-JP"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メディア配信方式の今までとこれから</a:t>
            </a:r>
            <a: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
            </a:r>
            <a:b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br>
            <a: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Silverlight</a:t>
            </a:r>
            <a:r>
              <a:rPr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 </a:t>
            </a:r>
            <a: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3</a:t>
            </a:r>
            <a:r>
              <a:rPr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a typeface="+mn-ea"/>
              </a:rPr>
              <a:t> によるメディア配信</a:t>
            </a:r>
            <a:endParaRPr kumimoji="1" lang="ja-JP" altLang="en-US" sz="3200" dirty="0">
              <a:latin typeface="+mn-ea"/>
              <a:ea typeface="+mn-ea"/>
            </a:endParaRPr>
          </a:p>
        </p:txBody>
      </p:sp>
      <p:sp>
        <p:nvSpPr>
          <p:cNvPr id="5" name="サブタイトル 4"/>
          <p:cNvSpPr>
            <a:spLocks noGrp="1"/>
          </p:cNvSpPr>
          <p:nvPr>
            <p:ph type="subTitle" idx="1"/>
          </p:nvPr>
        </p:nvSpPr>
        <p:spPr/>
        <p:txBody>
          <a:bodyPr/>
          <a:lstStyle/>
          <a:p>
            <a:endParaRPr kumimoji="1" lang="ja-JP" altLang="en-US" dirty="0"/>
          </a:p>
        </p:txBody>
      </p:sp>
      <p:sp>
        <p:nvSpPr>
          <p:cNvPr id="6" name="テキスト プレースホルダ 5"/>
          <p:cNvSpPr>
            <a:spLocks noGrp="1"/>
          </p:cNvSpPr>
          <p:nvPr>
            <p:ph type="body" sz="quarter" idx="10"/>
          </p:nvPr>
        </p:nvSpPr>
        <p:spPr>
          <a:xfrm>
            <a:off x="357158" y="785794"/>
            <a:ext cx="7690114" cy="1384994"/>
          </a:xfrm>
        </p:spPr>
        <p:txBody>
          <a:bodyPr/>
          <a:lstStyle/>
          <a:p>
            <a:pPr algn="l"/>
            <a:r>
              <a:rPr kumimoji="1" lang="en-US" altLang="ja-JP" sz="72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Deliver</a:t>
            </a:r>
            <a:endParaRPr kumimoji="1" lang="ja-JP" altLang="en-US" sz="7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548718" cy="1329595"/>
          </a:xfrm>
        </p:spPr>
        <p:txBody>
          <a:bodyPr/>
          <a:lstStyle/>
          <a:p>
            <a:r>
              <a:rPr kumimoji="1" lang="ja-JP" altLang="en-US" dirty="0" smtClean="0"/>
              <a:t>メディア配信 今までとこれから</a:t>
            </a:r>
            <a:endParaRPr kumimoji="1" lang="ja-JP" altLang="en-US" dirty="0"/>
          </a:p>
        </p:txBody>
      </p:sp>
      <p:sp>
        <p:nvSpPr>
          <p:cNvPr id="6" name="テキスト プレースホルダ 5"/>
          <p:cNvSpPr>
            <a:spLocks noGrp="1"/>
          </p:cNvSpPr>
          <p:nvPr>
            <p:ph type="body" sz="quarter" idx="10"/>
          </p:nvPr>
        </p:nvSpPr>
        <p:spPr>
          <a:xfrm>
            <a:off x="381000" y="1411552"/>
            <a:ext cx="8382000" cy="4899803"/>
          </a:xfrm>
        </p:spPr>
        <p:txBody>
          <a:bodyPr/>
          <a:lstStyle/>
          <a:p>
            <a:r>
              <a:rPr kumimoji="1" lang="ja-JP" altLang="en-US" sz="3600" dirty="0" smtClean="0"/>
              <a:t>プログレッシブダウンロード</a:t>
            </a:r>
            <a:endParaRPr kumimoji="1" lang="en-US" altLang="ja-JP" sz="3600" dirty="0" smtClean="0"/>
          </a:p>
          <a:p>
            <a:pPr lvl="1"/>
            <a:r>
              <a:rPr lang="en-US" altLang="ja-JP" sz="3200" dirty="0" smtClean="0"/>
              <a:t>HTTP</a:t>
            </a:r>
            <a:r>
              <a:rPr lang="ja-JP" altLang="en-US" sz="3200" dirty="0" smtClean="0"/>
              <a:t>通信によるダウンロードを利用</a:t>
            </a:r>
            <a:endParaRPr lang="en-US" altLang="ja-JP" sz="3200" dirty="0" smtClean="0"/>
          </a:p>
          <a:p>
            <a:pPr lvl="1"/>
            <a:endParaRPr kumimoji="1" lang="en-US" altLang="ja-JP" sz="1200" dirty="0" smtClean="0"/>
          </a:p>
          <a:p>
            <a:r>
              <a:rPr lang="ja-JP" altLang="en-US" sz="3600" dirty="0" smtClean="0"/>
              <a:t>メディアストリーミング</a:t>
            </a:r>
            <a:endParaRPr lang="en-US" altLang="ja-JP" sz="3600" dirty="0" smtClean="0"/>
          </a:p>
          <a:p>
            <a:pPr lvl="1"/>
            <a:r>
              <a:rPr kumimoji="1" lang="en-US" altLang="ja-JP" sz="3200" dirty="0" smtClean="0"/>
              <a:t>Windows</a:t>
            </a:r>
            <a:r>
              <a:rPr kumimoji="1" lang="ja-JP" altLang="en-US" sz="3200" dirty="0" smtClean="0"/>
              <a:t> </a:t>
            </a:r>
            <a:r>
              <a:rPr kumimoji="1" lang="en-US" altLang="ja-JP" sz="3200" dirty="0" smtClean="0"/>
              <a:t>Media</a:t>
            </a:r>
            <a:r>
              <a:rPr kumimoji="1" lang="ja-JP" altLang="en-US" sz="3200" dirty="0" smtClean="0"/>
              <a:t> サービス</a:t>
            </a:r>
            <a:endParaRPr kumimoji="1" lang="en-US" altLang="ja-JP" sz="3200" dirty="0" smtClean="0"/>
          </a:p>
          <a:p>
            <a:pPr lvl="1"/>
            <a:endParaRPr lang="en-US" altLang="ja-JP" sz="4800" dirty="0" smtClean="0"/>
          </a:p>
          <a:p>
            <a:r>
              <a:rPr kumimoji="1" lang="en-US" altLang="ja-JP" sz="3600" dirty="0" smtClean="0"/>
              <a:t>Smooth</a:t>
            </a:r>
            <a:r>
              <a:rPr kumimoji="1" lang="ja-JP" altLang="en-US" sz="3600" dirty="0" smtClean="0"/>
              <a:t> </a:t>
            </a:r>
            <a:r>
              <a:rPr kumimoji="1" lang="en-US" altLang="ja-JP" sz="3600" dirty="0" smtClean="0"/>
              <a:t>Streaming</a:t>
            </a:r>
          </a:p>
          <a:p>
            <a:pPr lvl="1"/>
            <a:r>
              <a:rPr lang="en-US" altLang="ja-JP" sz="3200" dirty="0" smtClean="0"/>
              <a:t>IIS</a:t>
            </a:r>
            <a:r>
              <a:rPr lang="ja-JP" altLang="en-US" sz="3200" dirty="0" smtClean="0"/>
              <a:t> </a:t>
            </a:r>
            <a:r>
              <a:rPr lang="en-US" altLang="ja-JP" sz="3200" dirty="0" smtClean="0"/>
              <a:t>Media</a:t>
            </a:r>
            <a:r>
              <a:rPr lang="ja-JP" altLang="en-US" sz="3200" dirty="0" smtClean="0"/>
              <a:t> </a:t>
            </a:r>
            <a:r>
              <a:rPr lang="en-US" altLang="ja-JP" sz="3200" dirty="0" smtClean="0"/>
              <a:t>Services</a:t>
            </a:r>
            <a:r>
              <a:rPr lang="ja-JP" altLang="en-US" sz="3200" dirty="0" smtClean="0"/>
              <a:t> </a:t>
            </a:r>
            <a:r>
              <a:rPr lang="en-US" altLang="ja-JP" sz="3200" dirty="0" smtClean="0"/>
              <a:t>2.0</a:t>
            </a:r>
            <a:r>
              <a:rPr lang="ja-JP" altLang="en-US" sz="3200" dirty="0" smtClean="0"/>
              <a:t>（オンデマンド）</a:t>
            </a:r>
            <a:endParaRPr lang="en-US" altLang="ja-JP" sz="3200" dirty="0" smtClean="0"/>
          </a:p>
          <a:p>
            <a:pPr lvl="1"/>
            <a:r>
              <a:rPr lang="en-US" altLang="ja-JP" sz="3200" dirty="0" smtClean="0"/>
              <a:t>IIS</a:t>
            </a:r>
            <a:r>
              <a:rPr lang="ja-JP" altLang="en-US" sz="3200" dirty="0" smtClean="0"/>
              <a:t> </a:t>
            </a:r>
            <a:r>
              <a:rPr lang="en-US" altLang="ja-JP" sz="3200" dirty="0" smtClean="0"/>
              <a:t>Media</a:t>
            </a:r>
            <a:r>
              <a:rPr lang="ja-JP" altLang="en-US" sz="3200" dirty="0" smtClean="0"/>
              <a:t> </a:t>
            </a:r>
            <a:r>
              <a:rPr lang="en-US" altLang="ja-JP" sz="3200" dirty="0" smtClean="0"/>
              <a:t>Services</a:t>
            </a:r>
            <a:r>
              <a:rPr lang="ja-JP" altLang="en-US" sz="3200" dirty="0" smtClean="0"/>
              <a:t> </a:t>
            </a:r>
            <a:r>
              <a:rPr lang="en-US" altLang="ja-JP" sz="3200" dirty="0" smtClean="0"/>
              <a:t>3.0</a:t>
            </a:r>
            <a:r>
              <a:rPr lang="ja-JP" altLang="en-US" sz="3200" dirty="0" smtClean="0"/>
              <a:t>（ライブ配信）</a:t>
            </a:r>
            <a:endParaRPr kumimoji="1" lang="ja-JP" altLang="en-US" sz="3200" dirty="0"/>
          </a:p>
        </p:txBody>
      </p:sp>
      <p:cxnSp>
        <p:nvCxnSpPr>
          <p:cNvPr id="7" name="直線コネクタ 6"/>
          <p:cNvCxnSpPr/>
          <p:nvPr/>
        </p:nvCxnSpPr>
        <p:spPr>
          <a:xfrm>
            <a:off x="214282" y="4214818"/>
            <a:ext cx="8643998" cy="0"/>
          </a:xfrm>
          <a:prstGeom prst="line">
            <a:avLst/>
          </a:prstGeom>
          <a:ln w="57150">
            <a:solidFill>
              <a:srgbClr val="00B0F0"/>
            </a:solidFill>
            <a:prstDash val="sysDash"/>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85" decel="100000"/>
                                        <p:tgtEl>
                                          <p:spTgt spid="7"/>
                                        </p:tgtEl>
                                      </p:cBhvr>
                                    </p:animEffect>
                                    <p:animScale>
                                      <p:cBhvr>
                                        <p:cTn id="8" dur="385" decel="100000"/>
                                        <p:tgtEl>
                                          <p:spTgt spid="7"/>
                                        </p:tgtEl>
                                      </p:cBhvr>
                                      <p:from x="10000" y="10000"/>
                                      <p:to x="200000" y="450000"/>
                                    </p:animScale>
                                    <p:animScale>
                                      <p:cBhvr>
                                        <p:cTn id="9" dur="615" accel="100000" fill="hold">
                                          <p:stCondLst>
                                            <p:cond delay="385"/>
                                          </p:stCondLst>
                                        </p:cTn>
                                        <p:tgtEl>
                                          <p:spTgt spid="7"/>
                                        </p:tgtEl>
                                      </p:cBhvr>
                                      <p:from x="200000" y="450000"/>
                                      <p:to x="100000" y="100000"/>
                                    </p:animScale>
                                    <p:set>
                                      <p:cBhvr>
                                        <p:cTn id="10" dur="385" fill="hold"/>
                                        <p:tgtEl>
                                          <p:spTgt spid="7"/>
                                        </p:tgtEl>
                                        <p:attrNameLst>
                                          <p:attrName>ppt_x</p:attrName>
                                        </p:attrNameLst>
                                      </p:cBhvr>
                                      <p:to>
                                        <p:strVal val="(0.5)"/>
                                      </p:to>
                                    </p:set>
                                    <p:anim from="(0.5)" to="(#ppt_x)" calcmode="lin" valueType="num">
                                      <p:cBhvr>
                                        <p:cTn id="11" dur="615" accel="100000" fill="hold">
                                          <p:stCondLst>
                                            <p:cond delay="385"/>
                                          </p:stCondLst>
                                        </p:cTn>
                                        <p:tgtEl>
                                          <p:spTgt spid="7"/>
                                        </p:tgtEl>
                                        <p:attrNameLst>
                                          <p:attrName>ppt_x</p:attrName>
                                        </p:attrNameLst>
                                      </p:cBhvr>
                                    </p:anim>
                                    <p:set>
                                      <p:cBhvr>
                                        <p:cTn id="12" dur="385" fill="hold"/>
                                        <p:tgtEl>
                                          <p:spTgt spid="7"/>
                                        </p:tgtEl>
                                        <p:attrNameLst>
                                          <p:attrName>ppt_y</p:attrName>
                                        </p:attrNameLst>
                                      </p:cBhvr>
                                      <p:to>
                                        <p:strVal val="(#ppt_y+0.4)"/>
                                      </p:to>
                                    </p:set>
                                    <p:anim from="(#ppt_y+0.4)" to="(#ppt_y)" calcmode="lin" valueType="num">
                                      <p:cBhvr>
                                        <p:cTn id="13" dur="615" accel="100000" fill="hold">
                                          <p:stCondLst>
                                            <p:cond delay="385"/>
                                          </p:stCondLst>
                                        </p:cTn>
                                        <p:tgtEl>
                                          <p:spTgt spid="7"/>
                                        </p:tgtEl>
                                        <p:attrNameLst>
                                          <p:attrName>ppt_y</p:attrName>
                                        </p:attrNameLst>
                                      </p:cBhvr>
                                    </p:anim>
                                  </p:childTnLst>
                                </p:cTn>
                              </p:par>
                              <p:par>
                                <p:cTn id="14" presetID="50" presetClass="entr" presetSubtype="0" decel="10000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 calcmode="lin" valueType="num">
                                      <p:cBhvr>
                                        <p:cTn id="16"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17"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18" dur="1000"/>
                                        <p:tgtEl>
                                          <p:spTgt spid="6">
                                            <p:txEl>
                                              <p:pRg st="6" end="6"/>
                                            </p:txEl>
                                          </p:spTgt>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p:cTn id="21"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7" end="7"/>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 calcmode="lin" valueType="num">
                                      <p:cBhvr>
                                        <p:cTn id="26"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27"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219200"/>
            <a:ext cx="1066800" cy="5334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映像</a:t>
            </a: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aphicFrame>
        <p:nvGraphicFramePr>
          <p:cNvPr id="46" name="Content Placeholder 12"/>
          <p:cNvGraphicFramePr>
            <a:graphicFrameLocks/>
          </p:cNvGraphicFramePr>
          <p:nvPr/>
        </p:nvGraphicFramePr>
        <p:xfrm>
          <a:off x="457200" y="1828800"/>
          <a:ext cx="1066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Curved Up Arrow 41"/>
          <p:cNvSpPr/>
          <p:nvPr/>
        </p:nvSpPr>
        <p:spPr bwMode="auto">
          <a:xfrm>
            <a:off x="2438400" y="4572000"/>
            <a:ext cx="5715000" cy="1447800"/>
          </a:xfrm>
          <a:prstGeom prst="curvedUpArrow">
            <a:avLst>
              <a:gd name="adj1" fmla="val 14547"/>
              <a:gd name="adj2" fmla="val 32645"/>
              <a:gd name="adj3" fmla="val 167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t>
            </a:r>
          </a:p>
        </p:txBody>
      </p:sp>
      <p:sp>
        <p:nvSpPr>
          <p:cNvPr id="2" name="Title 1"/>
          <p:cNvSpPr>
            <a:spLocks noGrp="1"/>
          </p:cNvSpPr>
          <p:nvPr>
            <p:ph type="title"/>
          </p:nvPr>
        </p:nvSpPr>
        <p:spPr>
          <a:xfrm>
            <a:off x="381000" y="230188"/>
            <a:ext cx="8382000" cy="683264"/>
          </a:xfrm>
        </p:spPr>
        <p:txBody>
          <a:bodyPr/>
          <a:lstStyle/>
          <a:p>
            <a:r>
              <a:rPr lang="ja-JP" altLang="en-US" dirty="0" smtClean="0"/>
              <a:t>プログレッシブダウンロード</a:t>
            </a:r>
            <a:endParaRPr lang="en-US" dirty="0"/>
          </a:p>
        </p:txBody>
      </p:sp>
      <p:grpSp>
        <p:nvGrpSpPr>
          <p:cNvPr id="3" name="Group 6"/>
          <p:cNvGrpSpPr/>
          <p:nvPr/>
        </p:nvGrpSpPr>
        <p:grpSpPr>
          <a:xfrm>
            <a:off x="1905000" y="3048000"/>
            <a:ext cx="1044180" cy="1828800"/>
            <a:chOff x="1359672" y="2724150"/>
            <a:chExt cx="1044180" cy="1828800"/>
          </a:xfrm>
        </p:grpSpPr>
        <p:pic>
          <p:nvPicPr>
            <p:cNvPr id="8" name="Picture 5" descr="C:\Users\jboch\AppData\Local\Microsoft\Windows\Temporary Internet Files\Content.IE5\37FF68FX\MCj04352420000[1].png"/>
            <p:cNvPicPr>
              <a:picLocks noChangeAspect="1" noChangeArrowheads="1"/>
            </p:cNvPicPr>
            <p:nvPr/>
          </p:nvPicPr>
          <p:blipFill>
            <a:blip r:embed="rId9"/>
            <a:srcRect b="11480"/>
            <a:stretch>
              <a:fillRect/>
            </a:stretch>
          </p:blipFill>
          <p:spPr bwMode="auto">
            <a:xfrm>
              <a:off x="1359672" y="2724150"/>
              <a:ext cx="1044180" cy="1828800"/>
            </a:xfrm>
            <a:prstGeom prst="rect">
              <a:avLst/>
            </a:prstGeom>
            <a:noFill/>
          </p:spPr>
        </p:pic>
        <p:pic>
          <p:nvPicPr>
            <p:cNvPr id="9" name="Picture 3" descr="C:\Users\jboch\AppData\Local\Microsoft\Windows\Temporary Internet Files\Content.IE5\VMHD1YIM\MCj04316210000[1].png"/>
            <p:cNvPicPr>
              <a:picLocks noChangeAspect="1" noChangeArrowheads="1"/>
            </p:cNvPicPr>
            <p:nvPr/>
          </p:nvPicPr>
          <p:blipFill>
            <a:blip r:embed="rId10"/>
            <a:srcRect/>
            <a:stretch>
              <a:fillRect/>
            </a:stretch>
          </p:blipFill>
          <p:spPr bwMode="auto">
            <a:xfrm>
              <a:off x="1371600" y="3657600"/>
              <a:ext cx="533400" cy="533400"/>
            </a:xfrm>
            <a:prstGeom prst="rect">
              <a:avLst/>
            </a:prstGeom>
            <a:noFill/>
          </p:spPr>
        </p:pic>
      </p:grpSp>
      <p:pic>
        <p:nvPicPr>
          <p:cNvPr id="102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3874" y="1823909"/>
            <a:ext cx="671031" cy="633114"/>
          </a:xfrm>
          <a:prstGeom prst="ellipse">
            <a:avLst/>
          </a:prstGeom>
          <a:ln>
            <a:noFill/>
          </a:ln>
          <a:effectLst>
            <a:softEdge rad="112500"/>
          </a:effectLst>
        </p:spPr>
      </p:pic>
      <p:pic>
        <p:nvPicPr>
          <p:cNvPr id="1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2742433"/>
            <a:ext cx="671031" cy="633114"/>
          </a:xfrm>
          <a:prstGeom prst="ellipse">
            <a:avLst/>
          </a:prstGeom>
          <a:ln>
            <a:noFill/>
          </a:ln>
          <a:effectLst>
            <a:softEdge rad="112500"/>
          </a:effectLst>
        </p:spPr>
      </p:pic>
      <p:pic>
        <p:nvPicPr>
          <p:cNvPr id="20"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3656833"/>
            <a:ext cx="671031" cy="633114"/>
          </a:xfrm>
          <a:prstGeom prst="ellipse">
            <a:avLst/>
          </a:prstGeom>
          <a:ln>
            <a:noFill/>
          </a:ln>
          <a:effectLst>
            <a:softEdge rad="112500"/>
          </a:effectLst>
        </p:spPr>
      </p:pic>
      <p:pic>
        <p:nvPicPr>
          <p:cNvPr id="21"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4571233"/>
            <a:ext cx="671031" cy="633114"/>
          </a:xfrm>
          <a:prstGeom prst="ellipse">
            <a:avLst/>
          </a:prstGeom>
          <a:ln>
            <a:noFill/>
          </a:ln>
          <a:effectLst>
            <a:softEdge rad="112500"/>
          </a:effectLst>
        </p:spPr>
      </p:pic>
      <p:pic>
        <p:nvPicPr>
          <p:cNvPr id="22"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5539853"/>
            <a:ext cx="671031" cy="633114"/>
          </a:xfrm>
          <a:prstGeom prst="ellipse">
            <a:avLst/>
          </a:prstGeom>
          <a:ln>
            <a:noFill/>
          </a:ln>
          <a:effectLst>
            <a:softEdge rad="112500"/>
          </a:effectLst>
        </p:spPr>
      </p:pic>
      <p:pic>
        <p:nvPicPr>
          <p:cNvPr id="26" name="Picture 11" descr="C:\Users\chriskno.REDMOND\AppData\Local\Microsoft\Windows\Temporary Internet Files\Content.IE5\3B1GS79Q\MCj04241920000[1].wmf"/>
          <p:cNvPicPr>
            <a:picLocks noChangeAspect="1" noChangeArrowheads="1"/>
          </p:cNvPicPr>
          <p:nvPr/>
        </p:nvPicPr>
        <p:blipFill>
          <a:blip r:embed="rId12"/>
          <a:stretch>
            <a:fillRect/>
          </a:stretch>
        </p:blipFill>
        <p:spPr bwMode="auto">
          <a:xfrm>
            <a:off x="7162800" y="3310744"/>
            <a:ext cx="1490132" cy="1261256"/>
          </a:xfrm>
          <a:prstGeom prst="rect">
            <a:avLst/>
          </a:prstGeom>
          <a:noFill/>
        </p:spPr>
      </p:pic>
      <p:grpSp>
        <p:nvGrpSpPr>
          <p:cNvPr id="4" name="Group 51"/>
          <p:cNvGrpSpPr/>
          <p:nvPr/>
        </p:nvGrpSpPr>
        <p:grpSpPr>
          <a:xfrm>
            <a:off x="3886200" y="5867400"/>
            <a:ext cx="3048000" cy="533400"/>
            <a:chOff x="3886200" y="5486400"/>
            <a:chExt cx="3048000" cy="533400"/>
          </a:xfrm>
        </p:grpSpPr>
        <p:sp>
          <p:nvSpPr>
            <p:cNvPr id="41" name="Rounded Rectangle 40"/>
            <p:cNvSpPr/>
            <p:nvPr/>
          </p:nvSpPr>
          <p:spPr bwMode="auto">
            <a:xfrm>
              <a:off x="3886200" y="5527688"/>
              <a:ext cx="3048000" cy="4159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映像</a:t>
              </a:r>
              <a:endPar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aphicFrame>
          <p:nvGraphicFramePr>
            <p:cNvPr id="51" name="Content Placeholder 12"/>
            <p:cNvGraphicFramePr>
              <a:graphicFrameLocks/>
            </p:cNvGraphicFramePr>
            <p:nvPr/>
          </p:nvGraphicFramePr>
          <p:xfrm>
            <a:off x="4953000" y="5562600"/>
            <a:ext cx="1905000" cy="457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4911735" y="5486400"/>
              <a:ext cx="470048" cy="443488"/>
            </a:xfrm>
            <a:prstGeom prst="ellipse">
              <a:avLst/>
            </a:prstGeom>
            <a:ln>
              <a:noFill/>
            </a:ln>
            <a:effectLst>
              <a:softEdge rad="112500"/>
            </a:effectLst>
          </p:spPr>
        </p:pic>
        <p:pic>
          <p:nvPicPr>
            <p:cNvPr id="32"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5292735" y="5488931"/>
              <a:ext cx="470048" cy="443488"/>
            </a:xfrm>
            <a:prstGeom prst="ellipse">
              <a:avLst/>
            </a:prstGeom>
            <a:ln>
              <a:noFill/>
            </a:ln>
            <a:effectLst>
              <a:softEdge rad="112500"/>
            </a:effectLst>
          </p:spPr>
        </p:pic>
        <p:pic>
          <p:nvPicPr>
            <p:cNvPr id="33"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5673735" y="5488931"/>
              <a:ext cx="470048" cy="443488"/>
            </a:xfrm>
            <a:prstGeom prst="ellipse">
              <a:avLst/>
            </a:prstGeom>
            <a:ln>
              <a:noFill/>
            </a:ln>
            <a:effectLst>
              <a:softEdge rad="112500"/>
            </a:effectLst>
          </p:spPr>
        </p:pic>
        <p:pic>
          <p:nvPicPr>
            <p:cNvPr id="34"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054735" y="5488931"/>
              <a:ext cx="470048" cy="443488"/>
            </a:xfrm>
            <a:prstGeom prst="ellipse">
              <a:avLst/>
            </a:prstGeom>
            <a:ln>
              <a:noFill/>
            </a:ln>
            <a:effectLst>
              <a:softEdge rad="112500"/>
            </a:effectLst>
          </p:spPr>
        </p:pic>
        <p:pic>
          <p:nvPicPr>
            <p:cNvPr id="35"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429217" y="5488931"/>
              <a:ext cx="470048" cy="443488"/>
            </a:xfrm>
            <a:prstGeom prst="ellipse">
              <a:avLst/>
            </a:prstGeom>
            <a:ln>
              <a:noFill/>
            </a:ln>
            <a:effectLst>
              <a:softEdge rad="112500"/>
            </a:effectLst>
          </p:spPr>
        </p:pic>
      </p:grpSp>
      <p:sp>
        <p:nvSpPr>
          <p:cNvPr id="60" name="TextBox 59"/>
          <p:cNvSpPr txBox="1"/>
          <p:nvPr/>
        </p:nvSpPr>
        <p:spPr>
          <a:xfrm>
            <a:off x="3214678" y="5324789"/>
            <a:ext cx="4357718" cy="461665"/>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プログレッシブダウンロード</a:t>
            </a:r>
            <a:endParaRPr lang="en-US" sz="2400" dirty="0" smtClean="0">
              <a:gradFill>
                <a:gsLst>
                  <a:gs pos="70000">
                    <a:schemeClr val="tx1"/>
                  </a:gs>
                  <a:gs pos="100000">
                    <a:schemeClr val="tx1"/>
                  </a:gs>
                </a:gsLst>
                <a:lin ang="16200000" scaled="0"/>
              </a:gradFill>
            </a:endParaRPr>
          </a:p>
        </p:txBody>
      </p:sp>
    </p:spTree>
    <p:custDataLst>
      <p:tags r:id="rId1"/>
    </p:custDataLst>
  </p:cSld>
  <p:clrMapOvr>
    <a:masterClrMapping/>
  </p:clrMapOvr>
  <p:transition advTm="413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219200"/>
            <a:ext cx="1066800" cy="5334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映像</a:t>
            </a: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aphicFrame>
        <p:nvGraphicFramePr>
          <p:cNvPr id="46" name="Content Placeholder 12"/>
          <p:cNvGraphicFramePr>
            <a:graphicFrameLocks/>
          </p:cNvGraphicFramePr>
          <p:nvPr/>
        </p:nvGraphicFramePr>
        <p:xfrm>
          <a:off x="457200" y="1828800"/>
          <a:ext cx="1066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Curved Up Arrow 41"/>
          <p:cNvSpPr/>
          <p:nvPr/>
        </p:nvSpPr>
        <p:spPr bwMode="auto">
          <a:xfrm>
            <a:off x="2438400" y="4572000"/>
            <a:ext cx="5715000" cy="1447800"/>
          </a:xfrm>
          <a:prstGeom prst="curvedUpArrow">
            <a:avLst>
              <a:gd name="adj1" fmla="val 14547"/>
              <a:gd name="adj2" fmla="val 32645"/>
              <a:gd name="adj3" fmla="val 167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t>
            </a:r>
          </a:p>
        </p:txBody>
      </p:sp>
      <p:sp>
        <p:nvSpPr>
          <p:cNvPr id="2" name="Title 1"/>
          <p:cNvSpPr>
            <a:spLocks noGrp="1"/>
          </p:cNvSpPr>
          <p:nvPr>
            <p:ph type="title"/>
          </p:nvPr>
        </p:nvSpPr>
        <p:spPr>
          <a:xfrm>
            <a:off x="381000" y="230188"/>
            <a:ext cx="8382000" cy="683264"/>
          </a:xfrm>
        </p:spPr>
        <p:txBody>
          <a:bodyPr/>
          <a:lstStyle/>
          <a:p>
            <a:r>
              <a:rPr lang="ja-JP" altLang="en-US" dirty="0" smtClean="0"/>
              <a:t>メディアストリーミング</a:t>
            </a:r>
            <a:endParaRPr lang="en-US" dirty="0"/>
          </a:p>
        </p:txBody>
      </p:sp>
      <p:grpSp>
        <p:nvGrpSpPr>
          <p:cNvPr id="3" name="Group 6"/>
          <p:cNvGrpSpPr/>
          <p:nvPr/>
        </p:nvGrpSpPr>
        <p:grpSpPr>
          <a:xfrm>
            <a:off x="1905000" y="3048000"/>
            <a:ext cx="1044180" cy="1828800"/>
            <a:chOff x="1359672" y="2724150"/>
            <a:chExt cx="1044180" cy="1828800"/>
          </a:xfrm>
        </p:grpSpPr>
        <p:pic>
          <p:nvPicPr>
            <p:cNvPr id="8" name="Picture 5" descr="C:\Users\jboch\AppData\Local\Microsoft\Windows\Temporary Internet Files\Content.IE5\37FF68FX\MCj04352420000[1].png"/>
            <p:cNvPicPr>
              <a:picLocks noChangeAspect="1" noChangeArrowheads="1"/>
            </p:cNvPicPr>
            <p:nvPr/>
          </p:nvPicPr>
          <p:blipFill>
            <a:blip r:embed="rId9"/>
            <a:srcRect b="11480"/>
            <a:stretch>
              <a:fillRect/>
            </a:stretch>
          </p:blipFill>
          <p:spPr bwMode="auto">
            <a:xfrm>
              <a:off x="1359672" y="2724150"/>
              <a:ext cx="1044180" cy="1828800"/>
            </a:xfrm>
            <a:prstGeom prst="rect">
              <a:avLst/>
            </a:prstGeom>
            <a:noFill/>
          </p:spPr>
        </p:pic>
        <p:pic>
          <p:nvPicPr>
            <p:cNvPr id="9" name="Picture 3" descr="C:\Users\jboch\AppData\Local\Microsoft\Windows\Temporary Internet Files\Content.IE5\VMHD1YIM\MCj04316210000[1].png"/>
            <p:cNvPicPr>
              <a:picLocks noChangeAspect="1" noChangeArrowheads="1"/>
            </p:cNvPicPr>
            <p:nvPr/>
          </p:nvPicPr>
          <p:blipFill>
            <a:blip r:embed="rId10"/>
            <a:srcRect/>
            <a:stretch>
              <a:fillRect/>
            </a:stretch>
          </p:blipFill>
          <p:spPr bwMode="auto">
            <a:xfrm>
              <a:off x="1371600" y="3657600"/>
              <a:ext cx="533400" cy="533400"/>
            </a:xfrm>
            <a:prstGeom prst="rect">
              <a:avLst/>
            </a:prstGeom>
            <a:noFill/>
          </p:spPr>
        </p:pic>
      </p:grpSp>
      <p:pic>
        <p:nvPicPr>
          <p:cNvPr id="102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3874" y="1823909"/>
            <a:ext cx="671031" cy="633114"/>
          </a:xfrm>
          <a:prstGeom prst="ellipse">
            <a:avLst/>
          </a:prstGeom>
          <a:ln>
            <a:noFill/>
          </a:ln>
          <a:effectLst>
            <a:softEdge rad="112500"/>
          </a:effectLst>
        </p:spPr>
      </p:pic>
      <p:pic>
        <p:nvPicPr>
          <p:cNvPr id="1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2742433"/>
            <a:ext cx="671031" cy="633114"/>
          </a:xfrm>
          <a:prstGeom prst="ellipse">
            <a:avLst/>
          </a:prstGeom>
          <a:ln>
            <a:noFill/>
          </a:ln>
          <a:effectLst>
            <a:softEdge rad="112500"/>
          </a:effectLst>
        </p:spPr>
      </p:pic>
      <p:pic>
        <p:nvPicPr>
          <p:cNvPr id="20"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3656833"/>
            <a:ext cx="671031" cy="633114"/>
          </a:xfrm>
          <a:prstGeom prst="ellipse">
            <a:avLst/>
          </a:prstGeom>
          <a:ln>
            <a:noFill/>
          </a:ln>
          <a:effectLst>
            <a:softEdge rad="112500"/>
          </a:effectLst>
        </p:spPr>
      </p:pic>
      <p:pic>
        <p:nvPicPr>
          <p:cNvPr id="21"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4571233"/>
            <a:ext cx="671031" cy="633114"/>
          </a:xfrm>
          <a:prstGeom prst="ellipse">
            <a:avLst/>
          </a:prstGeom>
          <a:ln>
            <a:noFill/>
          </a:ln>
          <a:effectLst>
            <a:softEdge rad="112500"/>
          </a:effectLst>
        </p:spPr>
      </p:pic>
      <p:pic>
        <p:nvPicPr>
          <p:cNvPr id="22"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59473" y="5539853"/>
            <a:ext cx="671031" cy="633114"/>
          </a:xfrm>
          <a:prstGeom prst="ellipse">
            <a:avLst/>
          </a:prstGeom>
          <a:ln>
            <a:noFill/>
          </a:ln>
          <a:effectLst>
            <a:softEdge rad="112500"/>
          </a:effectLst>
        </p:spPr>
      </p:pic>
      <p:pic>
        <p:nvPicPr>
          <p:cNvPr id="26" name="Picture 11" descr="C:\Users\chriskno.REDMOND\AppData\Local\Microsoft\Windows\Temporary Internet Files\Content.IE5\3B1GS79Q\MCj04241920000[1].wmf"/>
          <p:cNvPicPr>
            <a:picLocks noChangeAspect="1" noChangeArrowheads="1"/>
          </p:cNvPicPr>
          <p:nvPr/>
        </p:nvPicPr>
        <p:blipFill>
          <a:blip r:embed="rId12"/>
          <a:stretch>
            <a:fillRect/>
          </a:stretch>
        </p:blipFill>
        <p:spPr bwMode="auto">
          <a:xfrm>
            <a:off x="7162800" y="3310744"/>
            <a:ext cx="1490132" cy="1261256"/>
          </a:xfrm>
          <a:prstGeom prst="rect">
            <a:avLst/>
          </a:prstGeom>
          <a:noFill/>
        </p:spPr>
      </p:pic>
      <p:graphicFrame>
        <p:nvGraphicFramePr>
          <p:cNvPr id="44" name="Diagram 43"/>
          <p:cNvGraphicFramePr/>
          <p:nvPr/>
        </p:nvGraphicFramePr>
        <p:xfrm>
          <a:off x="3048000" y="4419600"/>
          <a:ext cx="3962400" cy="304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5" name="TextBox 44"/>
          <p:cNvSpPr txBox="1"/>
          <p:nvPr/>
        </p:nvSpPr>
        <p:spPr>
          <a:xfrm>
            <a:off x="2971800" y="3505200"/>
            <a:ext cx="3671902" cy="461665"/>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メディアストリーミング</a:t>
            </a:r>
            <a:endParaRPr lang="en-US" sz="2400" dirty="0" smtClean="0">
              <a:gradFill>
                <a:gsLst>
                  <a:gs pos="70000">
                    <a:schemeClr val="tx1"/>
                  </a:gs>
                  <a:gs pos="100000">
                    <a:schemeClr val="tx1"/>
                  </a:gs>
                </a:gsLst>
                <a:lin ang="16200000" scaled="0"/>
              </a:gradFill>
            </a:endParaRPr>
          </a:p>
        </p:txBody>
      </p:sp>
      <p:grpSp>
        <p:nvGrpSpPr>
          <p:cNvPr id="4" name="Group 51"/>
          <p:cNvGrpSpPr/>
          <p:nvPr/>
        </p:nvGrpSpPr>
        <p:grpSpPr>
          <a:xfrm>
            <a:off x="3886200" y="5867400"/>
            <a:ext cx="3048000" cy="533400"/>
            <a:chOff x="3886200" y="5486400"/>
            <a:chExt cx="3048000" cy="533400"/>
          </a:xfrm>
        </p:grpSpPr>
        <p:sp>
          <p:nvSpPr>
            <p:cNvPr id="41" name="Rounded Rectangle 40"/>
            <p:cNvSpPr/>
            <p:nvPr/>
          </p:nvSpPr>
          <p:spPr bwMode="auto">
            <a:xfrm>
              <a:off x="3886200" y="5527688"/>
              <a:ext cx="3048000" cy="4159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映像</a:t>
              </a:r>
              <a:endPar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aphicFrame>
          <p:nvGraphicFramePr>
            <p:cNvPr id="51" name="Content Placeholder 12"/>
            <p:cNvGraphicFramePr>
              <a:graphicFrameLocks/>
            </p:cNvGraphicFramePr>
            <p:nvPr/>
          </p:nvGraphicFramePr>
          <p:xfrm>
            <a:off x="4953000" y="5562600"/>
            <a:ext cx="1905000" cy="457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9"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4911735" y="5486400"/>
              <a:ext cx="470048" cy="443488"/>
            </a:xfrm>
            <a:prstGeom prst="ellipse">
              <a:avLst/>
            </a:prstGeom>
            <a:ln>
              <a:noFill/>
            </a:ln>
            <a:effectLst>
              <a:softEdge rad="112500"/>
            </a:effectLst>
          </p:spPr>
        </p:pic>
        <p:pic>
          <p:nvPicPr>
            <p:cNvPr id="32"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5292735" y="5488931"/>
              <a:ext cx="470048" cy="443488"/>
            </a:xfrm>
            <a:prstGeom prst="ellipse">
              <a:avLst/>
            </a:prstGeom>
            <a:ln>
              <a:noFill/>
            </a:ln>
            <a:effectLst>
              <a:softEdge rad="112500"/>
            </a:effectLst>
          </p:spPr>
        </p:pic>
        <p:pic>
          <p:nvPicPr>
            <p:cNvPr id="33"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5673735" y="5488931"/>
              <a:ext cx="470048" cy="443488"/>
            </a:xfrm>
            <a:prstGeom prst="ellipse">
              <a:avLst/>
            </a:prstGeom>
            <a:ln>
              <a:noFill/>
            </a:ln>
            <a:effectLst>
              <a:softEdge rad="112500"/>
            </a:effectLst>
          </p:spPr>
        </p:pic>
        <p:pic>
          <p:nvPicPr>
            <p:cNvPr id="34"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054735" y="5488931"/>
              <a:ext cx="470048" cy="443488"/>
            </a:xfrm>
            <a:prstGeom prst="ellipse">
              <a:avLst/>
            </a:prstGeom>
            <a:ln>
              <a:noFill/>
            </a:ln>
            <a:effectLst>
              <a:softEdge rad="112500"/>
            </a:effectLst>
          </p:spPr>
        </p:pic>
        <p:pic>
          <p:nvPicPr>
            <p:cNvPr id="35" name="Picture 5" descr="C:\Users\jboch\AppData\Local\Microsoft\Windows\Temporary Internet Files\Content.IE5\2EZASG78\MPj04072260000[1].jpg"/>
            <p:cNvPicPr>
              <a:picLocks noChangeAspect="1" noChangeArrowheads="1"/>
            </p:cNvPicPr>
            <p:nvPr/>
          </p:nvPicPr>
          <p:blipFill>
            <a:blip r:embed="rId11"/>
            <a:srcRect l="10332" r="4877"/>
            <a:stretch>
              <a:fillRect/>
            </a:stretch>
          </p:blipFill>
          <p:spPr bwMode="auto">
            <a:xfrm rot="600000">
              <a:off x="6429217" y="5488931"/>
              <a:ext cx="470048" cy="443488"/>
            </a:xfrm>
            <a:prstGeom prst="ellipse">
              <a:avLst/>
            </a:prstGeom>
            <a:ln>
              <a:noFill/>
            </a:ln>
            <a:effectLst>
              <a:softEdge rad="112500"/>
            </a:effectLst>
          </p:spPr>
        </p:pic>
      </p:grpSp>
      <p:sp>
        <p:nvSpPr>
          <p:cNvPr id="67" name="Chevron 66"/>
          <p:cNvSpPr/>
          <p:nvPr/>
        </p:nvSpPr>
        <p:spPr bwMode="auto">
          <a:xfrm flipH="1">
            <a:off x="30480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Setup</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9" name="Chevron 68"/>
          <p:cNvSpPr/>
          <p:nvPr/>
        </p:nvSpPr>
        <p:spPr bwMode="auto">
          <a:xfrm flipH="1">
            <a:off x="50292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Seek</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1" name="Chevron 70"/>
          <p:cNvSpPr/>
          <p:nvPr/>
        </p:nvSpPr>
        <p:spPr bwMode="auto">
          <a:xfrm flipH="1">
            <a:off x="60198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Pause</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1" name="Chevron 60"/>
          <p:cNvSpPr/>
          <p:nvPr/>
        </p:nvSpPr>
        <p:spPr bwMode="auto">
          <a:xfrm flipH="1">
            <a:off x="40386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Play</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0" name="TextBox 59"/>
          <p:cNvSpPr txBox="1"/>
          <p:nvPr/>
        </p:nvSpPr>
        <p:spPr>
          <a:xfrm>
            <a:off x="3214678" y="5324789"/>
            <a:ext cx="4357718" cy="461665"/>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プログレッシブダウンロード</a:t>
            </a:r>
            <a:endParaRPr lang="en-US" sz="2400" dirty="0" smtClean="0">
              <a:gradFill>
                <a:gsLst>
                  <a:gs pos="70000">
                    <a:schemeClr val="tx1"/>
                  </a:gs>
                  <a:gs pos="100000">
                    <a:schemeClr val="tx1"/>
                  </a:gs>
                </a:gsLst>
                <a:lin ang="16200000" scaled="0"/>
              </a:gradFill>
            </a:endParaRPr>
          </a:p>
        </p:txBody>
      </p:sp>
    </p:spTree>
    <p:custDataLst>
      <p:tags r:id="rId1"/>
    </p:custDataLst>
  </p:cSld>
  <p:clrMapOvr>
    <a:masterClrMapping/>
  </p:clrMapOvr>
  <p:transition advTm="485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upRight)">
                                      <p:cBhvr>
                                        <p:cTn id="20" dur="2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P spid="45" grpId="0"/>
      <p:bldP spid="67" grpId="0" animBg="1"/>
      <p:bldP spid="69" grpId="0" animBg="1"/>
      <p:bldP spid="71"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142844" y="1400842"/>
            <a:ext cx="8858312" cy="2357454"/>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7054" y="228600"/>
            <a:ext cx="8375946" cy="683264"/>
          </a:xfrm>
        </p:spPr>
        <p:txBody>
          <a:bodyPr/>
          <a:lstStyle/>
          <a:p>
            <a:r>
              <a:rPr lang="ja-JP" altLang="en-US" dirty="0" smtClean="0"/>
              <a:t>二つの方法論の長所と短所</a:t>
            </a:r>
            <a:endParaRPr lang="en-US" dirty="0"/>
          </a:p>
        </p:txBody>
      </p:sp>
      <p:graphicFrame>
        <p:nvGraphicFramePr>
          <p:cNvPr id="5" name="Content Placeholder 4"/>
          <p:cNvGraphicFramePr>
            <a:graphicFrameLocks noGrp="1"/>
          </p:cNvGraphicFramePr>
          <p:nvPr>
            <p:ph idx="1"/>
          </p:nvPr>
        </p:nvGraphicFramePr>
        <p:xfrm>
          <a:off x="619156" y="914400"/>
          <a:ext cx="8382000" cy="5714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p:cNvCxnSpPr/>
          <p:nvPr/>
        </p:nvCxnSpPr>
        <p:spPr>
          <a:xfrm>
            <a:off x="146280" y="3808412"/>
            <a:ext cx="8928000" cy="1588"/>
          </a:xfrm>
          <a:prstGeom prst="line">
            <a:avLst/>
          </a:prstGeom>
          <a:ln>
            <a:prstDash val="dash"/>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66670" y="1561446"/>
            <a:ext cx="1905000" cy="1938992"/>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Smooth Streaming:</a:t>
            </a:r>
          </a:p>
          <a:p>
            <a:r>
              <a:rPr lang="ja-JP" altLang="en-US" sz="2400" dirty="0" smtClean="0">
                <a:gradFill>
                  <a:gsLst>
                    <a:gs pos="70000">
                      <a:schemeClr val="tx1"/>
                    </a:gs>
                    <a:gs pos="100000">
                      <a:schemeClr val="tx1"/>
                    </a:gs>
                  </a:gsLst>
                  <a:lin ang="16200000" scaled="0"/>
                </a:gradFill>
              </a:rPr>
              <a:t>両方の長所</a:t>
            </a:r>
            <a:endParaRPr lang="en-US" altLang="ja-JP" sz="2400" dirty="0" smtClean="0">
              <a:gradFill>
                <a:gsLst>
                  <a:gs pos="70000">
                    <a:schemeClr val="tx1"/>
                  </a:gs>
                  <a:gs pos="100000">
                    <a:schemeClr val="tx1"/>
                  </a:gs>
                </a:gsLst>
                <a:lin ang="16200000" scaled="0"/>
              </a:gradFill>
            </a:endParaRPr>
          </a:p>
          <a:p>
            <a:r>
              <a:rPr lang="ja-JP" altLang="en-US" sz="2400" dirty="0" smtClean="0">
                <a:gradFill>
                  <a:gsLst>
                    <a:gs pos="70000">
                      <a:schemeClr val="tx1"/>
                    </a:gs>
                    <a:gs pos="100000">
                      <a:schemeClr val="tx1"/>
                    </a:gs>
                  </a:gsLst>
                  <a:lin ang="16200000" scaled="0"/>
                </a:gradFill>
              </a:rPr>
              <a:t>を併せた</a:t>
            </a:r>
            <a:r>
              <a:rPr lang="en-US" altLang="ja-JP" sz="2400" dirty="0" smtClean="0">
                <a:gradFill>
                  <a:gsLst>
                    <a:gs pos="70000">
                      <a:schemeClr val="tx1"/>
                    </a:gs>
                    <a:gs pos="100000">
                      <a:schemeClr val="tx1"/>
                    </a:gs>
                  </a:gsLst>
                  <a:lin ang="16200000" scaled="0"/>
                </a:gradFill>
              </a:rPr>
              <a:t/>
            </a:r>
            <a:br>
              <a:rPr lang="en-US" altLang="ja-JP" sz="2400" dirty="0" smtClean="0">
                <a:gradFill>
                  <a:gsLst>
                    <a:gs pos="70000">
                      <a:schemeClr val="tx1"/>
                    </a:gs>
                    <a:gs pos="100000">
                      <a:schemeClr val="tx1"/>
                    </a:gs>
                  </a:gsLst>
                  <a:lin ang="16200000" scaled="0"/>
                </a:gradFill>
              </a:rPr>
            </a:br>
            <a:r>
              <a:rPr lang="ja-JP" altLang="en-US" sz="2400" dirty="0" smtClean="0">
                <a:gradFill>
                  <a:gsLst>
                    <a:gs pos="70000">
                      <a:schemeClr val="tx1"/>
                    </a:gs>
                    <a:gs pos="100000">
                      <a:schemeClr val="tx1"/>
                    </a:gs>
                  </a:gsLst>
                  <a:lin ang="16200000" scaled="0"/>
                </a:gradFill>
              </a:rPr>
              <a:t>方法論</a:t>
            </a:r>
            <a:endParaRPr lang="en-US" sz="2400" dirty="0" smtClean="0">
              <a:gradFill>
                <a:gsLst>
                  <a:gs pos="70000">
                    <a:schemeClr val="tx1"/>
                  </a:gs>
                  <a:gs pos="100000">
                    <a:schemeClr val="tx1"/>
                  </a:gs>
                </a:gsLst>
                <a:lin ang="16200000" scaled="0"/>
              </a:gradFill>
            </a:endParaRPr>
          </a:p>
        </p:txBody>
      </p:sp>
    </p:spTree>
    <p:custDataLst>
      <p:tags r:id="rId1"/>
    </p:custDataLst>
  </p:cSld>
  <p:clrMapOvr>
    <a:masterClrMapping/>
  </p:clrMapOvr>
  <p:transition advTm="1957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2"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8" descr="C:\Program Files\Microsoft Resource DVD Artwork\DVD_ART\Artwork_Imagery\Shapes and Graphics\Internet Cloud\cloud 1.png"/>
          <p:cNvPicPr>
            <a:picLocks noChangeAspect="1" noChangeArrowheads="1"/>
          </p:cNvPicPr>
          <p:nvPr/>
        </p:nvPicPr>
        <p:blipFill>
          <a:blip r:embed="rId4">
            <a:duotone>
              <a:prstClr val="black"/>
              <a:srgbClr val="000000">
                <a:alpha val="50196"/>
                <a:tint val="45000"/>
                <a:satMod val="400000"/>
              </a:srgbClr>
            </a:duotone>
          </a:blip>
          <a:srcRect/>
          <a:stretch>
            <a:fillRect/>
          </a:stretch>
        </p:blipFill>
        <p:spPr bwMode="auto">
          <a:xfrm>
            <a:off x="-119080" y="1170878"/>
            <a:ext cx="8745780" cy="4938092"/>
          </a:xfrm>
          <a:prstGeom prst="rect">
            <a:avLst/>
          </a:prstGeom>
          <a:effectLst>
            <a:outerShdw blurRad="50800" dist="50800" dir="5400000" algn="ctr" rotWithShape="0">
              <a:srgbClr val="000000">
                <a:alpha val="35000"/>
              </a:srgbClr>
            </a:outerShdw>
          </a:effectLst>
        </p:spPr>
      </p:pic>
      <p:pic>
        <p:nvPicPr>
          <p:cNvPr id="36"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98844" y="6112201"/>
            <a:ext cx="732198" cy="619735"/>
          </a:xfrm>
          <a:prstGeom prst="rect">
            <a:avLst/>
          </a:prstGeom>
          <a:noFill/>
        </p:spPr>
      </p:pic>
      <p:pic>
        <p:nvPicPr>
          <p:cNvPr id="35"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92364" y="6037625"/>
            <a:ext cx="732198" cy="619735"/>
          </a:xfrm>
          <a:prstGeom prst="rect">
            <a:avLst/>
          </a:prstGeom>
          <a:noFill/>
        </p:spPr>
      </p:pic>
      <p:pic>
        <p:nvPicPr>
          <p:cNvPr id="34"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85884" y="5953321"/>
            <a:ext cx="732198" cy="619735"/>
          </a:xfrm>
          <a:prstGeom prst="rect">
            <a:avLst/>
          </a:prstGeom>
          <a:noFill/>
        </p:spPr>
      </p:pic>
      <p:pic>
        <p:nvPicPr>
          <p:cNvPr id="4"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186940" y="1005289"/>
            <a:ext cx="1490132" cy="1261256"/>
          </a:xfrm>
          <a:prstGeom prst="rect">
            <a:avLst/>
          </a:prstGeom>
          <a:noFill/>
        </p:spPr>
      </p:pic>
      <p:pic>
        <p:nvPicPr>
          <p:cNvPr id="5"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304519" y="1858077"/>
            <a:ext cx="1379037" cy="1167225"/>
          </a:xfrm>
          <a:prstGeom prst="rect">
            <a:avLst/>
          </a:prstGeom>
          <a:noFill/>
        </p:spPr>
      </p:pic>
      <p:sp>
        <p:nvSpPr>
          <p:cNvPr id="2" name="Title 1"/>
          <p:cNvSpPr>
            <a:spLocks noGrp="1"/>
          </p:cNvSpPr>
          <p:nvPr>
            <p:ph type="title"/>
          </p:nvPr>
        </p:nvSpPr>
        <p:spPr>
          <a:xfrm>
            <a:off x="381000" y="230188"/>
            <a:ext cx="8382000" cy="664797"/>
          </a:xfrm>
        </p:spPr>
        <p:txBody>
          <a:bodyPr/>
          <a:lstStyle/>
          <a:p>
            <a:r>
              <a:rPr dirty="0" smtClean="0"/>
              <a:t>"</a:t>
            </a:r>
            <a:r>
              <a:rPr lang="ja-JP" altLang="en-US" dirty="0" smtClean="0"/>
              <a:t>ファースト マイル チャレンジ</a:t>
            </a:r>
            <a:r>
              <a:rPr dirty="0" smtClean="0"/>
              <a:t>"</a:t>
            </a:r>
            <a:endParaRPr lang="en-US" dirty="0"/>
          </a:p>
        </p:txBody>
      </p:sp>
      <p:sp>
        <p:nvSpPr>
          <p:cNvPr id="113" name="Content Placeholder 2"/>
          <p:cNvSpPr>
            <a:spLocks noGrp="1"/>
          </p:cNvSpPr>
          <p:nvPr>
            <p:ph idx="4294967295"/>
          </p:nvPr>
        </p:nvSpPr>
        <p:spPr>
          <a:xfrm>
            <a:off x="428596" y="5651522"/>
            <a:ext cx="8382000" cy="849312"/>
          </a:xfrm>
        </p:spPr>
        <p:txBody>
          <a:bodyPr/>
          <a:lstStyle/>
          <a:p>
            <a:r>
              <a:rPr lang="ja-JP" altLang="en-US" dirty="0" smtClean="0"/>
              <a:t>チャレンジ</a:t>
            </a:r>
            <a:r>
              <a:rPr lang="en-US" dirty="0" smtClean="0"/>
              <a:t>: </a:t>
            </a:r>
            <a:r>
              <a:rPr lang="ja-JP" altLang="en-US" dirty="0" smtClean="0"/>
              <a:t>スケーラビリティ</a:t>
            </a:r>
            <a:endParaRPr lang="en-US" dirty="0" smtClean="0"/>
          </a:p>
          <a:p>
            <a:pPr lvl="1">
              <a:buNone/>
            </a:pPr>
            <a:r>
              <a:rPr lang="en-US" sz="2400" dirty="0" smtClean="0"/>
              <a:t>(“</a:t>
            </a:r>
            <a:r>
              <a:rPr lang="en-US" sz="2400" dirty="0" smtClean="0">
                <a:hlinkClick r:id="rId6"/>
              </a:rPr>
              <a:t>The Day Live Web Video Streaming Failed Us</a:t>
            </a:r>
            <a:r>
              <a:rPr lang="en-US" sz="2400" dirty="0" smtClean="0"/>
              <a:t>”)</a:t>
            </a:r>
          </a:p>
        </p:txBody>
      </p:sp>
      <p:pic>
        <p:nvPicPr>
          <p:cNvPr id="6"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431932" y="2733569"/>
            <a:ext cx="1251621" cy="1059379"/>
          </a:xfrm>
          <a:prstGeom prst="rect">
            <a:avLst/>
          </a:prstGeom>
          <a:noFill/>
        </p:spPr>
      </p:pic>
      <p:pic>
        <p:nvPicPr>
          <p:cNvPr id="7"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558391" y="3615549"/>
            <a:ext cx="1141378" cy="966069"/>
          </a:xfrm>
          <a:prstGeom prst="rect">
            <a:avLst/>
          </a:prstGeom>
          <a:noFill/>
        </p:spPr>
      </p:pic>
      <p:pic>
        <p:nvPicPr>
          <p:cNvPr id="8"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675124" y="4497504"/>
            <a:ext cx="1021408" cy="864525"/>
          </a:xfrm>
          <a:prstGeom prst="rect">
            <a:avLst/>
          </a:prstGeom>
          <a:noFill/>
        </p:spPr>
      </p:pic>
      <p:pic>
        <p:nvPicPr>
          <p:cNvPr id="26"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785460" y="5136305"/>
            <a:ext cx="907823" cy="768386"/>
          </a:xfrm>
          <a:prstGeom prst="rect">
            <a:avLst/>
          </a:prstGeom>
          <a:noFill/>
        </p:spPr>
      </p:pic>
      <p:pic>
        <p:nvPicPr>
          <p:cNvPr id="33"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89132" y="5878745"/>
            <a:ext cx="732198" cy="619735"/>
          </a:xfrm>
          <a:prstGeom prst="rect">
            <a:avLst/>
          </a:prstGeom>
          <a:noFill/>
        </p:spPr>
      </p:pic>
      <p:cxnSp>
        <p:nvCxnSpPr>
          <p:cNvPr id="59" name="Straight Arrow Connector 58"/>
          <p:cNvCxnSpPr>
            <a:endCxn id="75" idx="1"/>
          </p:cNvCxnSpPr>
          <p:nvPr/>
        </p:nvCxnSpPr>
        <p:spPr>
          <a:xfrm flipV="1">
            <a:off x="2209800" y="2481243"/>
            <a:ext cx="2144181" cy="1100157"/>
          </a:xfrm>
          <a:prstGeom prst="straightConnector1">
            <a:avLst/>
          </a:prstGeom>
          <a:ln>
            <a:solidFill>
              <a:schemeClr val="accent4"/>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79" idx="1"/>
          </p:cNvCxnSpPr>
          <p:nvPr/>
        </p:nvCxnSpPr>
        <p:spPr>
          <a:xfrm>
            <a:off x="2286000" y="3581400"/>
            <a:ext cx="2067981" cy="14268"/>
          </a:xfrm>
          <a:prstGeom prst="straightConnector1">
            <a:avLst/>
          </a:prstGeom>
          <a:ln>
            <a:solidFill>
              <a:schemeClr val="accent4"/>
            </a:solidFill>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84" idx="1"/>
          </p:cNvCxnSpPr>
          <p:nvPr/>
        </p:nvCxnSpPr>
        <p:spPr>
          <a:xfrm>
            <a:off x="2286000" y="3581400"/>
            <a:ext cx="2077506" cy="1176318"/>
          </a:xfrm>
          <a:prstGeom prst="straightConnector1">
            <a:avLst/>
          </a:prstGeom>
          <a:ln>
            <a:solidFill>
              <a:schemeClr val="accent4"/>
            </a:solidFill>
            <a:tailEnd type="none"/>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75" idx="3"/>
          </p:cNvCxnSpPr>
          <p:nvPr/>
        </p:nvCxnSpPr>
        <p:spPr>
          <a:xfrm flipV="1">
            <a:off x="4775519" y="1905000"/>
            <a:ext cx="2387281" cy="5762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75" idx="3"/>
          </p:cNvCxnSpPr>
          <p:nvPr/>
        </p:nvCxnSpPr>
        <p:spPr>
          <a:xfrm>
            <a:off x="4775519" y="2481243"/>
            <a:ext cx="2539681" cy="18575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9" idx="3"/>
          </p:cNvCxnSpPr>
          <p:nvPr/>
        </p:nvCxnSpPr>
        <p:spPr>
          <a:xfrm flipV="1">
            <a:off x="4775519" y="3429000"/>
            <a:ext cx="2692081" cy="16666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9" idx="3"/>
          </p:cNvCxnSpPr>
          <p:nvPr/>
        </p:nvCxnSpPr>
        <p:spPr>
          <a:xfrm>
            <a:off x="4775519" y="3595668"/>
            <a:ext cx="2768281" cy="67153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4" idx="3"/>
          </p:cNvCxnSpPr>
          <p:nvPr/>
        </p:nvCxnSpPr>
        <p:spPr>
          <a:xfrm>
            <a:off x="4785044" y="4757718"/>
            <a:ext cx="2911156" cy="34768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84" idx="3"/>
          </p:cNvCxnSpPr>
          <p:nvPr/>
        </p:nvCxnSpPr>
        <p:spPr>
          <a:xfrm>
            <a:off x="4785044" y="4757718"/>
            <a:ext cx="2987356" cy="88108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846306" y="5525311"/>
            <a:ext cx="4922196" cy="369332"/>
          </a:xfrm>
          <a:prstGeom prst="rect">
            <a:avLst/>
          </a:prstGeom>
          <a:noFill/>
        </p:spPr>
        <p:txBody>
          <a:bodyPr wrap="square" rtlCol="0">
            <a:spAutoFit/>
          </a:bodyPr>
          <a:lstStyle/>
          <a:p>
            <a:pPr>
              <a:buFont typeface="Arial" pitchFamily="34" charset="0"/>
              <a:buChar char="•"/>
            </a:pPr>
            <a:endParaRPr lang="en-US" dirty="0"/>
          </a:p>
        </p:txBody>
      </p:sp>
      <p:cxnSp>
        <p:nvCxnSpPr>
          <p:cNvPr id="57" name="Curved Connector 56"/>
          <p:cNvCxnSpPr/>
          <p:nvPr/>
        </p:nvCxnSpPr>
        <p:spPr>
          <a:xfrm rot="16200000" flipH="1">
            <a:off x="347663" y="2633661"/>
            <a:ext cx="1285877" cy="647703"/>
          </a:xfrm>
          <a:prstGeom prst="curvedConnector3">
            <a:avLst>
              <a:gd name="adj1" fmla="val 100370"/>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2" descr="C:\Users\chriskno.REDMOND\AppData\Local\Microsoft\Windows\Temporary Internet Files\Content.IE5\M88MCED7\MCj04326370000[1].png"/>
          <p:cNvPicPr>
            <a:picLocks noChangeAspect="1" noChangeArrowheads="1"/>
          </p:cNvPicPr>
          <p:nvPr/>
        </p:nvPicPr>
        <p:blipFill>
          <a:blip r:embed="rId7" cstate="print"/>
          <a:stretch>
            <a:fillRect/>
          </a:stretch>
        </p:blipFill>
        <p:spPr bwMode="auto">
          <a:xfrm>
            <a:off x="420367" y="1214436"/>
            <a:ext cx="1714090" cy="1101151"/>
          </a:xfrm>
          <a:prstGeom prst="rect">
            <a:avLst/>
          </a:prstGeom>
          <a:noFill/>
        </p:spPr>
      </p:pic>
      <p:sp>
        <p:nvSpPr>
          <p:cNvPr id="621" name="Line Callout 2 (Accent Bar) 620"/>
          <p:cNvSpPr/>
          <p:nvPr/>
        </p:nvSpPr>
        <p:spPr bwMode="auto">
          <a:xfrm>
            <a:off x="2733676" y="1143001"/>
            <a:ext cx="1409696" cy="609600"/>
          </a:xfrm>
          <a:prstGeom prst="accentCallout2">
            <a:avLst>
              <a:gd name="adj1" fmla="val 45139"/>
              <a:gd name="adj2" fmla="val -7440"/>
              <a:gd name="adj3" fmla="val 45012"/>
              <a:gd name="adj4" fmla="val -31890"/>
              <a:gd name="adj5" fmla="val 277608"/>
              <a:gd name="adj6" fmla="val -57141"/>
            </a:avLst>
          </a:prstGeom>
          <a:noFill/>
          <a:ln w="38100">
            <a:solidFill>
              <a:schemeClr val="accent4"/>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メディア</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オリジン</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22" name="Line Callout 2 (Accent Bar) 621"/>
          <p:cNvSpPr/>
          <p:nvPr/>
        </p:nvSpPr>
        <p:spPr bwMode="auto">
          <a:xfrm>
            <a:off x="5243514" y="1219200"/>
            <a:ext cx="1400188" cy="561975"/>
          </a:xfrm>
          <a:prstGeom prst="accentCallout2">
            <a:avLst>
              <a:gd name="adj1" fmla="val 45139"/>
              <a:gd name="adj2" fmla="val -7440"/>
              <a:gd name="adj3" fmla="val 46529"/>
              <a:gd name="adj4" fmla="val -33152"/>
              <a:gd name="adj5" fmla="val 132481"/>
              <a:gd name="adj6" fmla="val -49944"/>
            </a:avLst>
          </a:prstGeom>
          <a:noFill/>
          <a:ln w="38100">
            <a:solidFill>
              <a:schemeClr val="accent4"/>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メディア</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エッジ</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3" name="Group 86"/>
          <p:cNvGrpSpPr/>
          <p:nvPr/>
        </p:nvGrpSpPr>
        <p:grpSpPr>
          <a:xfrm>
            <a:off x="4191000" y="4210050"/>
            <a:ext cx="594044" cy="1095336"/>
            <a:chOff x="4495800" y="4210050"/>
            <a:chExt cx="594044" cy="1095336"/>
          </a:xfrm>
        </p:grpSpPr>
        <p:pic>
          <p:nvPicPr>
            <p:cNvPr id="84"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668306" y="4210050"/>
              <a:ext cx="421538" cy="1095336"/>
            </a:xfrm>
            <a:prstGeom prst="rect">
              <a:avLst/>
            </a:prstGeom>
            <a:noFill/>
          </p:spPr>
        </p:pic>
        <p:pic>
          <p:nvPicPr>
            <p:cNvPr id="1027" name="Picture 3" descr="C:\Users\jboch\AppData\Local\Microsoft\Windows\Temporary Internet Files\Content.IE5\VMHD1YIM\MCj04316210000[1].png"/>
            <p:cNvPicPr>
              <a:picLocks noChangeAspect="1" noChangeArrowheads="1"/>
            </p:cNvPicPr>
            <p:nvPr/>
          </p:nvPicPr>
          <p:blipFill>
            <a:blip r:embed="rId9"/>
            <a:srcRect/>
            <a:stretch>
              <a:fillRect/>
            </a:stretch>
          </p:blipFill>
          <p:spPr bwMode="auto">
            <a:xfrm>
              <a:off x="4495800" y="4724400"/>
              <a:ext cx="533400" cy="533400"/>
            </a:xfrm>
            <a:prstGeom prst="rect">
              <a:avLst/>
            </a:prstGeom>
            <a:noFill/>
          </p:spPr>
        </p:pic>
      </p:grpSp>
      <p:grpSp>
        <p:nvGrpSpPr>
          <p:cNvPr id="9" name="Group 81"/>
          <p:cNvGrpSpPr/>
          <p:nvPr/>
        </p:nvGrpSpPr>
        <p:grpSpPr>
          <a:xfrm>
            <a:off x="4191000" y="3048000"/>
            <a:ext cx="584519" cy="1095336"/>
            <a:chOff x="4495800" y="3048000"/>
            <a:chExt cx="584519" cy="1095336"/>
          </a:xfrm>
        </p:grpSpPr>
        <p:pic>
          <p:nvPicPr>
            <p:cNvPr id="79"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658781" y="3048000"/>
              <a:ext cx="421538" cy="1095336"/>
            </a:xfrm>
            <a:prstGeom prst="rect">
              <a:avLst/>
            </a:prstGeom>
            <a:noFill/>
          </p:spPr>
        </p:pic>
        <p:pic>
          <p:nvPicPr>
            <p:cNvPr id="53" name="Picture 3" descr="C:\Users\jboch\AppData\Local\Microsoft\Windows\Temporary Internet Files\Content.IE5\VMHD1YIM\MCj04316210000[1].png"/>
            <p:cNvPicPr>
              <a:picLocks noChangeAspect="1" noChangeArrowheads="1"/>
            </p:cNvPicPr>
            <p:nvPr/>
          </p:nvPicPr>
          <p:blipFill>
            <a:blip r:embed="rId9"/>
            <a:srcRect/>
            <a:stretch>
              <a:fillRect/>
            </a:stretch>
          </p:blipFill>
          <p:spPr bwMode="auto">
            <a:xfrm>
              <a:off x="4495800" y="3581400"/>
              <a:ext cx="533400" cy="533400"/>
            </a:xfrm>
            <a:prstGeom prst="rect">
              <a:avLst/>
            </a:prstGeom>
            <a:noFill/>
          </p:spPr>
        </p:pic>
      </p:grpSp>
      <p:grpSp>
        <p:nvGrpSpPr>
          <p:cNvPr id="10" name="Group 77"/>
          <p:cNvGrpSpPr/>
          <p:nvPr/>
        </p:nvGrpSpPr>
        <p:grpSpPr>
          <a:xfrm>
            <a:off x="4191000" y="1933575"/>
            <a:ext cx="584519" cy="1095336"/>
            <a:chOff x="4495800" y="1933575"/>
            <a:chExt cx="584519" cy="1095336"/>
          </a:xfrm>
        </p:grpSpPr>
        <p:pic>
          <p:nvPicPr>
            <p:cNvPr id="75" name="Picture 14" descr="C:\Users\chriskno.REDMOND\AppData\Local\Microsoft\Windows\Temporary Internet Files\Content.IE5\5KI42CG6\MCj04247900000[1].wmf"/>
            <p:cNvPicPr>
              <a:picLocks noChangeAspect="1" noChangeArrowheads="1"/>
            </p:cNvPicPr>
            <p:nvPr/>
          </p:nvPicPr>
          <p:blipFill>
            <a:blip r:embed="rId8" cstate="print"/>
            <a:stretch>
              <a:fillRect/>
            </a:stretch>
          </p:blipFill>
          <p:spPr bwMode="auto">
            <a:xfrm>
              <a:off x="4658781" y="1933575"/>
              <a:ext cx="421538" cy="1095336"/>
            </a:xfrm>
            <a:prstGeom prst="rect">
              <a:avLst/>
            </a:prstGeom>
            <a:noFill/>
          </p:spPr>
        </p:pic>
        <p:pic>
          <p:nvPicPr>
            <p:cNvPr id="60" name="Picture 3" descr="C:\Users\jboch\AppData\Local\Microsoft\Windows\Temporary Internet Files\Content.IE5\VMHD1YIM\MCj04316210000[1].png"/>
            <p:cNvPicPr>
              <a:picLocks noChangeAspect="1" noChangeArrowheads="1"/>
            </p:cNvPicPr>
            <p:nvPr/>
          </p:nvPicPr>
          <p:blipFill>
            <a:blip r:embed="rId9"/>
            <a:srcRect/>
            <a:stretch>
              <a:fillRect/>
            </a:stretch>
          </p:blipFill>
          <p:spPr bwMode="auto">
            <a:xfrm>
              <a:off x="4495800" y="2438400"/>
              <a:ext cx="533400" cy="533400"/>
            </a:xfrm>
            <a:prstGeom prst="rect">
              <a:avLst/>
            </a:prstGeom>
            <a:noFill/>
          </p:spPr>
        </p:pic>
      </p:grpSp>
      <p:grpSp>
        <p:nvGrpSpPr>
          <p:cNvPr id="11" name="Group 65"/>
          <p:cNvGrpSpPr/>
          <p:nvPr/>
        </p:nvGrpSpPr>
        <p:grpSpPr>
          <a:xfrm>
            <a:off x="1359672" y="2724150"/>
            <a:ext cx="1044180" cy="1828800"/>
            <a:chOff x="1359672" y="2724150"/>
            <a:chExt cx="1044180" cy="1828800"/>
          </a:xfrm>
        </p:grpSpPr>
        <p:pic>
          <p:nvPicPr>
            <p:cNvPr id="54" name="Picture 5" descr="C:\Users\jboch\AppData\Local\Microsoft\Windows\Temporary Internet Files\Content.IE5\37FF68FX\MCj04352420000[1].png"/>
            <p:cNvPicPr>
              <a:picLocks noChangeAspect="1" noChangeArrowheads="1"/>
            </p:cNvPicPr>
            <p:nvPr/>
          </p:nvPicPr>
          <p:blipFill>
            <a:blip r:embed="rId10"/>
            <a:srcRect b="11480"/>
            <a:stretch>
              <a:fillRect/>
            </a:stretch>
          </p:blipFill>
          <p:spPr bwMode="auto">
            <a:xfrm>
              <a:off x="1359672" y="2724150"/>
              <a:ext cx="1044180" cy="1828800"/>
            </a:xfrm>
            <a:prstGeom prst="rect">
              <a:avLst/>
            </a:prstGeom>
            <a:noFill/>
          </p:spPr>
        </p:pic>
        <p:pic>
          <p:nvPicPr>
            <p:cNvPr id="64" name="Picture 3" descr="C:\Users\jboch\AppData\Local\Microsoft\Windows\Temporary Internet Files\Content.IE5\VMHD1YIM\MCj04316210000[1].png"/>
            <p:cNvPicPr>
              <a:picLocks noChangeAspect="1" noChangeArrowheads="1"/>
            </p:cNvPicPr>
            <p:nvPr/>
          </p:nvPicPr>
          <p:blipFill>
            <a:blip r:embed="rId9"/>
            <a:srcRect/>
            <a:stretch>
              <a:fillRect/>
            </a:stretch>
          </p:blipFill>
          <p:spPr bwMode="auto">
            <a:xfrm>
              <a:off x="1371600" y="3657600"/>
              <a:ext cx="533400" cy="533400"/>
            </a:xfrm>
            <a:prstGeom prst="rect">
              <a:avLst/>
            </a:prstGeom>
            <a:noFill/>
          </p:spPr>
        </p:pic>
      </p:grpSp>
    </p:spTree>
    <p:custDataLst>
      <p:tags r:id="rId1"/>
    </p:custDataLst>
  </p:cSld>
  <p:clrMapOvr>
    <a:masterClrMapping/>
  </p:clrMapOvr>
  <p:transition advTm="1020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5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22"/>
                                        </p:tgtEl>
                                        <p:attrNameLst>
                                          <p:attrName>style.visibility</p:attrName>
                                        </p:attrNameLst>
                                      </p:cBhvr>
                                      <p:to>
                                        <p:strVal val="visible"/>
                                      </p:to>
                                    </p:set>
                                    <p:animEffect transition="in" filter="fade">
                                      <p:cBhvr>
                                        <p:cTn id="22" dur="500"/>
                                        <p:tgtEl>
                                          <p:spTgt spid="62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3">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P spid="621" grpId="0" animBg="1"/>
      <p:bldP spid="6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54" y="2786058"/>
            <a:ext cx="7417888" cy="1523494"/>
          </a:xfrm>
        </p:spPr>
        <p:txBody>
          <a:bodyPr/>
          <a:lstStyle/>
          <a:p>
            <a:r>
              <a:rPr lang="en-US" altLang="ja-JP" dirty="0" smtClean="0"/>
              <a:t>Smooth</a:t>
            </a:r>
            <a:r>
              <a:rPr lang="ja-JP" altLang="en-US" dirty="0" smtClean="0"/>
              <a:t> </a:t>
            </a:r>
            <a:r>
              <a:rPr lang="en-US" altLang="ja-JP" dirty="0" smtClean="0"/>
              <a:t>Streaming</a:t>
            </a:r>
            <a:br>
              <a:rPr lang="en-US" altLang="ja-JP" dirty="0" smtClean="0"/>
            </a:br>
            <a:r>
              <a:rPr lang="en-US" altLang="ja-JP" dirty="0" smtClean="0"/>
              <a:t>User</a:t>
            </a:r>
            <a:r>
              <a:rPr lang="ja-JP" altLang="en-US" dirty="0" smtClean="0"/>
              <a:t> </a:t>
            </a:r>
            <a:r>
              <a:rPr lang="en-US" altLang="ja-JP" dirty="0" smtClean="0"/>
              <a:t>Experience</a:t>
            </a:r>
            <a:r>
              <a:rPr lang="ja-JP" altLang="en-US" dirty="0" smtClean="0"/>
              <a:t> </a:t>
            </a:r>
            <a:r>
              <a:rPr lang="en-US" altLang="ja-JP" dirty="0" smtClean="0"/>
              <a:t>Simulator</a:t>
            </a:r>
            <a:endParaRPr lang="en-US" dirty="0"/>
          </a:p>
        </p:txBody>
      </p:sp>
      <p:sp>
        <p:nvSpPr>
          <p:cNvPr id="5" name="サブタイトル 4"/>
          <p:cNvSpPr>
            <a:spLocks noGrp="1"/>
          </p:cNvSpPr>
          <p:nvPr>
            <p:ph type="subTitle" idx="1"/>
          </p:nvPr>
        </p:nvSpPr>
        <p:spPr/>
        <p:txBody>
          <a:bodyPr/>
          <a:lstStyle/>
          <a:p>
            <a:r>
              <a:rPr lang="ja-JP" altLang="en-US" dirty="0" smtClean="0"/>
              <a:t>マイクロソフト</a:t>
            </a:r>
            <a:endParaRPr lang="en-US" altLang="ja-JP" dirty="0" smtClean="0"/>
          </a:p>
          <a:p>
            <a:r>
              <a:rPr lang="ja-JP" altLang="en-US" dirty="0" smtClean="0"/>
              <a:t>エバンジェリスト</a:t>
            </a:r>
            <a:endParaRPr lang="en-US" altLang="ja-JP" dirty="0" smtClean="0"/>
          </a:p>
          <a:p>
            <a:r>
              <a:rPr lang="ja-JP" altLang="en-US" dirty="0" smtClean="0"/>
              <a:t>奥</a:t>
            </a:r>
            <a:r>
              <a:rPr lang="ja-JP" altLang="en-US" dirty="0" smtClean="0"/>
              <a:t>主　洋</a:t>
            </a:r>
            <a:endParaRPr lang="ja-JP" altLang="en-US" dirty="0" smtClean="0"/>
          </a:p>
          <a:p>
            <a:endParaRPr kumimoji="1" lang="ja-JP" alt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11" descr="C:\Users\chriskno.REDMOND\AppData\Local\Microsoft\Windows\Temporary Internet Files\Content.IE5\3B1GS79Q\MCj04241920000[1].wmf"/>
          <p:cNvPicPr>
            <a:picLocks noChangeAspect="1" noChangeArrowheads="1"/>
          </p:cNvPicPr>
          <p:nvPr/>
        </p:nvPicPr>
        <p:blipFill>
          <a:blip r:embed="rId4"/>
          <a:stretch>
            <a:fillRect/>
          </a:stretch>
        </p:blipFill>
        <p:spPr bwMode="auto">
          <a:xfrm>
            <a:off x="7543800" y="1447800"/>
            <a:ext cx="1039993" cy="880256"/>
          </a:xfrm>
          <a:prstGeom prst="rect">
            <a:avLst/>
          </a:prstGeom>
          <a:noFill/>
        </p:spPr>
      </p:pic>
      <p:grpSp>
        <p:nvGrpSpPr>
          <p:cNvPr id="3" name="Group 86"/>
          <p:cNvGrpSpPr>
            <a:grpSpLocks noChangeAspect="1"/>
          </p:cNvGrpSpPr>
          <p:nvPr/>
        </p:nvGrpSpPr>
        <p:grpSpPr>
          <a:xfrm>
            <a:off x="5334000" y="1371600"/>
            <a:ext cx="580019" cy="457966"/>
            <a:chOff x="4171077" y="3101452"/>
            <a:chExt cx="801846" cy="633114"/>
          </a:xfrm>
        </p:grpSpPr>
        <p:sp>
          <p:nvSpPr>
            <p:cNvPr id="88" name="Rounded Rectangle 87"/>
            <p:cNvSpPr/>
            <p:nvPr/>
          </p:nvSpPr>
          <p:spPr>
            <a:xfrm>
              <a:off x="4171077" y="3152764"/>
              <a:ext cx="801846" cy="552472"/>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9"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4" name="Group 89"/>
          <p:cNvGrpSpPr>
            <a:grpSpLocks noChangeAspect="1"/>
          </p:cNvGrpSpPr>
          <p:nvPr/>
        </p:nvGrpSpPr>
        <p:grpSpPr>
          <a:xfrm>
            <a:off x="5439781" y="1600200"/>
            <a:ext cx="580019" cy="457966"/>
            <a:chOff x="4171077" y="3101448"/>
            <a:chExt cx="801846" cy="633113"/>
          </a:xfrm>
        </p:grpSpPr>
        <p:sp>
          <p:nvSpPr>
            <p:cNvPr id="91" name="Rounded Rectangle 90"/>
            <p:cNvSpPr/>
            <p:nvPr/>
          </p:nvSpPr>
          <p:spPr>
            <a:xfrm>
              <a:off x="4171077" y="3152764"/>
              <a:ext cx="801846" cy="552472"/>
            </a:xfrm>
            <a:prstGeom prst="roundRect">
              <a:avLst/>
            </a:prstGeom>
            <a:solidFill>
              <a:srgbClr val="BF5A4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92"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3" y="3101448"/>
              <a:ext cx="671030" cy="633113"/>
            </a:xfrm>
            <a:prstGeom prst="ellipse">
              <a:avLst/>
            </a:prstGeom>
            <a:ln>
              <a:noFill/>
            </a:ln>
            <a:effectLst>
              <a:softEdge rad="112500"/>
            </a:effectLst>
          </p:spPr>
        </p:pic>
      </p:grpSp>
      <p:grpSp>
        <p:nvGrpSpPr>
          <p:cNvPr id="5" name="Group 92"/>
          <p:cNvGrpSpPr>
            <a:grpSpLocks noChangeAspect="1"/>
          </p:cNvGrpSpPr>
          <p:nvPr/>
        </p:nvGrpSpPr>
        <p:grpSpPr>
          <a:xfrm>
            <a:off x="5592181" y="1828800"/>
            <a:ext cx="580019" cy="457966"/>
            <a:chOff x="4171077" y="3101452"/>
            <a:chExt cx="801846" cy="633114"/>
          </a:xfrm>
        </p:grpSpPr>
        <p:sp>
          <p:nvSpPr>
            <p:cNvPr id="94" name="Rounded Rectangle 93"/>
            <p:cNvSpPr/>
            <p:nvPr/>
          </p:nvSpPr>
          <p:spPr>
            <a:xfrm>
              <a:off x="4171077" y="3152764"/>
              <a:ext cx="801846" cy="552472"/>
            </a:xfrm>
            <a:prstGeom prst="roundRect">
              <a:avLst/>
            </a:prstGeom>
            <a:solidFill>
              <a:srgbClr val="A0666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95"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2" y="3101452"/>
              <a:ext cx="671031" cy="633114"/>
            </a:xfrm>
            <a:prstGeom prst="ellipse">
              <a:avLst/>
            </a:prstGeom>
            <a:ln>
              <a:noFill/>
            </a:ln>
            <a:effectLst>
              <a:softEdge rad="112500"/>
            </a:effectLst>
          </p:spPr>
        </p:pic>
      </p:grpSp>
      <p:sp>
        <p:nvSpPr>
          <p:cNvPr id="6" name="Rounded Rectangle 5"/>
          <p:cNvSpPr/>
          <p:nvPr/>
        </p:nvSpPr>
        <p:spPr bwMode="auto">
          <a:xfrm>
            <a:off x="457200" y="1219200"/>
            <a:ext cx="1066800" cy="5334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Movie</a:t>
            </a: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aphicFrame>
        <p:nvGraphicFramePr>
          <p:cNvPr id="46" name="Content Placeholder 12"/>
          <p:cNvGraphicFramePr>
            <a:graphicFrameLocks/>
          </p:cNvGraphicFramePr>
          <p:nvPr/>
        </p:nvGraphicFramePr>
        <p:xfrm>
          <a:off x="457200" y="1828800"/>
          <a:ext cx="106680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2" name="Curved Up Arrow 41"/>
          <p:cNvSpPr/>
          <p:nvPr/>
        </p:nvSpPr>
        <p:spPr bwMode="auto">
          <a:xfrm>
            <a:off x="2438400" y="4572000"/>
            <a:ext cx="5715000" cy="1447800"/>
          </a:xfrm>
          <a:prstGeom prst="curvedUpArrow">
            <a:avLst>
              <a:gd name="adj1" fmla="val 14547"/>
              <a:gd name="adj2" fmla="val 32645"/>
              <a:gd name="adj3" fmla="val 167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t>
            </a:r>
          </a:p>
        </p:txBody>
      </p:sp>
      <p:sp>
        <p:nvSpPr>
          <p:cNvPr id="2" name="Title 1"/>
          <p:cNvSpPr>
            <a:spLocks noGrp="1"/>
          </p:cNvSpPr>
          <p:nvPr>
            <p:ph type="title"/>
          </p:nvPr>
        </p:nvSpPr>
        <p:spPr/>
        <p:txBody>
          <a:bodyPr/>
          <a:lstStyle/>
          <a:p>
            <a:r>
              <a:rPr smtClean="0"/>
              <a:t>Smooth Streaming</a:t>
            </a:r>
            <a:endParaRPr lang="en-US" dirty="0"/>
          </a:p>
        </p:txBody>
      </p:sp>
      <p:grpSp>
        <p:nvGrpSpPr>
          <p:cNvPr id="7" name="Group 6"/>
          <p:cNvGrpSpPr/>
          <p:nvPr/>
        </p:nvGrpSpPr>
        <p:grpSpPr>
          <a:xfrm>
            <a:off x="1905000" y="3048000"/>
            <a:ext cx="1044180" cy="1828800"/>
            <a:chOff x="1359672" y="2724150"/>
            <a:chExt cx="1044180" cy="1828800"/>
          </a:xfrm>
        </p:grpSpPr>
        <p:pic>
          <p:nvPicPr>
            <p:cNvPr id="8" name="Picture 5" descr="C:\Users\jboch\AppData\Local\Microsoft\Windows\Temporary Internet Files\Content.IE5\37FF68FX\MCj04352420000[1].png"/>
            <p:cNvPicPr>
              <a:picLocks noChangeAspect="1" noChangeArrowheads="1"/>
            </p:cNvPicPr>
            <p:nvPr/>
          </p:nvPicPr>
          <p:blipFill>
            <a:blip r:embed="rId11"/>
            <a:srcRect b="11480"/>
            <a:stretch>
              <a:fillRect/>
            </a:stretch>
          </p:blipFill>
          <p:spPr bwMode="auto">
            <a:xfrm>
              <a:off x="1359672" y="2724150"/>
              <a:ext cx="1044180" cy="1828800"/>
            </a:xfrm>
            <a:prstGeom prst="rect">
              <a:avLst/>
            </a:prstGeom>
            <a:noFill/>
          </p:spPr>
        </p:pic>
        <p:pic>
          <p:nvPicPr>
            <p:cNvPr id="9" name="Picture 3" descr="C:\Users\jboch\AppData\Local\Microsoft\Windows\Temporary Internet Files\Content.IE5\VMHD1YIM\MCj04316210000[1].png"/>
            <p:cNvPicPr>
              <a:picLocks noChangeAspect="1" noChangeArrowheads="1"/>
            </p:cNvPicPr>
            <p:nvPr/>
          </p:nvPicPr>
          <p:blipFill>
            <a:blip r:embed="rId12"/>
            <a:srcRect/>
            <a:stretch>
              <a:fillRect/>
            </a:stretch>
          </p:blipFill>
          <p:spPr bwMode="auto">
            <a:xfrm>
              <a:off x="1371600" y="3657600"/>
              <a:ext cx="533400" cy="533400"/>
            </a:xfrm>
            <a:prstGeom prst="rect">
              <a:avLst/>
            </a:prstGeom>
            <a:noFill/>
          </p:spPr>
        </p:pic>
      </p:grpSp>
      <p:pic>
        <p:nvPicPr>
          <p:cNvPr id="1029"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53874" y="1823909"/>
            <a:ext cx="671031" cy="633114"/>
          </a:xfrm>
          <a:prstGeom prst="ellipse">
            <a:avLst/>
          </a:prstGeom>
          <a:ln>
            <a:noFill/>
          </a:ln>
          <a:effectLst>
            <a:softEdge rad="112500"/>
          </a:effectLst>
        </p:spPr>
      </p:pic>
      <p:pic>
        <p:nvPicPr>
          <p:cNvPr id="19"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59473" y="2742433"/>
            <a:ext cx="671031" cy="633114"/>
          </a:xfrm>
          <a:prstGeom prst="ellipse">
            <a:avLst/>
          </a:prstGeom>
          <a:ln>
            <a:noFill/>
          </a:ln>
          <a:effectLst>
            <a:softEdge rad="112500"/>
          </a:effectLst>
        </p:spPr>
      </p:pic>
      <p:pic>
        <p:nvPicPr>
          <p:cNvPr id="20"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59473" y="3656833"/>
            <a:ext cx="671031" cy="633114"/>
          </a:xfrm>
          <a:prstGeom prst="ellipse">
            <a:avLst/>
          </a:prstGeom>
          <a:ln>
            <a:noFill/>
          </a:ln>
          <a:effectLst>
            <a:softEdge rad="112500"/>
          </a:effectLst>
        </p:spPr>
      </p:pic>
      <p:pic>
        <p:nvPicPr>
          <p:cNvPr id="21"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59473" y="4571233"/>
            <a:ext cx="671031" cy="633114"/>
          </a:xfrm>
          <a:prstGeom prst="ellipse">
            <a:avLst/>
          </a:prstGeom>
          <a:ln>
            <a:noFill/>
          </a:ln>
          <a:effectLst>
            <a:softEdge rad="112500"/>
          </a:effectLst>
        </p:spPr>
      </p:pic>
      <p:pic>
        <p:nvPicPr>
          <p:cNvPr id="22"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59473" y="5539853"/>
            <a:ext cx="671031" cy="633114"/>
          </a:xfrm>
          <a:prstGeom prst="ellipse">
            <a:avLst/>
          </a:prstGeom>
          <a:ln>
            <a:noFill/>
          </a:ln>
          <a:effectLst>
            <a:softEdge rad="112500"/>
          </a:effectLst>
        </p:spPr>
      </p:pic>
      <p:pic>
        <p:nvPicPr>
          <p:cNvPr id="26" name="Picture 11" descr="C:\Users\chriskno.REDMOND\AppData\Local\Microsoft\Windows\Temporary Internet Files\Content.IE5\3B1GS79Q\MCj04241920000[1].wmf"/>
          <p:cNvPicPr>
            <a:picLocks noChangeAspect="1" noChangeArrowheads="1"/>
          </p:cNvPicPr>
          <p:nvPr/>
        </p:nvPicPr>
        <p:blipFill>
          <a:blip r:embed="rId4"/>
          <a:stretch>
            <a:fillRect/>
          </a:stretch>
        </p:blipFill>
        <p:spPr bwMode="auto">
          <a:xfrm>
            <a:off x="7162800" y="3310744"/>
            <a:ext cx="1490132" cy="1261256"/>
          </a:xfrm>
          <a:prstGeom prst="rect">
            <a:avLst/>
          </a:prstGeom>
          <a:noFill/>
        </p:spPr>
      </p:pic>
      <p:graphicFrame>
        <p:nvGraphicFramePr>
          <p:cNvPr id="44" name="Diagram 43"/>
          <p:cNvGraphicFramePr/>
          <p:nvPr/>
        </p:nvGraphicFramePr>
        <p:xfrm>
          <a:off x="3048000" y="4419600"/>
          <a:ext cx="3962400" cy="304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7" name="TextBox 46"/>
          <p:cNvSpPr txBox="1"/>
          <p:nvPr/>
        </p:nvSpPr>
        <p:spPr>
          <a:xfrm>
            <a:off x="2209800" y="1595735"/>
            <a:ext cx="4343400"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Smooth Streaming</a:t>
            </a:r>
          </a:p>
        </p:txBody>
      </p:sp>
      <p:sp>
        <p:nvSpPr>
          <p:cNvPr id="49" name="Curved Down Arrow 48"/>
          <p:cNvSpPr/>
          <p:nvPr/>
        </p:nvSpPr>
        <p:spPr bwMode="auto">
          <a:xfrm>
            <a:off x="2895600" y="2362200"/>
            <a:ext cx="5029200" cy="7620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pSp>
        <p:nvGrpSpPr>
          <p:cNvPr id="10" name="Group 59"/>
          <p:cNvGrpSpPr/>
          <p:nvPr/>
        </p:nvGrpSpPr>
        <p:grpSpPr>
          <a:xfrm>
            <a:off x="4800600" y="1828800"/>
            <a:ext cx="609600" cy="1020599"/>
            <a:chOff x="5410200" y="2057400"/>
            <a:chExt cx="457200" cy="791999"/>
          </a:xfrm>
        </p:grpSpPr>
        <p:pic>
          <p:nvPicPr>
            <p:cNvPr id="58" name="Picture 14" descr="C:\Users\chriskno.REDMOND\AppData\Local\Microsoft\Windows\Temporary Internet Files\Content.IE5\5KI42CG6\MCj04247900000[1].wmf"/>
            <p:cNvPicPr>
              <a:picLocks noChangeAspect="1" noChangeArrowheads="1"/>
            </p:cNvPicPr>
            <p:nvPr/>
          </p:nvPicPr>
          <p:blipFill>
            <a:blip r:embed="rId18" cstate="print"/>
            <a:stretch>
              <a:fillRect/>
            </a:stretch>
          </p:blipFill>
          <p:spPr bwMode="auto">
            <a:xfrm>
              <a:off x="5562600" y="2057400"/>
              <a:ext cx="304800" cy="791999"/>
            </a:xfrm>
            <a:prstGeom prst="rect">
              <a:avLst/>
            </a:prstGeom>
            <a:noFill/>
          </p:spPr>
        </p:pic>
        <p:pic>
          <p:nvPicPr>
            <p:cNvPr id="59" name="Picture 1" descr="C:\Documents and Settings\alyssaj\My Documents\My Pictures\DVD_ART34\Artwork_Imagery\Icons - Illustrations\_WINDOWS VISTA ICONS\Internet globe web world earth.png"/>
            <p:cNvPicPr>
              <a:picLocks noChangeAspect="1" noChangeArrowheads="1"/>
            </p:cNvPicPr>
            <p:nvPr/>
          </p:nvPicPr>
          <p:blipFill>
            <a:blip r:embed="rId19" cstate="print"/>
            <a:srcRect/>
            <a:stretch>
              <a:fillRect/>
            </a:stretch>
          </p:blipFill>
          <p:spPr bwMode="auto">
            <a:xfrm>
              <a:off x="5410200" y="2438400"/>
              <a:ext cx="340564" cy="340564"/>
            </a:xfrm>
            <a:prstGeom prst="rect">
              <a:avLst/>
            </a:prstGeom>
            <a:noFill/>
          </p:spPr>
        </p:pic>
      </p:grpSp>
      <p:grpSp>
        <p:nvGrpSpPr>
          <p:cNvPr id="11" name="Group 51"/>
          <p:cNvGrpSpPr/>
          <p:nvPr/>
        </p:nvGrpSpPr>
        <p:grpSpPr>
          <a:xfrm>
            <a:off x="3886200" y="5867400"/>
            <a:ext cx="3048000" cy="533400"/>
            <a:chOff x="3886200" y="5486400"/>
            <a:chExt cx="3048000" cy="533400"/>
          </a:xfrm>
        </p:grpSpPr>
        <p:sp>
          <p:nvSpPr>
            <p:cNvPr id="41" name="Rounded Rectangle 40"/>
            <p:cNvSpPr/>
            <p:nvPr/>
          </p:nvSpPr>
          <p:spPr bwMode="auto">
            <a:xfrm>
              <a:off x="3886200" y="5527688"/>
              <a:ext cx="3048000" cy="4159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Movie</a:t>
              </a:r>
            </a:p>
          </p:txBody>
        </p:sp>
        <p:graphicFrame>
          <p:nvGraphicFramePr>
            <p:cNvPr id="51" name="Content Placeholder 12"/>
            <p:cNvGraphicFramePr>
              <a:graphicFrameLocks/>
            </p:cNvGraphicFramePr>
            <p:nvPr/>
          </p:nvGraphicFramePr>
          <p:xfrm>
            <a:off x="4953000" y="5562600"/>
            <a:ext cx="1905000" cy="4572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9"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911735" y="5486400"/>
              <a:ext cx="470048" cy="443488"/>
            </a:xfrm>
            <a:prstGeom prst="ellipse">
              <a:avLst/>
            </a:prstGeom>
            <a:ln>
              <a:noFill/>
            </a:ln>
            <a:effectLst>
              <a:softEdge rad="112500"/>
            </a:effectLst>
          </p:spPr>
        </p:pic>
        <p:pic>
          <p:nvPicPr>
            <p:cNvPr id="32"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5292735" y="5488931"/>
              <a:ext cx="470048" cy="443488"/>
            </a:xfrm>
            <a:prstGeom prst="ellipse">
              <a:avLst/>
            </a:prstGeom>
            <a:ln>
              <a:noFill/>
            </a:ln>
            <a:effectLst>
              <a:softEdge rad="112500"/>
            </a:effectLst>
          </p:spPr>
        </p:pic>
        <p:pic>
          <p:nvPicPr>
            <p:cNvPr id="33"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5673735" y="5488931"/>
              <a:ext cx="470048" cy="443488"/>
            </a:xfrm>
            <a:prstGeom prst="ellipse">
              <a:avLst/>
            </a:prstGeom>
            <a:ln>
              <a:noFill/>
            </a:ln>
            <a:effectLst>
              <a:softEdge rad="112500"/>
            </a:effectLst>
          </p:spPr>
        </p:pic>
        <p:pic>
          <p:nvPicPr>
            <p:cNvPr id="34"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054735" y="5488931"/>
              <a:ext cx="470048" cy="443488"/>
            </a:xfrm>
            <a:prstGeom prst="ellipse">
              <a:avLst/>
            </a:prstGeom>
            <a:ln>
              <a:noFill/>
            </a:ln>
            <a:effectLst>
              <a:softEdge rad="112500"/>
            </a:effectLst>
          </p:spPr>
        </p:pic>
        <p:pic>
          <p:nvPicPr>
            <p:cNvPr id="35"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6429217" y="5488931"/>
              <a:ext cx="470048" cy="443488"/>
            </a:xfrm>
            <a:prstGeom prst="ellipse">
              <a:avLst/>
            </a:prstGeom>
            <a:ln>
              <a:noFill/>
            </a:ln>
            <a:effectLst>
              <a:softEdge rad="112500"/>
            </a:effectLst>
          </p:spPr>
        </p:pic>
      </p:grpSp>
      <p:sp>
        <p:nvSpPr>
          <p:cNvPr id="72" name="Curved Down Arrow 71"/>
          <p:cNvSpPr/>
          <p:nvPr/>
        </p:nvSpPr>
        <p:spPr bwMode="auto">
          <a:xfrm flipH="1">
            <a:off x="2895600" y="2743200"/>
            <a:ext cx="4876800" cy="6858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4" name="TextBox 73"/>
          <p:cNvSpPr txBox="1"/>
          <p:nvPr/>
        </p:nvSpPr>
        <p:spPr>
          <a:xfrm>
            <a:off x="4800600" y="27432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04</a:t>
            </a:r>
            <a:r>
              <a:rPr lang="en-US" sz="1600" dirty="0" smtClean="0">
                <a:gradFill>
                  <a:gsLst>
                    <a:gs pos="70000">
                      <a:schemeClr val="tx1"/>
                    </a:gs>
                    <a:gs pos="100000">
                      <a:schemeClr val="tx1"/>
                    </a:gs>
                  </a:gsLst>
                  <a:lin ang="16200000" scaled="0"/>
                </a:gradFill>
              </a:rPr>
              <a:t>?</a:t>
            </a:r>
          </a:p>
        </p:txBody>
      </p:sp>
      <p:sp>
        <p:nvSpPr>
          <p:cNvPr id="75" name="TextBox 74"/>
          <p:cNvSpPr txBox="1"/>
          <p:nvPr/>
        </p:nvSpPr>
        <p:spPr>
          <a:xfrm>
            <a:off x="5029200" y="29718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06</a:t>
            </a:r>
            <a:r>
              <a:rPr lang="en-US" sz="1600" dirty="0" smtClean="0">
                <a:gradFill>
                  <a:gsLst>
                    <a:gs pos="70000">
                      <a:schemeClr val="tx1"/>
                    </a:gs>
                    <a:gs pos="100000">
                      <a:schemeClr val="tx1"/>
                    </a:gs>
                  </a:gsLst>
                  <a:lin ang="16200000" scaled="0"/>
                </a:gradFill>
              </a:rPr>
              <a:t>?</a:t>
            </a:r>
          </a:p>
        </p:txBody>
      </p:sp>
      <p:sp>
        <p:nvSpPr>
          <p:cNvPr id="76" name="TextBox 75"/>
          <p:cNvSpPr txBox="1"/>
          <p:nvPr/>
        </p:nvSpPr>
        <p:spPr>
          <a:xfrm>
            <a:off x="5257800" y="3200400"/>
            <a:ext cx="1752600" cy="338554"/>
          </a:xfrm>
          <a:prstGeom prst="rect">
            <a:avLst/>
          </a:prstGeom>
          <a:noFill/>
        </p:spPr>
        <p:txBody>
          <a:bodyPr wrap="square" rtlCol="0">
            <a:spAutoFit/>
          </a:bodyPr>
          <a:lstStyle/>
          <a:p>
            <a:r>
              <a:rPr lang="en-US" sz="1600" dirty="0" smtClean="0">
                <a:gradFill>
                  <a:gsLst>
                    <a:gs pos="70000">
                      <a:schemeClr val="tx1"/>
                    </a:gs>
                    <a:gs pos="100000">
                      <a:schemeClr val="tx1"/>
                    </a:gs>
                  </a:gsLst>
                  <a:lin ang="16200000" scaled="0"/>
                </a:gradFill>
              </a:rPr>
              <a:t>Video @ 01:</a:t>
            </a:r>
            <a:r>
              <a:rPr lang="en-US" sz="1600" dirty="0" smtClean="0">
                <a:solidFill>
                  <a:schemeClr val="accent5"/>
                </a:solidFill>
              </a:rPr>
              <a:t>08</a:t>
            </a:r>
            <a:r>
              <a:rPr lang="en-US" sz="1600" dirty="0" smtClean="0">
                <a:gradFill>
                  <a:gsLst>
                    <a:gs pos="70000">
                      <a:schemeClr val="tx1"/>
                    </a:gs>
                    <a:gs pos="100000">
                      <a:schemeClr val="tx1"/>
                    </a:gs>
                  </a:gsLst>
                  <a:lin ang="16200000" scaled="0"/>
                </a:gradFill>
              </a:rPr>
              <a:t>?</a:t>
            </a:r>
          </a:p>
        </p:txBody>
      </p:sp>
      <p:grpSp>
        <p:nvGrpSpPr>
          <p:cNvPr id="12" name="Group 78"/>
          <p:cNvGrpSpPr>
            <a:grpSpLocks noChangeAspect="1"/>
          </p:cNvGrpSpPr>
          <p:nvPr/>
        </p:nvGrpSpPr>
        <p:grpSpPr>
          <a:xfrm>
            <a:off x="5334000" y="1371600"/>
            <a:ext cx="580019" cy="457966"/>
            <a:chOff x="4171077" y="3101452"/>
            <a:chExt cx="801846" cy="633114"/>
          </a:xfrm>
        </p:grpSpPr>
        <p:sp>
          <p:nvSpPr>
            <p:cNvPr id="77" name="Rounded Rectangle 76"/>
            <p:cNvSpPr/>
            <p:nvPr/>
          </p:nvSpPr>
          <p:spPr>
            <a:xfrm>
              <a:off x="4171077" y="3152764"/>
              <a:ext cx="801846" cy="552472"/>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78"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13" name="Group 79"/>
          <p:cNvGrpSpPr>
            <a:grpSpLocks noChangeAspect="1"/>
          </p:cNvGrpSpPr>
          <p:nvPr/>
        </p:nvGrpSpPr>
        <p:grpSpPr>
          <a:xfrm>
            <a:off x="5439781" y="1600200"/>
            <a:ext cx="580019" cy="457966"/>
            <a:chOff x="4171077" y="3101452"/>
            <a:chExt cx="801846" cy="633114"/>
          </a:xfrm>
        </p:grpSpPr>
        <p:sp>
          <p:nvSpPr>
            <p:cNvPr id="81" name="Rounded Rectangle 80"/>
            <p:cNvSpPr/>
            <p:nvPr/>
          </p:nvSpPr>
          <p:spPr>
            <a:xfrm>
              <a:off x="4171077" y="3152764"/>
              <a:ext cx="801846" cy="552472"/>
            </a:xfrm>
            <a:prstGeom prst="roundRect">
              <a:avLst/>
            </a:prstGeom>
            <a:solidFill>
              <a:srgbClr val="BF5A4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2"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2" y="3101452"/>
              <a:ext cx="671031" cy="633114"/>
            </a:xfrm>
            <a:prstGeom prst="ellipse">
              <a:avLst/>
            </a:prstGeom>
            <a:ln>
              <a:noFill/>
            </a:ln>
            <a:effectLst>
              <a:softEdge rad="112500"/>
            </a:effectLst>
          </p:spPr>
        </p:pic>
      </p:grpSp>
      <p:grpSp>
        <p:nvGrpSpPr>
          <p:cNvPr id="14" name="Group 82"/>
          <p:cNvGrpSpPr>
            <a:grpSpLocks noChangeAspect="1"/>
          </p:cNvGrpSpPr>
          <p:nvPr/>
        </p:nvGrpSpPr>
        <p:grpSpPr>
          <a:xfrm>
            <a:off x="5592181" y="1828800"/>
            <a:ext cx="580019" cy="457966"/>
            <a:chOff x="4171077" y="3101452"/>
            <a:chExt cx="801846" cy="633114"/>
          </a:xfrm>
        </p:grpSpPr>
        <p:sp>
          <p:nvSpPr>
            <p:cNvPr id="84" name="Rounded Rectangle 83"/>
            <p:cNvSpPr/>
            <p:nvPr/>
          </p:nvSpPr>
          <p:spPr>
            <a:xfrm>
              <a:off x="4171077" y="3152764"/>
              <a:ext cx="801846" cy="552472"/>
            </a:xfrm>
            <a:prstGeom prst="roundRect">
              <a:avLst/>
            </a:prstGeom>
            <a:solidFill>
              <a:srgbClr val="A06660"/>
            </a:solidFill>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85" name="Picture 5" descr="C:\Users\jboch\AppData\Local\Microsoft\Windows\Temporary Internet Files\Content.IE5\2EZASG78\MPj04072260000[1].jpg"/>
            <p:cNvPicPr>
              <a:picLocks noChangeAspect="1" noChangeArrowheads="1"/>
            </p:cNvPicPr>
            <p:nvPr/>
          </p:nvPicPr>
          <p:blipFill>
            <a:blip r:embed="rId5"/>
            <a:srcRect l="10332" r="4877"/>
            <a:stretch>
              <a:fillRect/>
            </a:stretch>
          </p:blipFill>
          <p:spPr bwMode="auto">
            <a:xfrm rot="600000">
              <a:off x="4240872" y="3101452"/>
              <a:ext cx="671031" cy="633114"/>
            </a:xfrm>
            <a:prstGeom prst="ellipse">
              <a:avLst/>
            </a:prstGeom>
            <a:ln>
              <a:noFill/>
            </a:ln>
            <a:effectLst>
              <a:softEdge rad="112500"/>
            </a:effectLst>
          </p:spPr>
        </p:pic>
      </p:grpSp>
      <p:graphicFrame>
        <p:nvGraphicFramePr>
          <p:cNvPr id="86" name="Diagram 85"/>
          <p:cNvGraphicFramePr/>
          <p:nvPr/>
        </p:nvGraphicFramePr>
        <p:xfrm>
          <a:off x="6477000" y="1549400"/>
          <a:ext cx="1371600" cy="11176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61" name="TextBox 44"/>
          <p:cNvSpPr txBox="1"/>
          <p:nvPr/>
        </p:nvSpPr>
        <p:spPr>
          <a:xfrm>
            <a:off x="2971800" y="3505200"/>
            <a:ext cx="3671902" cy="461665"/>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メディアストリーミング</a:t>
            </a:r>
            <a:endParaRPr lang="en-US" sz="2400" dirty="0" smtClean="0">
              <a:gradFill>
                <a:gsLst>
                  <a:gs pos="70000">
                    <a:schemeClr val="tx1"/>
                  </a:gs>
                  <a:gs pos="100000">
                    <a:schemeClr val="tx1"/>
                  </a:gs>
                </a:gsLst>
                <a:lin ang="16200000" scaled="0"/>
              </a:gradFill>
            </a:endParaRPr>
          </a:p>
        </p:txBody>
      </p:sp>
      <p:sp>
        <p:nvSpPr>
          <p:cNvPr id="62" name="TextBox 59"/>
          <p:cNvSpPr txBox="1"/>
          <p:nvPr/>
        </p:nvSpPr>
        <p:spPr>
          <a:xfrm>
            <a:off x="3214678" y="5324789"/>
            <a:ext cx="4357718" cy="461665"/>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プログレッシブダウンロード</a:t>
            </a:r>
            <a:endParaRPr lang="en-US" sz="2400" dirty="0" smtClean="0">
              <a:gradFill>
                <a:gsLst>
                  <a:gs pos="70000">
                    <a:schemeClr val="tx1"/>
                  </a:gs>
                  <a:gs pos="100000">
                    <a:schemeClr val="tx1"/>
                  </a:gs>
                </a:gsLst>
                <a:lin ang="16200000" scaled="0"/>
              </a:gradFill>
            </a:endParaRPr>
          </a:p>
        </p:txBody>
      </p:sp>
      <p:sp>
        <p:nvSpPr>
          <p:cNvPr id="63" name="Chevron 66"/>
          <p:cNvSpPr/>
          <p:nvPr/>
        </p:nvSpPr>
        <p:spPr bwMode="auto">
          <a:xfrm flipH="1">
            <a:off x="30480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Setup</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4" name="Chevron 68"/>
          <p:cNvSpPr/>
          <p:nvPr/>
        </p:nvSpPr>
        <p:spPr bwMode="auto">
          <a:xfrm flipH="1">
            <a:off x="50292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Seek</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5" name="Chevron 70"/>
          <p:cNvSpPr/>
          <p:nvPr/>
        </p:nvSpPr>
        <p:spPr bwMode="auto">
          <a:xfrm flipH="1">
            <a:off x="60198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Pause</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6" name="Chevron 60"/>
          <p:cNvSpPr/>
          <p:nvPr/>
        </p:nvSpPr>
        <p:spPr bwMode="auto">
          <a:xfrm flipH="1">
            <a:off x="4038600" y="3962400"/>
            <a:ext cx="990600" cy="304800"/>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Play</a:t>
            </a:r>
            <a:endParaRPr lang="en-US" sz="1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Tm="1168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nodeType="afterEffect">
                                  <p:stCondLst>
                                    <p:cond delay="0"/>
                                  </p:stCondLst>
                                  <p:childTnLst>
                                    <p:animMotion origin="layout" path="M -0.51389 0.21305 C -0.48889 0.19639 -0.46371 0.17997 -0.43437 0.17164 C -0.40503 0.16331 -0.37118 0.16285 -0.33733 0.16262 " pathEditMode="relative" ptsTypes="aaA">
                                      <p:cBhvr>
                                        <p:cTn id="19" dur="1000" fill="hold"/>
                                        <p:tgtEl>
                                          <p:spTgt spid="12"/>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33733 0.16262 C -0.31823 0.13879 -0.29913 0.11497 -0.2809 0.09808 C -0.26267 0.0812 -0.24496 0.07287 -0.2276 0.06176 C -0.21024 0.05066 -0.19566 0.03863 -0.17708 0.03077 C -0.15851 0.0229 -0.13472 0.01828 -0.11597 0.01388 C -0.09722 0.00949 -0.08351 0.00671 -0.06441 0.00486 C -0.04531 0.00301 -0.01441 0.00278 -0.00139 0.00231 " pathEditMode="relative" rAng="0" ptsTypes="aaaaaaa">
                                      <p:cBhvr>
                                        <p:cTn id="27" dur="2000" fill="hold"/>
                                        <p:tgtEl>
                                          <p:spTgt spid="12"/>
                                        </p:tgtEl>
                                        <p:attrNameLst>
                                          <p:attrName>ppt_x</p:attrName>
                                          <p:attrName>ppt_y</p:attrName>
                                        </p:attrNameLst>
                                      </p:cBhvr>
                                      <p:rCtr x="168" y="-80"/>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156 0.0074 C 0.00972 0.00787 0.03316 0.0081 0.05104 0.00995 C 0.06892 0.0118 0.09028 0.01157 0.10938 0.01897 C 0.12847 0.02637 0.15139 0.0428 0.16563 0.0539 C 0.17986 0.065 0.18403 0.0724 0.19479 0.08628 C 0.20556 0.10016 0.22014 0.11751 0.23073 0.13671 C 0.24132 0.15591 0.25035 0.17534 0.25885 0.20148 C 0.26736 0.22762 0.27726 0.27412 0.28212 0.29332 " pathEditMode="relative" rAng="0" ptsTypes="aaaaaaaa">
                                      <p:cBhvr>
                                        <p:cTn id="36" dur="2000" fill="hold"/>
                                        <p:tgtEl>
                                          <p:spTgt spid="12"/>
                                        </p:tgtEl>
                                        <p:attrNameLst>
                                          <p:attrName>ppt_x</p:attrName>
                                          <p:attrName>ppt_y</p:attrName>
                                        </p:attrNameLst>
                                      </p:cBhvr>
                                      <p:rCtr x="140" y="143"/>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72"/>
                                        </p:tgtEl>
                                      </p:cBhvr>
                                    </p:animEffect>
                                    <p:animScale>
                                      <p:cBhvr>
                                        <p:cTn id="45" dur="250" autoRev="1" fill="hold"/>
                                        <p:tgtEl>
                                          <p:spTgt spid="72"/>
                                        </p:tgtEl>
                                      </p:cBhvr>
                                      <p:by x="105000" y="105000"/>
                                    </p:animScale>
                                  </p:childTnLst>
                                </p:cTn>
                              </p:par>
                              <p:par>
                                <p:cTn id="46" presetID="1" presetClass="entr" presetSubtype="0"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0.52135 0.31552 C -0.50538 0.27805 -0.48715 0.24104 -0.47274 0.21467 C -0.45833 0.1883 -0.44809 0.17349 -0.43524 0.15661 C -0.42239 0.13972 -0.41076 0.12677 -0.39548 0.11265 C -0.38021 0.09854 -0.36163 0.08467 -0.34409 0.07241 C -0.32656 0.06015 -0.30989 0.04904 -0.29062 0.03886 C -0.27135 0.02869 -0.25173 0.01897 -0.22847 0.01157 C -0.20521 0.00417 -0.17604 -0.00208 -0.15139 -0.00532 C -0.12673 -0.00856 -0.10607 -0.00879 -0.0809 -0.00786 C -0.05573 -0.00694 -0.01684 -0.00162 -2.5E-6 -1.60999E-6 " pathEditMode="relative" rAng="0" ptsTypes="aaaaaaaaaa">
                                      <p:cBhvr>
                                        <p:cTn id="54" dur="3000" fill="hold"/>
                                        <p:tgtEl>
                                          <p:spTgt spid="13"/>
                                        </p:tgtEl>
                                        <p:attrNameLst>
                                          <p:attrName>ppt_x</p:attrName>
                                          <p:attrName>ppt_y</p:attrName>
                                        </p:attrNameLst>
                                      </p:cBhvr>
                                      <p:rCtr x="261" y="-162"/>
                                    </p:animMotion>
                                  </p:childTnLst>
                                </p:cTn>
                              </p:par>
                            </p:childTnLst>
                          </p:cTn>
                        </p:par>
                        <p:par>
                          <p:cTn id="55" fill="hold">
                            <p:stCondLst>
                              <p:cond delay="3000"/>
                            </p:stCondLst>
                            <p:childTnLst>
                              <p:par>
                                <p:cTn id="56" presetID="1"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00261 -1.60999E-6 C 0.01528 0.00023 0.05747 -0.00115 0.0783 0.00139 C 0.09913 0.00393 0.11268 0.0081 0.12778 0.0155 C 0.14288 0.0229 0.154 0.031 0.16858 0.04534 C 0.18316 0.05968 0.20417 0.08443 0.21511 0.10225 C 0.22604 0.12006 0.229 0.13741 0.23455 0.15267 C 0.24011 0.16794 0.24462 0.18043 0.24809 0.19408 C 0.25156 0.20773 0.2566 0.23063 0.25591 0.2341 " pathEditMode="relative" rAng="0" ptsTypes="aaaaaaaa">
                                      <p:cBhvr>
                                        <p:cTn id="61" dur="2000" fill="hold"/>
                                        <p:tgtEl>
                                          <p:spTgt spid="13"/>
                                        </p:tgtEl>
                                        <p:attrNameLst>
                                          <p:attrName>ppt_x</p:attrName>
                                          <p:attrName>ppt_y</p:attrName>
                                        </p:attrNameLst>
                                      </p:cBhvr>
                                      <p:rCtr x="127" y="116"/>
                                    </p:animMotion>
                                  </p:childTnLst>
                                </p:cTn>
                              </p:par>
                            </p:childTnLst>
                          </p:cTn>
                        </p:par>
                        <p:par>
                          <p:cTn id="62" fill="hold">
                            <p:stCondLst>
                              <p:cond delay="2000"/>
                            </p:stCondLst>
                            <p:childTnLst>
                              <p:par>
                                <p:cTn id="63" presetID="10" presetClass="exit" presetSubtype="0" fill="hold" nodeType="after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grpId="2" nodeType="clickEffect">
                                  <p:stCondLst>
                                    <p:cond delay="0"/>
                                  </p:stCondLst>
                                  <p:childTnLst>
                                    <p:animEffect transition="out" filter="fade">
                                      <p:cBhvr>
                                        <p:cTn id="69" dur="500" tmFilter="0, 0; .2, .5; .8, .5; 1, 0"/>
                                        <p:tgtEl>
                                          <p:spTgt spid="72"/>
                                        </p:tgtEl>
                                      </p:cBhvr>
                                    </p:animEffect>
                                    <p:animScale>
                                      <p:cBhvr>
                                        <p:cTn id="70" dur="250" autoRev="1" fill="hold"/>
                                        <p:tgtEl>
                                          <p:spTgt spid="72"/>
                                        </p:tgtEl>
                                      </p:cBhvr>
                                      <p:by x="105000" y="105000"/>
                                    </p:animScale>
                                  </p:childTnLst>
                                </p:cTn>
                              </p:par>
                              <p:par>
                                <p:cTn id="71" presetID="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par>
                          <p:cTn id="77" fill="hold">
                            <p:stCondLst>
                              <p:cond delay="0"/>
                            </p:stCondLst>
                            <p:childTnLst>
                              <p:par>
                                <p:cTn id="78" presetID="0" presetClass="path" presetSubtype="0" accel="50000" decel="50000" fill="hold" nodeType="afterEffect">
                                  <p:stCondLst>
                                    <p:cond delay="0"/>
                                  </p:stCondLst>
                                  <p:childTnLst>
                                    <p:animMotion origin="layout" path="M -0.53681 0.41268 C -0.52691 0.36873 -0.51701 0.32501 -0.50486 0.28707 C -0.49271 0.24913 -0.4776 0.21143 -0.46406 0.18483 C -0.45052 0.15823 -0.43646 0.1455 -0.42326 0.12792 C -0.41007 0.11034 -0.39844 0.09415 -0.3849 0.07934 C -0.37135 0.06454 -0.35781 0.05089 -0.34219 0.0391 C -0.32656 0.0273 -0.31024 0.01943 -0.29115 0.00902 C -0.27205 -0.00139 -0.2467 -0.01596 -0.22708 -0.02336 C -0.20747 -0.03076 -0.19132 -0.03285 -0.17326 -0.03585 C -0.15521 -0.03886 -0.1342 -0.04094 -0.1184 -0.0414 C -0.1026 -0.04187 -0.09271 -0.04279 -0.07865 -0.03886 C -0.06458 -0.03493 -0.04688 -0.02475 -0.03385 -0.01827 C -0.02083 -0.0118 -0.00278 -1.81124E-6 8.33333E-7 -1.81124E-6 " pathEditMode="relative" rAng="0" ptsTypes="aaaaaaaaaaaaa">
                                      <p:cBhvr>
                                        <p:cTn id="79" dur="3000" fill="hold"/>
                                        <p:tgtEl>
                                          <p:spTgt spid="14"/>
                                        </p:tgtEl>
                                        <p:attrNameLst>
                                          <p:attrName>ppt_x</p:attrName>
                                          <p:attrName>ppt_y</p:attrName>
                                        </p:attrNameLst>
                                      </p:cBhvr>
                                      <p:rCtr x="268" y="-228"/>
                                    </p:animMotion>
                                  </p:childTnLst>
                                </p:cTn>
                              </p:par>
                            </p:childTnLst>
                          </p:cTn>
                        </p:par>
                        <p:par>
                          <p:cTn id="80" fill="hold">
                            <p:stCondLst>
                              <p:cond delay="3000"/>
                            </p:stCondLst>
                            <p:childTnLst>
                              <p:par>
                                <p:cTn id="81" presetID="1"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1.11111E-6 -1.32084E-6 C 0.01007 -0.00138 0.02014 -0.00277 0.03993 -0.00115 C 0.05972 0.00047 0.09739 0.00255 0.11857 0.00926 C 0.13975 0.01596 0.15694 0.03169 0.16701 0.03887 C 0.17708 0.04604 0.17291 0.04511 0.17864 0.05182 C 0.18437 0.05853 0.19479 0.06477 0.20208 0.07911 C 0.20937 0.09346 0.21545 0.11636 0.22239 0.13718 C 0.22934 0.158 0.23906 0.18622 0.24375 0.20449 C 0.24844 0.22277 0.26805 0.25538 0.25052 0.24729 " pathEditMode="relative" ptsTypes="aaaaaaaaA">
                                      <p:cBhvr>
                                        <p:cTn id="86" dur="2000" fill="hold"/>
                                        <p:tgtEl>
                                          <p:spTgt spid="14"/>
                                        </p:tgtEl>
                                        <p:attrNameLst>
                                          <p:attrName>ppt_x</p:attrName>
                                          <p:attrName>ppt_y</p:attrName>
                                        </p:attrNameLst>
                                      </p:cBhvr>
                                    </p:animMotion>
                                  </p:childTnLst>
                                </p:cTn>
                              </p:par>
                            </p:childTnLst>
                          </p:cTn>
                        </p:par>
                        <p:par>
                          <p:cTn id="87" fill="hold">
                            <p:stCondLst>
                              <p:cond delay="2000"/>
                            </p:stCondLst>
                            <p:childTnLst>
                              <p:par>
                                <p:cTn id="88" presetID="10" presetClass="exit" presetSubtype="0" fill="hold" nodeType="afterEffect">
                                  <p:stCondLst>
                                    <p:cond delay="0"/>
                                  </p:stCondLst>
                                  <p:childTnLst>
                                    <p:animEffect transition="out" filter="fade">
                                      <p:cBhvr>
                                        <p:cTn id="89" dur="2000"/>
                                        <p:tgtEl>
                                          <p:spTgt spid="14"/>
                                        </p:tgtEl>
                                      </p:cBhvr>
                                    </p:animEffect>
                                    <p:set>
                                      <p:cBhvr>
                                        <p:cTn id="90" dur="1" fill="hold">
                                          <p:stCondLst>
                                            <p:cond delay="19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grpId="1" nodeType="clickEffect">
                                  <p:stCondLst>
                                    <p:cond delay="0"/>
                                  </p:stCondLst>
                                  <p:childTnLst>
                                    <p:animEffect transition="out" filter="fade">
                                      <p:cBhvr>
                                        <p:cTn id="103" dur="500" tmFilter="0, 0; .2, .5; .8, .5; 1, 0"/>
                                        <p:tgtEl>
                                          <p:spTgt spid="74"/>
                                        </p:tgtEl>
                                      </p:cBhvr>
                                    </p:animEffect>
                                    <p:animScale>
                                      <p:cBhvr>
                                        <p:cTn id="104" dur="250" autoRev="1" fill="hold"/>
                                        <p:tgtEl>
                                          <p:spTgt spid="74"/>
                                        </p:tgtEl>
                                      </p:cBhvr>
                                      <p:by x="105000" y="105000"/>
                                    </p:animScale>
                                  </p:childTnLst>
                                </p:cTn>
                              </p:par>
                            </p:childTnLst>
                          </p:cTn>
                        </p:par>
                        <p:par>
                          <p:cTn id="105" fill="hold">
                            <p:stCondLst>
                              <p:cond delay="500"/>
                            </p:stCondLst>
                            <p:childTnLst>
                              <p:par>
                                <p:cTn id="106" presetID="1" presetClass="entr" presetSubtype="0"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childTnLst>
                                </p:cTn>
                              </p:par>
                            </p:childTnLst>
                          </p:cTn>
                        </p:par>
                        <p:par>
                          <p:cTn id="108" fill="hold">
                            <p:stCondLst>
                              <p:cond delay="500"/>
                            </p:stCondLst>
                            <p:childTnLst>
                              <p:par>
                                <p:cTn id="109" presetID="0" presetClass="path" presetSubtype="0" accel="50000" decel="50000" fill="hold" nodeType="afterEffect">
                                  <p:stCondLst>
                                    <p:cond delay="0"/>
                                  </p:stCondLst>
                                  <p:childTnLst>
                                    <p:animMotion origin="layout" path="M 3.88889E-6 -1.40874E-6 L 0.275 0.03331 " pathEditMode="relative" ptsTypes="AA">
                                      <p:cBhvr>
                                        <p:cTn id="110" dur="2000" fill="hold"/>
                                        <p:tgtEl>
                                          <p:spTgt spid="12"/>
                                        </p:tgtEl>
                                        <p:attrNameLst>
                                          <p:attrName>ppt_x</p:attrName>
                                          <p:attrName>ppt_y</p:attrName>
                                        </p:attrNameLst>
                                      </p:cBhvr>
                                    </p:animMotion>
                                  </p:childTnLst>
                                </p:cTn>
                              </p:par>
                            </p:childTnLst>
                          </p:cTn>
                        </p:par>
                        <p:par>
                          <p:cTn id="111" fill="hold">
                            <p:stCondLst>
                              <p:cond delay="2500"/>
                            </p:stCondLst>
                            <p:childTnLst>
                              <p:par>
                                <p:cTn id="112" presetID="10" presetClass="exit" presetSubtype="0" fill="hold" nodeType="afterEffect">
                                  <p:stCondLst>
                                    <p:cond delay="0"/>
                                  </p:stCondLst>
                                  <p:childTnLst>
                                    <p:animEffect transition="out" filter="fade">
                                      <p:cBhvr>
                                        <p:cTn id="113" dur="1000"/>
                                        <p:tgtEl>
                                          <p:spTgt spid="12"/>
                                        </p:tgtEl>
                                      </p:cBhvr>
                                    </p:animEffect>
                                    <p:set>
                                      <p:cBhvr>
                                        <p:cTn id="114" dur="1" fill="hold">
                                          <p:stCondLst>
                                            <p:cond delay="999"/>
                                          </p:stCondLst>
                                        </p:cTn>
                                        <p:tgtEl>
                                          <p:spTgt spid="12"/>
                                        </p:tgtEl>
                                        <p:attrNameLst>
                                          <p:attrName>style.visibility</p:attrName>
                                        </p:attrNameLst>
                                      </p:cBhvr>
                                      <p:to>
                                        <p:strVal val="hidden"/>
                                      </p:to>
                                    </p:set>
                                  </p:childTnLst>
                                </p:cTn>
                              </p:par>
                            </p:childTnLst>
                          </p:cTn>
                        </p:par>
                        <p:par>
                          <p:cTn id="115" fill="hold">
                            <p:stCondLst>
                              <p:cond delay="3500"/>
                            </p:stCondLst>
                            <p:childTnLst>
                              <p:par>
                                <p:cTn id="116" presetID="26" presetClass="emph" presetSubtype="0" fill="hold" grpId="1" nodeType="afterEffect">
                                  <p:stCondLst>
                                    <p:cond delay="0"/>
                                  </p:stCondLst>
                                  <p:childTnLst>
                                    <p:animEffect transition="out" filter="fade">
                                      <p:cBhvr>
                                        <p:cTn id="117" dur="500" tmFilter="0, 0; .2, .5; .8, .5; 1, 0"/>
                                        <p:tgtEl>
                                          <p:spTgt spid="75"/>
                                        </p:tgtEl>
                                      </p:cBhvr>
                                    </p:animEffect>
                                    <p:animScale>
                                      <p:cBhvr>
                                        <p:cTn id="118" dur="250" autoRev="1" fill="hold"/>
                                        <p:tgtEl>
                                          <p:spTgt spid="75"/>
                                        </p:tgtEl>
                                      </p:cBhvr>
                                      <p:by x="105000" y="105000"/>
                                    </p:animScale>
                                  </p:childTnLst>
                                </p:cTn>
                              </p:par>
                            </p:childTnLst>
                          </p:cTn>
                        </p:par>
                        <p:par>
                          <p:cTn id="119" fill="hold">
                            <p:stCondLst>
                              <p:cond delay="4000"/>
                            </p:stCondLst>
                            <p:childTnLst>
                              <p:par>
                                <p:cTn id="120" presetID="1" presetClass="entr" presetSubtype="0"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childTnLst>
                                </p:cTn>
                              </p:par>
                            </p:childTnLst>
                          </p:cTn>
                        </p:par>
                        <p:par>
                          <p:cTn id="122" fill="hold">
                            <p:stCondLst>
                              <p:cond delay="4000"/>
                            </p:stCondLst>
                            <p:childTnLst>
                              <p:par>
                                <p:cTn id="123" presetID="0" presetClass="path" presetSubtype="0" accel="50000" decel="50000" fill="hold" nodeType="afterEffect">
                                  <p:stCondLst>
                                    <p:cond delay="0"/>
                                  </p:stCondLst>
                                  <p:childTnLst>
                                    <p:animMotion origin="layout" path="M 2.5E-6 -1.60999E-6 L 0.275 -1.60999E-6 " pathEditMode="relative" ptsTypes="AA">
                                      <p:cBhvr>
                                        <p:cTn id="124" dur="2000" fill="hold"/>
                                        <p:tgtEl>
                                          <p:spTgt spid="13"/>
                                        </p:tgtEl>
                                        <p:attrNameLst>
                                          <p:attrName>ppt_x</p:attrName>
                                          <p:attrName>ppt_y</p:attrName>
                                        </p:attrNameLst>
                                      </p:cBhvr>
                                    </p:animMotion>
                                  </p:childTnLst>
                                </p:cTn>
                              </p:par>
                            </p:childTnLst>
                          </p:cTn>
                        </p:par>
                        <p:par>
                          <p:cTn id="125" fill="hold">
                            <p:stCondLst>
                              <p:cond delay="6000"/>
                            </p:stCondLst>
                            <p:childTnLst>
                              <p:par>
                                <p:cTn id="126" presetID="10" presetClass="exit" presetSubtype="0" fill="hold" nodeType="afterEffect">
                                  <p:stCondLst>
                                    <p:cond delay="0"/>
                                  </p:stCondLst>
                                  <p:childTnLst>
                                    <p:animEffect transition="out" filter="fade">
                                      <p:cBhvr>
                                        <p:cTn id="127" dur="1000"/>
                                        <p:tgtEl>
                                          <p:spTgt spid="13"/>
                                        </p:tgtEl>
                                      </p:cBhvr>
                                    </p:animEffect>
                                    <p:set>
                                      <p:cBhvr>
                                        <p:cTn id="128" dur="1" fill="hold">
                                          <p:stCondLst>
                                            <p:cond delay="999"/>
                                          </p:stCondLst>
                                        </p:cTn>
                                        <p:tgtEl>
                                          <p:spTgt spid="13"/>
                                        </p:tgtEl>
                                        <p:attrNameLst>
                                          <p:attrName>style.visibility</p:attrName>
                                        </p:attrNameLst>
                                      </p:cBhvr>
                                      <p:to>
                                        <p:strVal val="hidden"/>
                                      </p:to>
                                    </p:set>
                                  </p:childTnLst>
                                </p:cTn>
                              </p:par>
                            </p:childTnLst>
                          </p:cTn>
                        </p:par>
                        <p:par>
                          <p:cTn id="129" fill="hold">
                            <p:stCondLst>
                              <p:cond delay="7000"/>
                            </p:stCondLst>
                            <p:childTnLst>
                              <p:par>
                                <p:cTn id="130" presetID="26" presetClass="emph" presetSubtype="0" fill="hold" grpId="1" nodeType="afterEffect">
                                  <p:stCondLst>
                                    <p:cond delay="0"/>
                                  </p:stCondLst>
                                  <p:childTnLst>
                                    <p:animEffect transition="out" filter="fade">
                                      <p:cBhvr>
                                        <p:cTn id="131" dur="500" tmFilter="0, 0; .2, .5; .8, .5; 1, 0"/>
                                        <p:tgtEl>
                                          <p:spTgt spid="76"/>
                                        </p:tgtEl>
                                      </p:cBhvr>
                                    </p:animEffect>
                                    <p:animScale>
                                      <p:cBhvr>
                                        <p:cTn id="132" dur="250" autoRev="1" fill="hold"/>
                                        <p:tgtEl>
                                          <p:spTgt spid="76"/>
                                        </p:tgtEl>
                                      </p:cBhvr>
                                      <p:by x="105000" y="105000"/>
                                    </p:animScale>
                                  </p:childTnLst>
                                </p:cTn>
                              </p:par>
                            </p:childTnLst>
                          </p:cTn>
                        </p:par>
                        <p:par>
                          <p:cTn id="133" fill="hold">
                            <p:stCondLst>
                              <p:cond delay="7500"/>
                            </p:stCondLst>
                            <p:childTnLst>
                              <p:par>
                                <p:cTn id="134" presetID="1" presetClass="entr" presetSubtype="0" fill="hold" nodeType="afterEffect">
                                  <p:stCondLst>
                                    <p:cond delay="0"/>
                                  </p:stCondLst>
                                  <p:childTnLst>
                                    <p:set>
                                      <p:cBhvr>
                                        <p:cTn id="135" dur="1" fill="hold">
                                          <p:stCondLst>
                                            <p:cond delay="0"/>
                                          </p:stCondLst>
                                        </p:cTn>
                                        <p:tgtEl>
                                          <p:spTgt spid="14"/>
                                        </p:tgtEl>
                                        <p:attrNameLst>
                                          <p:attrName>style.visibility</p:attrName>
                                        </p:attrNameLst>
                                      </p:cBhvr>
                                      <p:to>
                                        <p:strVal val="visible"/>
                                      </p:to>
                                    </p:set>
                                  </p:childTnLst>
                                </p:cTn>
                              </p:par>
                            </p:childTnLst>
                          </p:cTn>
                        </p:par>
                        <p:par>
                          <p:cTn id="136" fill="hold">
                            <p:stCondLst>
                              <p:cond delay="7500"/>
                            </p:stCondLst>
                            <p:childTnLst>
                              <p:par>
                                <p:cTn id="137" presetID="0" presetClass="path" presetSubtype="0" accel="50000" decel="50000" fill="hold" nodeType="afterEffect">
                                  <p:stCondLst>
                                    <p:cond delay="0"/>
                                  </p:stCondLst>
                                  <p:childTnLst>
                                    <p:animMotion origin="layout" path="M 2.5E-6 -1.81124E-6 L 0.25 -0.03331 " pathEditMode="relative" ptsTypes="AA">
                                      <p:cBhvr>
                                        <p:cTn id="138" dur="2000" fill="hold"/>
                                        <p:tgtEl>
                                          <p:spTgt spid="14"/>
                                        </p:tgtEl>
                                        <p:attrNameLst>
                                          <p:attrName>ppt_x</p:attrName>
                                          <p:attrName>ppt_y</p:attrName>
                                        </p:attrNameLst>
                                      </p:cBhvr>
                                    </p:animMotion>
                                  </p:childTnLst>
                                </p:cTn>
                              </p:par>
                            </p:childTnLst>
                          </p:cTn>
                        </p:par>
                        <p:par>
                          <p:cTn id="139" fill="hold">
                            <p:stCondLst>
                              <p:cond delay="9500"/>
                            </p:stCondLst>
                            <p:childTnLst>
                              <p:par>
                                <p:cTn id="140" presetID="10" presetClass="exit" presetSubtype="0" fill="hold" nodeType="afterEffect">
                                  <p:stCondLst>
                                    <p:cond delay="0"/>
                                  </p:stCondLst>
                                  <p:childTnLst>
                                    <p:animEffect transition="out" filter="fade">
                                      <p:cBhvr>
                                        <p:cTn id="141" dur="1000"/>
                                        <p:tgtEl>
                                          <p:spTgt spid="14"/>
                                        </p:tgtEl>
                                      </p:cBhvr>
                                    </p:animEffect>
                                    <p:set>
                                      <p:cBhvr>
                                        <p:cTn id="14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72" grpId="0" animBg="1"/>
      <p:bldP spid="72" grpId="1" animBg="1"/>
      <p:bldP spid="72" grpId="2" animBg="1"/>
      <p:bldP spid="74" grpId="0"/>
      <p:bldP spid="74" grpId="1"/>
      <p:bldP spid="75" grpId="0"/>
      <p:bldP spid="75" grpId="1"/>
      <p:bldP spid="76" grpId="0"/>
      <p:bldP spid="76" grpId="1"/>
      <p:bldGraphic spid="8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8" descr="C:\Program Files\Microsoft Resource DVD Artwork\DVD_ART\Artwork_Imagery\Shapes and Graphics\Internet Cloud\cloud 1.png"/>
          <p:cNvPicPr>
            <a:picLocks noChangeAspect="1" noChangeArrowheads="1"/>
          </p:cNvPicPr>
          <p:nvPr/>
        </p:nvPicPr>
        <p:blipFill>
          <a:blip r:embed="rId4">
            <a:duotone>
              <a:prstClr val="black"/>
              <a:srgbClr val="000000">
                <a:alpha val="50196"/>
                <a:tint val="45000"/>
                <a:satMod val="400000"/>
              </a:srgbClr>
            </a:duotone>
          </a:blip>
          <a:srcRect/>
          <a:stretch>
            <a:fillRect/>
          </a:stretch>
        </p:blipFill>
        <p:spPr bwMode="auto">
          <a:xfrm>
            <a:off x="-119080" y="1170878"/>
            <a:ext cx="8745780" cy="4938092"/>
          </a:xfrm>
          <a:prstGeom prst="rect">
            <a:avLst/>
          </a:prstGeom>
          <a:effectLst>
            <a:outerShdw blurRad="50800" dist="50800" dir="5400000" algn="ctr" rotWithShape="0">
              <a:srgbClr val="000000">
                <a:alpha val="35000"/>
              </a:srgbClr>
            </a:outerShdw>
          </a:effectLst>
        </p:spPr>
      </p:pic>
      <p:sp>
        <p:nvSpPr>
          <p:cNvPr id="2" name="Title 1"/>
          <p:cNvSpPr>
            <a:spLocks noGrp="1"/>
          </p:cNvSpPr>
          <p:nvPr>
            <p:ph type="title"/>
          </p:nvPr>
        </p:nvSpPr>
        <p:spPr>
          <a:xfrm>
            <a:off x="381000" y="230188"/>
            <a:ext cx="8382000" cy="626325"/>
          </a:xfrm>
        </p:spPr>
        <p:txBody>
          <a:bodyPr/>
          <a:lstStyle/>
          <a:p>
            <a:r>
              <a:rPr lang="ja-JP" altLang="en-US" sz="4400" dirty="0" smtClean="0"/>
              <a:t>ファーストマイルの負荷を下げる</a:t>
            </a:r>
            <a:endParaRPr lang="en-US" sz="4400" dirty="0"/>
          </a:p>
        </p:txBody>
      </p:sp>
      <p:sp>
        <p:nvSpPr>
          <p:cNvPr id="39" name="Line Callout 2 (Accent Bar) 38"/>
          <p:cNvSpPr/>
          <p:nvPr/>
        </p:nvSpPr>
        <p:spPr bwMode="auto">
          <a:xfrm>
            <a:off x="2306320" y="5424125"/>
            <a:ext cx="1408424" cy="685799"/>
          </a:xfrm>
          <a:prstGeom prst="accentCallout2">
            <a:avLst>
              <a:gd name="adj1" fmla="val 45139"/>
              <a:gd name="adj2" fmla="val -7440"/>
              <a:gd name="adj3" fmla="val 46528"/>
              <a:gd name="adj4" fmla="val -27728"/>
              <a:gd name="adj5" fmla="val -2217"/>
              <a:gd name="adj6" fmla="val -31840"/>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HTTP </a:t>
            </a:r>
            <a:br>
              <a:rPr lang="en-US" sz="2000" dirty="0" smtClean="0">
                <a:solidFill>
                  <a:srgbClr val="FFFFFF"/>
                </a:solidFill>
                <a:effectLst>
                  <a:outerShdw blurRad="38100" dist="38100" dir="2700000" algn="tl">
                    <a:srgbClr val="000000">
                      <a:alpha val="43137"/>
                    </a:srgbClr>
                  </a:outerShdw>
                </a:effectLst>
                <a:latin typeface="Calibri" pitchFamily="34" charset="0"/>
              </a:rPr>
            </a:br>
            <a:r>
              <a:rPr lang="ja-JP" altLang="en-US" sz="2000" dirty="0" smtClean="0">
                <a:solidFill>
                  <a:srgbClr val="FFFFFF"/>
                </a:solidFill>
                <a:effectLst>
                  <a:outerShdw blurRad="38100" dist="38100" dir="2700000" algn="tl">
                    <a:srgbClr val="000000">
                      <a:alpha val="43137"/>
                    </a:srgbClr>
                  </a:outerShdw>
                </a:effectLst>
                <a:latin typeface="Calibri" pitchFamily="34" charset="0"/>
              </a:rPr>
              <a:t>オリジン</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2"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186940" y="1005289"/>
            <a:ext cx="1490132" cy="1261256"/>
          </a:xfrm>
          <a:prstGeom prst="rect">
            <a:avLst/>
          </a:prstGeom>
          <a:noFill/>
        </p:spPr>
      </p:pic>
      <p:pic>
        <p:nvPicPr>
          <p:cNvPr id="53"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304519" y="1858077"/>
            <a:ext cx="1379037" cy="1167225"/>
          </a:xfrm>
          <a:prstGeom prst="rect">
            <a:avLst/>
          </a:prstGeom>
          <a:noFill/>
        </p:spPr>
      </p:pic>
      <p:pic>
        <p:nvPicPr>
          <p:cNvPr id="54"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431932" y="2733569"/>
            <a:ext cx="1251621" cy="1059379"/>
          </a:xfrm>
          <a:prstGeom prst="rect">
            <a:avLst/>
          </a:prstGeom>
          <a:noFill/>
        </p:spPr>
      </p:pic>
      <p:pic>
        <p:nvPicPr>
          <p:cNvPr id="55"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558391" y="3615549"/>
            <a:ext cx="1141378" cy="966069"/>
          </a:xfrm>
          <a:prstGeom prst="rect">
            <a:avLst/>
          </a:prstGeom>
          <a:noFill/>
        </p:spPr>
      </p:pic>
      <p:pic>
        <p:nvPicPr>
          <p:cNvPr id="56"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675124" y="4497504"/>
            <a:ext cx="1021408" cy="864525"/>
          </a:xfrm>
          <a:prstGeom prst="rect">
            <a:avLst/>
          </a:prstGeom>
          <a:noFill/>
        </p:spPr>
      </p:pic>
      <p:pic>
        <p:nvPicPr>
          <p:cNvPr id="57"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92364" y="6037625"/>
            <a:ext cx="732198" cy="619735"/>
          </a:xfrm>
          <a:prstGeom prst="rect">
            <a:avLst/>
          </a:prstGeom>
          <a:noFill/>
        </p:spPr>
      </p:pic>
      <p:pic>
        <p:nvPicPr>
          <p:cNvPr id="58"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85884" y="5953321"/>
            <a:ext cx="732198" cy="619735"/>
          </a:xfrm>
          <a:prstGeom prst="rect">
            <a:avLst/>
          </a:prstGeom>
          <a:noFill/>
        </p:spPr>
      </p:pic>
      <p:pic>
        <p:nvPicPr>
          <p:cNvPr id="59"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785460" y="5136305"/>
            <a:ext cx="907823" cy="768386"/>
          </a:xfrm>
          <a:prstGeom prst="rect">
            <a:avLst/>
          </a:prstGeom>
          <a:noFill/>
        </p:spPr>
      </p:pic>
      <p:pic>
        <p:nvPicPr>
          <p:cNvPr id="60"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7889132" y="5878745"/>
            <a:ext cx="732198" cy="619735"/>
          </a:xfrm>
          <a:prstGeom prst="rect">
            <a:avLst/>
          </a:prstGeom>
          <a:noFill/>
        </p:spPr>
      </p:pic>
      <p:grpSp>
        <p:nvGrpSpPr>
          <p:cNvPr id="3" name="Group 83"/>
          <p:cNvGrpSpPr>
            <a:grpSpLocks noChangeAspect="1"/>
          </p:cNvGrpSpPr>
          <p:nvPr/>
        </p:nvGrpSpPr>
        <p:grpSpPr>
          <a:xfrm>
            <a:off x="887029" y="3845168"/>
            <a:ext cx="1380028" cy="2156314"/>
            <a:chOff x="6842358" y="3331029"/>
            <a:chExt cx="1739085" cy="2717346"/>
          </a:xfrm>
        </p:grpSpPr>
        <p:pic>
          <p:nvPicPr>
            <p:cNvPr id="85" name="Picture 5" descr="C:\Users\jboch\AppData\Local\Microsoft\Windows\Temporary Internet Files\Content.IE5\37FF68FX\MCj04352420000[1].png"/>
            <p:cNvPicPr>
              <a:picLocks noChangeAspect="1" noChangeArrowheads="1"/>
            </p:cNvPicPr>
            <p:nvPr/>
          </p:nvPicPr>
          <p:blipFill>
            <a:blip r:embed="rId6"/>
            <a:srcRect b="11480"/>
            <a:stretch>
              <a:fillRect/>
            </a:stretch>
          </p:blipFill>
          <p:spPr bwMode="auto">
            <a:xfrm>
              <a:off x="7029935" y="3331029"/>
              <a:ext cx="1551508" cy="2717346"/>
            </a:xfrm>
            <a:prstGeom prst="rect">
              <a:avLst/>
            </a:prstGeom>
            <a:noFill/>
          </p:spPr>
        </p:pic>
        <p:pic>
          <p:nvPicPr>
            <p:cNvPr id="86"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6842358" y="5044245"/>
              <a:ext cx="787400" cy="787400"/>
            </a:xfrm>
            <a:prstGeom prst="rect">
              <a:avLst/>
            </a:prstGeom>
            <a:noFill/>
          </p:spPr>
        </p:pic>
      </p:grpSp>
      <p:grpSp>
        <p:nvGrpSpPr>
          <p:cNvPr id="4" name="Group 144"/>
          <p:cNvGrpSpPr/>
          <p:nvPr/>
        </p:nvGrpSpPr>
        <p:grpSpPr>
          <a:xfrm>
            <a:off x="3592270" y="4173414"/>
            <a:ext cx="1523954" cy="1481065"/>
            <a:chOff x="3592270" y="4173414"/>
            <a:chExt cx="1523954" cy="1481065"/>
          </a:xfrm>
        </p:grpSpPr>
        <p:grpSp>
          <p:nvGrpSpPr>
            <p:cNvPr id="5" name="Group 68"/>
            <p:cNvGrpSpPr>
              <a:grpSpLocks noChangeAspect="1"/>
            </p:cNvGrpSpPr>
            <p:nvPr/>
          </p:nvGrpSpPr>
          <p:grpSpPr>
            <a:xfrm>
              <a:off x="4190146" y="4173414"/>
              <a:ext cx="926078" cy="953526"/>
              <a:chOff x="821532" y="1625600"/>
              <a:chExt cx="1751488" cy="1803400"/>
            </a:xfrm>
          </p:grpSpPr>
          <p:pic>
            <p:nvPicPr>
              <p:cNvPr id="70"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71"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nvGrpSpPr>
            <p:cNvPr id="6" name="Group 86"/>
            <p:cNvGrpSpPr>
              <a:grpSpLocks noChangeAspect="1"/>
            </p:cNvGrpSpPr>
            <p:nvPr/>
          </p:nvGrpSpPr>
          <p:grpSpPr>
            <a:xfrm>
              <a:off x="3897070" y="4419598"/>
              <a:ext cx="926078" cy="953526"/>
              <a:chOff x="821532" y="1625600"/>
              <a:chExt cx="1751488" cy="1803400"/>
            </a:xfrm>
          </p:grpSpPr>
          <p:pic>
            <p:nvPicPr>
              <p:cNvPr id="88"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89"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nvGrpSpPr>
            <p:cNvPr id="7" name="Group 89"/>
            <p:cNvGrpSpPr>
              <a:grpSpLocks noChangeAspect="1"/>
            </p:cNvGrpSpPr>
            <p:nvPr/>
          </p:nvGrpSpPr>
          <p:grpSpPr>
            <a:xfrm>
              <a:off x="3592270" y="4700953"/>
              <a:ext cx="926078" cy="953526"/>
              <a:chOff x="821532" y="1625600"/>
              <a:chExt cx="1751488" cy="1803400"/>
            </a:xfrm>
          </p:grpSpPr>
          <p:pic>
            <p:nvPicPr>
              <p:cNvPr id="91"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92"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grpSp>
        <p:nvGrpSpPr>
          <p:cNvPr id="8" name="Group 145"/>
          <p:cNvGrpSpPr/>
          <p:nvPr/>
        </p:nvGrpSpPr>
        <p:grpSpPr>
          <a:xfrm>
            <a:off x="3381255" y="2746325"/>
            <a:ext cx="1523954" cy="1481065"/>
            <a:chOff x="3381255" y="2746325"/>
            <a:chExt cx="1523954" cy="1481065"/>
          </a:xfrm>
        </p:grpSpPr>
        <p:grpSp>
          <p:nvGrpSpPr>
            <p:cNvPr id="9" name="Group 92"/>
            <p:cNvGrpSpPr>
              <a:grpSpLocks noChangeAspect="1"/>
            </p:cNvGrpSpPr>
            <p:nvPr/>
          </p:nvGrpSpPr>
          <p:grpSpPr>
            <a:xfrm>
              <a:off x="3979131" y="2746325"/>
              <a:ext cx="926078" cy="953526"/>
              <a:chOff x="821532" y="1625600"/>
              <a:chExt cx="1751488" cy="1803400"/>
            </a:xfrm>
          </p:grpSpPr>
          <p:pic>
            <p:nvPicPr>
              <p:cNvPr id="94"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95"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nvGrpSpPr>
            <p:cNvPr id="10" name="Group 95"/>
            <p:cNvGrpSpPr>
              <a:grpSpLocks noChangeAspect="1"/>
            </p:cNvGrpSpPr>
            <p:nvPr/>
          </p:nvGrpSpPr>
          <p:grpSpPr>
            <a:xfrm>
              <a:off x="3686055" y="2992509"/>
              <a:ext cx="926078" cy="953526"/>
              <a:chOff x="821532" y="1625600"/>
              <a:chExt cx="1751488" cy="1803400"/>
            </a:xfrm>
          </p:grpSpPr>
          <p:pic>
            <p:nvPicPr>
              <p:cNvPr id="97"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98"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nvGrpSpPr>
            <p:cNvPr id="11" name="Group 98"/>
            <p:cNvGrpSpPr>
              <a:grpSpLocks noChangeAspect="1"/>
            </p:cNvGrpSpPr>
            <p:nvPr/>
          </p:nvGrpSpPr>
          <p:grpSpPr>
            <a:xfrm>
              <a:off x="3381255" y="3273864"/>
              <a:ext cx="926078" cy="953526"/>
              <a:chOff x="821532" y="1625600"/>
              <a:chExt cx="1751488" cy="1803400"/>
            </a:xfrm>
          </p:grpSpPr>
          <p:pic>
            <p:nvPicPr>
              <p:cNvPr id="100" name="Picture 7" descr="C:\Users\gezhang\AppData\Local\Microsoft\Windows\Temporary Internet Files\Content.IE5\X4HXKBKK\MCj04247700000[1].wmf"/>
              <p:cNvPicPr>
                <a:picLocks noChangeAspect="1" noChangeArrowheads="1"/>
              </p:cNvPicPr>
              <p:nvPr/>
            </p:nvPicPr>
            <p:blipFill>
              <a:blip r:embed="rId8" cstate="print"/>
              <a:stretch>
                <a:fillRect/>
              </a:stretch>
            </p:blipFill>
            <p:spPr bwMode="auto">
              <a:xfrm>
                <a:off x="821532" y="1625600"/>
                <a:ext cx="1306024" cy="1694811"/>
              </a:xfrm>
              <a:prstGeom prst="rect">
                <a:avLst/>
              </a:prstGeom>
              <a:noFill/>
            </p:spPr>
          </p:pic>
          <p:pic>
            <p:nvPicPr>
              <p:cNvPr id="101"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1785620" y="2641600"/>
                <a:ext cx="787400" cy="787400"/>
              </a:xfrm>
              <a:prstGeom prst="rect">
                <a:avLst/>
              </a:prstGeom>
              <a:noFill/>
            </p:spPr>
          </p:pic>
        </p:grpSp>
      </p:grpSp>
      <p:grpSp>
        <p:nvGrpSpPr>
          <p:cNvPr id="12" name="Group 203"/>
          <p:cNvGrpSpPr/>
          <p:nvPr/>
        </p:nvGrpSpPr>
        <p:grpSpPr>
          <a:xfrm>
            <a:off x="5974850" y="4495800"/>
            <a:ext cx="959350" cy="1466812"/>
            <a:chOff x="5974850" y="5222630"/>
            <a:chExt cx="959350" cy="1466812"/>
          </a:xfrm>
        </p:grpSpPr>
        <p:grpSp>
          <p:nvGrpSpPr>
            <p:cNvPr id="13" name="Group 113"/>
            <p:cNvGrpSpPr>
              <a:grpSpLocks noChangeAspect="1"/>
            </p:cNvGrpSpPr>
            <p:nvPr/>
          </p:nvGrpSpPr>
          <p:grpSpPr>
            <a:xfrm>
              <a:off x="5974850" y="5580185"/>
              <a:ext cx="552745" cy="1109257"/>
              <a:chOff x="4040542" y="1540676"/>
              <a:chExt cx="912458" cy="1831135"/>
            </a:xfrm>
          </p:grpSpPr>
          <p:pic>
            <p:nvPicPr>
              <p:cNvPr id="115"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16"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14" name="Group 116"/>
            <p:cNvGrpSpPr>
              <a:grpSpLocks noChangeAspect="1"/>
            </p:cNvGrpSpPr>
            <p:nvPr/>
          </p:nvGrpSpPr>
          <p:grpSpPr>
            <a:xfrm>
              <a:off x="6162422" y="5427786"/>
              <a:ext cx="552745" cy="1109257"/>
              <a:chOff x="4040542" y="1540676"/>
              <a:chExt cx="912458" cy="1831135"/>
            </a:xfrm>
          </p:grpSpPr>
          <p:pic>
            <p:nvPicPr>
              <p:cNvPr id="118"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19"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15" name="Group 119"/>
            <p:cNvGrpSpPr>
              <a:grpSpLocks noChangeAspect="1"/>
            </p:cNvGrpSpPr>
            <p:nvPr/>
          </p:nvGrpSpPr>
          <p:grpSpPr>
            <a:xfrm>
              <a:off x="6381455" y="5222630"/>
              <a:ext cx="552745" cy="1109257"/>
              <a:chOff x="4150543" y="1414887"/>
              <a:chExt cx="912458" cy="1831135"/>
            </a:xfrm>
          </p:grpSpPr>
          <p:pic>
            <p:nvPicPr>
              <p:cNvPr id="121"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358291" y="1414887"/>
                <a:ext cx="704710" cy="1831135"/>
              </a:xfrm>
              <a:prstGeom prst="rect">
                <a:avLst/>
              </a:prstGeom>
              <a:noFill/>
            </p:spPr>
          </p:pic>
          <p:pic>
            <p:nvPicPr>
              <p:cNvPr id="122"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150543" y="2409717"/>
                <a:ext cx="787400" cy="787400"/>
              </a:xfrm>
              <a:prstGeom prst="rect">
                <a:avLst/>
              </a:prstGeom>
              <a:noFill/>
            </p:spPr>
          </p:pic>
        </p:grpSp>
      </p:grpSp>
      <p:grpSp>
        <p:nvGrpSpPr>
          <p:cNvPr id="16" name="Group 201"/>
          <p:cNvGrpSpPr/>
          <p:nvPr/>
        </p:nvGrpSpPr>
        <p:grpSpPr>
          <a:xfrm>
            <a:off x="5810728" y="2971800"/>
            <a:ext cx="971075" cy="1410149"/>
            <a:chOff x="5810728" y="3403600"/>
            <a:chExt cx="971075" cy="1410149"/>
          </a:xfrm>
        </p:grpSpPr>
        <p:grpSp>
          <p:nvGrpSpPr>
            <p:cNvPr id="17" name="Group 122"/>
            <p:cNvGrpSpPr>
              <a:grpSpLocks noChangeAspect="1"/>
            </p:cNvGrpSpPr>
            <p:nvPr/>
          </p:nvGrpSpPr>
          <p:grpSpPr>
            <a:xfrm>
              <a:off x="5810728" y="3704492"/>
              <a:ext cx="552745" cy="1109257"/>
              <a:chOff x="4040542" y="1540676"/>
              <a:chExt cx="912458" cy="1831135"/>
            </a:xfrm>
          </p:grpSpPr>
          <p:pic>
            <p:nvPicPr>
              <p:cNvPr id="124"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25"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18" name="Group 125"/>
            <p:cNvGrpSpPr>
              <a:grpSpLocks noChangeAspect="1"/>
            </p:cNvGrpSpPr>
            <p:nvPr/>
          </p:nvGrpSpPr>
          <p:grpSpPr>
            <a:xfrm>
              <a:off x="5998300" y="3552093"/>
              <a:ext cx="552745" cy="1109257"/>
              <a:chOff x="4040542" y="1540676"/>
              <a:chExt cx="912458" cy="1831135"/>
            </a:xfrm>
          </p:grpSpPr>
          <p:pic>
            <p:nvPicPr>
              <p:cNvPr id="127"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28"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19" name="Group 128"/>
            <p:cNvGrpSpPr>
              <a:grpSpLocks noChangeAspect="1"/>
            </p:cNvGrpSpPr>
            <p:nvPr/>
          </p:nvGrpSpPr>
          <p:grpSpPr>
            <a:xfrm>
              <a:off x="6229058" y="3403600"/>
              <a:ext cx="552745" cy="1109257"/>
              <a:chOff x="4169890" y="1508425"/>
              <a:chExt cx="912456" cy="1831135"/>
            </a:xfrm>
          </p:grpSpPr>
          <p:pic>
            <p:nvPicPr>
              <p:cNvPr id="130"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377637" y="1508425"/>
                <a:ext cx="704709" cy="1831135"/>
              </a:xfrm>
              <a:prstGeom prst="rect">
                <a:avLst/>
              </a:prstGeom>
              <a:noFill/>
            </p:spPr>
          </p:pic>
          <p:pic>
            <p:nvPicPr>
              <p:cNvPr id="131"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169890" y="2503255"/>
                <a:ext cx="787399" cy="787400"/>
              </a:xfrm>
              <a:prstGeom prst="rect">
                <a:avLst/>
              </a:prstGeom>
              <a:noFill/>
            </p:spPr>
          </p:pic>
        </p:grpSp>
      </p:grpSp>
      <p:grpSp>
        <p:nvGrpSpPr>
          <p:cNvPr id="20" name="Group 202"/>
          <p:cNvGrpSpPr/>
          <p:nvPr/>
        </p:nvGrpSpPr>
        <p:grpSpPr>
          <a:xfrm>
            <a:off x="5529375" y="1481543"/>
            <a:ext cx="947622" cy="1417437"/>
            <a:chOff x="5529375" y="1532343"/>
            <a:chExt cx="947622" cy="1417437"/>
          </a:xfrm>
        </p:grpSpPr>
        <p:grpSp>
          <p:nvGrpSpPr>
            <p:cNvPr id="21" name="Group 131"/>
            <p:cNvGrpSpPr>
              <a:grpSpLocks noChangeAspect="1"/>
            </p:cNvGrpSpPr>
            <p:nvPr/>
          </p:nvGrpSpPr>
          <p:grpSpPr>
            <a:xfrm>
              <a:off x="5529375" y="1840523"/>
              <a:ext cx="552745" cy="1109257"/>
              <a:chOff x="4040542" y="1540676"/>
              <a:chExt cx="912458" cy="1831135"/>
            </a:xfrm>
          </p:grpSpPr>
          <p:pic>
            <p:nvPicPr>
              <p:cNvPr id="133"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34"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22" name="Group 134"/>
            <p:cNvGrpSpPr>
              <a:grpSpLocks noChangeAspect="1"/>
            </p:cNvGrpSpPr>
            <p:nvPr/>
          </p:nvGrpSpPr>
          <p:grpSpPr>
            <a:xfrm>
              <a:off x="5716947" y="1688124"/>
              <a:ext cx="552745" cy="1109257"/>
              <a:chOff x="4040542" y="1540676"/>
              <a:chExt cx="912458" cy="1831135"/>
            </a:xfrm>
          </p:grpSpPr>
          <p:pic>
            <p:nvPicPr>
              <p:cNvPr id="136"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248291" y="1540676"/>
                <a:ext cx="704709" cy="1831135"/>
              </a:xfrm>
              <a:prstGeom prst="rect">
                <a:avLst/>
              </a:prstGeom>
              <a:noFill/>
            </p:spPr>
          </p:pic>
          <p:pic>
            <p:nvPicPr>
              <p:cNvPr id="137"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040542" y="2535506"/>
                <a:ext cx="787400" cy="787400"/>
              </a:xfrm>
              <a:prstGeom prst="rect">
                <a:avLst/>
              </a:prstGeom>
              <a:noFill/>
            </p:spPr>
          </p:pic>
        </p:grpSp>
        <p:grpSp>
          <p:nvGrpSpPr>
            <p:cNvPr id="23" name="Group 137"/>
            <p:cNvGrpSpPr>
              <a:grpSpLocks noChangeAspect="1"/>
            </p:cNvGrpSpPr>
            <p:nvPr/>
          </p:nvGrpSpPr>
          <p:grpSpPr>
            <a:xfrm>
              <a:off x="5924254" y="1532343"/>
              <a:ext cx="552743" cy="1109257"/>
              <a:chOff x="4131192" y="1496394"/>
              <a:chExt cx="912456" cy="1831135"/>
            </a:xfrm>
          </p:grpSpPr>
          <p:pic>
            <p:nvPicPr>
              <p:cNvPr id="139" name="Picture 14" descr="C:\Users\chriskno.REDMOND\AppData\Local\Microsoft\Windows\Temporary Internet Files\Content.IE5\5KI42CG6\MCj04247900000[1].wmf"/>
              <p:cNvPicPr>
                <a:picLocks noChangeAspect="1" noChangeArrowheads="1"/>
              </p:cNvPicPr>
              <p:nvPr/>
            </p:nvPicPr>
            <p:blipFill>
              <a:blip r:embed="rId9" cstate="print"/>
              <a:stretch>
                <a:fillRect/>
              </a:stretch>
            </p:blipFill>
            <p:spPr bwMode="auto">
              <a:xfrm>
                <a:off x="4338938" y="1496394"/>
                <a:ext cx="704710" cy="1831135"/>
              </a:xfrm>
              <a:prstGeom prst="rect">
                <a:avLst/>
              </a:prstGeom>
              <a:noFill/>
            </p:spPr>
          </p:pic>
          <p:pic>
            <p:nvPicPr>
              <p:cNvPr id="140" name="Picture 1" descr="C:\Documents and Settings\alyssaj\My Documents\My Pictures\DVD_ART34\Artwork_Imagery\Icons - Illustrations\_WINDOWS VISTA ICONS\Internet globe web world earth.png"/>
              <p:cNvPicPr>
                <a:picLocks noChangeAspect="1" noChangeArrowheads="1"/>
              </p:cNvPicPr>
              <p:nvPr/>
            </p:nvPicPr>
            <p:blipFill>
              <a:blip r:embed="rId7" cstate="print"/>
              <a:srcRect/>
              <a:stretch>
                <a:fillRect/>
              </a:stretch>
            </p:blipFill>
            <p:spPr bwMode="auto">
              <a:xfrm>
                <a:off x="4131192" y="2491224"/>
                <a:ext cx="787401" cy="787400"/>
              </a:xfrm>
              <a:prstGeom prst="rect">
                <a:avLst/>
              </a:prstGeom>
              <a:noFill/>
            </p:spPr>
          </p:pic>
        </p:grpSp>
      </p:grpSp>
      <p:sp>
        <p:nvSpPr>
          <p:cNvPr id="1025" name="Rectangle 1"/>
          <p:cNvSpPr>
            <a:spLocks noChangeArrowheads="1"/>
          </p:cNvSpPr>
          <p:nvPr/>
        </p:nvSpPr>
        <p:spPr bwMode="auto">
          <a:xfrm>
            <a:off x="0" y="0"/>
            <a:ext cx="184731" cy="553998"/>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Line Callout 2 (Accent Bar) 189"/>
          <p:cNvSpPr/>
          <p:nvPr/>
        </p:nvSpPr>
        <p:spPr bwMode="auto">
          <a:xfrm flipH="1">
            <a:off x="4071934" y="838200"/>
            <a:ext cx="1267544" cy="831562"/>
          </a:xfrm>
          <a:prstGeom prst="accentCallout2">
            <a:avLst>
              <a:gd name="adj1" fmla="val 48741"/>
              <a:gd name="adj2" fmla="val 6098"/>
              <a:gd name="adj3" fmla="val 47820"/>
              <a:gd name="adj4" fmla="val -22370"/>
              <a:gd name="adj5" fmla="val 104072"/>
              <a:gd name="adj6" fmla="val -36919"/>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HTTP </a:t>
            </a:r>
            <a:r>
              <a:rPr lang="ja-JP" altLang="en-US" sz="2000" dirty="0" smtClean="0">
                <a:solidFill>
                  <a:srgbClr val="FFFFFF"/>
                </a:solidFill>
                <a:effectLst>
                  <a:outerShdw blurRad="38100" dist="38100" dir="2700000" algn="tl">
                    <a:srgbClr val="000000">
                      <a:alpha val="43137"/>
                    </a:srgbClr>
                  </a:outerShdw>
                </a:effectLst>
                <a:latin typeface="Calibri" pitchFamily="34" charset="0"/>
              </a:rPr>
              <a:t>エッジ</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サーバー</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95" name="Straight Connector 194"/>
          <p:cNvCxnSpPr>
            <a:stCxn id="85" idx="3"/>
            <a:endCxn id="100" idx="1"/>
          </p:cNvCxnSpPr>
          <p:nvPr/>
        </p:nvCxnSpPr>
        <p:spPr>
          <a:xfrm flipV="1">
            <a:off x="2267057" y="3721920"/>
            <a:ext cx="1114198" cy="1201405"/>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a:stCxn id="85" idx="3"/>
            <a:endCxn id="91" idx="1"/>
          </p:cNvCxnSpPr>
          <p:nvPr/>
        </p:nvCxnSpPr>
        <p:spPr>
          <a:xfrm>
            <a:off x="2267057" y="4923325"/>
            <a:ext cx="1325213" cy="225684"/>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05" name="Straight Connector 204"/>
          <p:cNvCxnSpPr>
            <a:stCxn id="94" idx="3"/>
            <a:endCxn id="124" idx="1"/>
          </p:cNvCxnSpPr>
          <p:nvPr/>
        </p:nvCxnSpPr>
        <p:spPr>
          <a:xfrm>
            <a:off x="4669675" y="3194381"/>
            <a:ext cx="1266902" cy="632940"/>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a:stCxn id="94" idx="3"/>
            <a:endCxn id="133" idx="1"/>
          </p:cNvCxnSpPr>
          <p:nvPr/>
        </p:nvCxnSpPr>
        <p:spPr>
          <a:xfrm flipV="1">
            <a:off x="4669675" y="2344352"/>
            <a:ext cx="985549" cy="850029"/>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11" name="Straight Connector 210"/>
          <p:cNvCxnSpPr>
            <a:stCxn id="94" idx="3"/>
            <a:endCxn id="115" idx="1"/>
          </p:cNvCxnSpPr>
          <p:nvPr/>
        </p:nvCxnSpPr>
        <p:spPr>
          <a:xfrm>
            <a:off x="4669675" y="3194381"/>
            <a:ext cx="1431024" cy="2213603"/>
          </a:xfrm>
          <a:prstGeom prst="line">
            <a:avLst/>
          </a:prstGeom>
        </p:spPr>
        <p:style>
          <a:lnRef idx="2">
            <a:schemeClr val="accent5"/>
          </a:lnRef>
          <a:fillRef idx="0">
            <a:schemeClr val="accent5"/>
          </a:fillRef>
          <a:effectRef idx="1">
            <a:schemeClr val="accent5"/>
          </a:effectRef>
          <a:fontRef idx="minor">
            <a:schemeClr val="tx1"/>
          </a:fontRef>
        </p:style>
      </p:cxnSp>
      <p:cxnSp>
        <p:nvCxnSpPr>
          <p:cNvPr id="214" name="Straight Connector 213"/>
          <p:cNvCxnSpPr>
            <a:stCxn id="139" idx="3"/>
          </p:cNvCxnSpPr>
          <p:nvPr/>
        </p:nvCxnSpPr>
        <p:spPr>
          <a:xfrm flipV="1">
            <a:off x="6477000" y="1828800"/>
            <a:ext cx="762000" cy="207372"/>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17" name="Straight Connector 216"/>
          <p:cNvCxnSpPr>
            <a:stCxn id="139" idx="3"/>
          </p:cNvCxnSpPr>
          <p:nvPr/>
        </p:nvCxnSpPr>
        <p:spPr>
          <a:xfrm>
            <a:off x="6477000" y="2036172"/>
            <a:ext cx="838200" cy="554628"/>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20" name="Straight Connector 219"/>
          <p:cNvCxnSpPr>
            <a:stCxn id="130" idx="3"/>
          </p:cNvCxnSpPr>
          <p:nvPr/>
        </p:nvCxnSpPr>
        <p:spPr>
          <a:xfrm flipV="1">
            <a:off x="6781803" y="3429000"/>
            <a:ext cx="685797" cy="97429"/>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23" name="Straight Connector 222"/>
          <p:cNvCxnSpPr>
            <a:stCxn id="130" idx="3"/>
          </p:cNvCxnSpPr>
          <p:nvPr/>
        </p:nvCxnSpPr>
        <p:spPr>
          <a:xfrm>
            <a:off x="6781803" y="3526429"/>
            <a:ext cx="761997" cy="740771"/>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26" name="Straight Connector 225"/>
          <p:cNvCxnSpPr>
            <a:stCxn id="121" idx="3"/>
          </p:cNvCxnSpPr>
          <p:nvPr/>
        </p:nvCxnSpPr>
        <p:spPr>
          <a:xfrm>
            <a:off x="6934200" y="5050429"/>
            <a:ext cx="762000" cy="33742"/>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cxnSp>
        <p:nvCxnSpPr>
          <p:cNvPr id="232" name="Straight Connector 231"/>
          <p:cNvCxnSpPr>
            <a:stCxn id="121" idx="3"/>
          </p:cNvCxnSpPr>
          <p:nvPr/>
        </p:nvCxnSpPr>
        <p:spPr>
          <a:xfrm>
            <a:off x="6934200" y="5050429"/>
            <a:ext cx="838200" cy="588371"/>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426" name="Line Callout 2 (Accent Bar) 425"/>
          <p:cNvSpPr/>
          <p:nvPr/>
        </p:nvSpPr>
        <p:spPr bwMode="auto">
          <a:xfrm flipH="1">
            <a:off x="2457152" y="6096000"/>
            <a:ext cx="1124248" cy="639305"/>
          </a:xfrm>
          <a:prstGeom prst="accentCallout2">
            <a:avLst>
              <a:gd name="adj1" fmla="val 54414"/>
              <a:gd name="adj2" fmla="val 6098"/>
              <a:gd name="adj3" fmla="val 54452"/>
              <a:gd name="adj4" fmla="val -12372"/>
              <a:gd name="adj5" fmla="val -75604"/>
              <a:gd name="adj6" fmla="val -29812"/>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遠隔</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地域</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2" name="Line Callout 2 (Accent Bar) 141"/>
          <p:cNvSpPr/>
          <p:nvPr/>
        </p:nvSpPr>
        <p:spPr bwMode="auto">
          <a:xfrm flipH="1">
            <a:off x="2209800" y="1905000"/>
            <a:ext cx="1484931" cy="831562"/>
          </a:xfrm>
          <a:prstGeom prst="accentCallout2">
            <a:avLst>
              <a:gd name="adj1" fmla="val 54414"/>
              <a:gd name="adj2" fmla="val 6098"/>
              <a:gd name="adj3" fmla="val 54453"/>
              <a:gd name="adj4" fmla="val -4183"/>
              <a:gd name="adj5" fmla="val 116463"/>
              <a:gd name="adj6" fmla="val -20530"/>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HTTP </a:t>
            </a:r>
            <a:r>
              <a:rPr lang="ja-JP" altLang="en-US" sz="2000" dirty="0" smtClean="0">
                <a:solidFill>
                  <a:srgbClr val="FFFFFF"/>
                </a:solidFill>
                <a:effectLst>
                  <a:outerShdw blurRad="38100" dist="38100" dir="2700000" algn="tl">
                    <a:srgbClr val="000000">
                      <a:alpha val="43137"/>
                    </a:srgbClr>
                  </a:outerShdw>
                </a:effectLst>
                <a:latin typeface="Calibri" pitchFamily="34" charset="0"/>
              </a:rPr>
              <a:t>配信</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サーバー</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3" name="Line Callout 2 (Accent Bar) 142"/>
          <p:cNvSpPr/>
          <p:nvPr/>
        </p:nvSpPr>
        <p:spPr bwMode="auto">
          <a:xfrm>
            <a:off x="6629400" y="990600"/>
            <a:ext cx="604122" cy="457200"/>
          </a:xfrm>
          <a:prstGeom prst="accentCallout2">
            <a:avLst>
              <a:gd name="adj1" fmla="val 48741"/>
              <a:gd name="adj2" fmla="val 6098"/>
              <a:gd name="adj3" fmla="val 50438"/>
              <a:gd name="adj4" fmla="val -22370"/>
              <a:gd name="adj5" fmla="val 111926"/>
              <a:gd name="adj6" fmla="val -48942"/>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ISP</a:t>
            </a:r>
          </a:p>
        </p:txBody>
      </p:sp>
      <p:sp>
        <p:nvSpPr>
          <p:cNvPr id="144" name="Line Callout 2 (Accent Bar) 143"/>
          <p:cNvSpPr/>
          <p:nvPr/>
        </p:nvSpPr>
        <p:spPr bwMode="auto">
          <a:xfrm flipH="1">
            <a:off x="4572000" y="6172200"/>
            <a:ext cx="1484931" cy="533400"/>
          </a:xfrm>
          <a:prstGeom prst="accentCallout2">
            <a:avLst>
              <a:gd name="adj1" fmla="val 54414"/>
              <a:gd name="adj2" fmla="val 6098"/>
              <a:gd name="adj3" fmla="val 53088"/>
              <a:gd name="adj4" fmla="val -10048"/>
              <a:gd name="adj5" fmla="val -44955"/>
              <a:gd name="adj6" fmla="val -19797"/>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企業</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726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2"/>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wipe(left)">
                                      <p:cBhvr>
                                        <p:cTn id="16" dur="500"/>
                                        <p:tgtEl>
                                          <p:spTgt spid="195"/>
                                        </p:tgtEl>
                                      </p:cBhvr>
                                    </p:animEffect>
                                  </p:childTnLst>
                                </p:cTn>
                              </p:par>
                              <p:par>
                                <p:cTn id="17" presetID="22" presetClass="entr" presetSubtype="8" fill="hold" nodeType="with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wipe(left)">
                                      <p:cBhvr>
                                        <p:cTn id="19" dur="500"/>
                                        <p:tgtEl>
                                          <p:spTgt spid="19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500"/>
                            </p:stCondLst>
                            <p:childTnLst>
                              <p:par>
                                <p:cTn id="26" presetID="1" presetClass="entr" presetSubtype="0" fill="hold" grpId="1" nodeType="afterEffect">
                                  <p:stCondLst>
                                    <p:cond delay="0"/>
                                  </p:stCondLst>
                                  <p:childTnLst>
                                    <p:set>
                                      <p:cBhvr>
                                        <p:cTn id="27" dur="1" fill="hold">
                                          <p:stCondLst>
                                            <p:cond delay="0"/>
                                          </p:stCondLst>
                                        </p:cTn>
                                        <p:tgtEl>
                                          <p:spTgt spid="4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26"/>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left)">
                                      <p:cBhvr>
                                        <p:cTn id="48" dur="500"/>
                                        <p:tgtEl>
                                          <p:spTgt spid="208"/>
                                        </p:tgtEl>
                                      </p:cBhvr>
                                    </p:animEffect>
                                  </p:childTnLst>
                                </p:cTn>
                              </p:par>
                              <p:par>
                                <p:cTn id="49" presetID="22" presetClass="entr" presetSubtype="8" fill="hold" nodeType="withEffect">
                                  <p:stCondLst>
                                    <p:cond delay="0"/>
                                  </p:stCondLst>
                                  <p:childTnLst>
                                    <p:set>
                                      <p:cBhvr>
                                        <p:cTn id="50" dur="1" fill="hold">
                                          <p:stCondLst>
                                            <p:cond delay="0"/>
                                          </p:stCondLst>
                                        </p:cTn>
                                        <p:tgtEl>
                                          <p:spTgt spid="205"/>
                                        </p:tgtEl>
                                        <p:attrNameLst>
                                          <p:attrName>style.visibility</p:attrName>
                                        </p:attrNameLst>
                                      </p:cBhvr>
                                      <p:to>
                                        <p:strVal val="visible"/>
                                      </p:to>
                                    </p:set>
                                    <p:animEffect transition="in" filter="wipe(left)">
                                      <p:cBhvr>
                                        <p:cTn id="51" dur="500"/>
                                        <p:tgtEl>
                                          <p:spTgt spid="205"/>
                                        </p:tgtEl>
                                      </p:cBhvr>
                                    </p:animEffect>
                                  </p:childTnLst>
                                </p:cTn>
                              </p:par>
                              <p:par>
                                <p:cTn id="52" presetID="22" presetClass="entr" presetSubtype="8" fill="hold" nodeType="with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wipe(left)">
                                      <p:cBhvr>
                                        <p:cTn id="54" dur="500"/>
                                        <p:tgtEl>
                                          <p:spTgt spid="211"/>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232"/>
                                        </p:tgtEl>
                                        <p:attrNameLst>
                                          <p:attrName>style.visibility</p:attrName>
                                        </p:attrNameLst>
                                      </p:cBhvr>
                                      <p:to>
                                        <p:strVal val="visible"/>
                                      </p:to>
                                    </p:set>
                                    <p:animEffect transition="in" filter="wipe(left)">
                                      <p:cBhvr>
                                        <p:cTn id="58" dur="500"/>
                                        <p:tgtEl>
                                          <p:spTgt spid="232"/>
                                        </p:tgtEl>
                                      </p:cBhvr>
                                    </p:animEffect>
                                  </p:childTnLst>
                                </p:cTn>
                              </p:par>
                              <p:par>
                                <p:cTn id="59" presetID="22" presetClass="entr" presetSubtype="8" fill="hold"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wipe(left)">
                                      <p:cBhvr>
                                        <p:cTn id="61" dur="500"/>
                                        <p:tgtEl>
                                          <p:spTgt spid="226"/>
                                        </p:tgtEl>
                                      </p:cBhvr>
                                    </p:animEffect>
                                  </p:childTnLst>
                                </p:cTn>
                              </p:par>
                              <p:par>
                                <p:cTn id="62" presetID="22" presetClass="entr" presetSubtype="8" fill="hold" nodeType="withEffect">
                                  <p:stCondLst>
                                    <p:cond delay="0"/>
                                  </p:stCondLst>
                                  <p:childTnLst>
                                    <p:set>
                                      <p:cBhvr>
                                        <p:cTn id="63" dur="1" fill="hold">
                                          <p:stCondLst>
                                            <p:cond delay="0"/>
                                          </p:stCondLst>
                                        </p:cTn>
                                        <p:tgtEl>
                                          <p:spTgt spid="223"/>
                                        </p:tgtEl>
                                        <p:attrNameLst>
                                          <p:attrName>style.visibility</p:attrName>
                                        </p:attrNameLst>
                                      </p:cBhvr>
                                      <p:to>
                                        <p:strVal val="visible"/>
                                      </p:to>
                                    </p:set>
                                    <p:animEffect transition="in" filter="wipe(left)">
                                      <p:cBhvr>
                                        <p:cTn id="64" dur="500"/>
                                        <p:tgtEl>
                                          <p:spTgt spid="223"/>
                                        </p:tgtEl>
                                      </p:cBhvr>
                                    </p:animEffect>
                                  </p:childTnLst>
                                </p:cTn>
                              </p:par>
                              <p:par>
                                <p:cTn id="65" presetID="22" presetClass="entr" presetSubtype="8" fill="hold" nodeType="withEffect">
                                  <p:stCondLst>
                                    <p:cond delay="0"/>
                                  </p:stCondLst>
                                  <p:childTnLst>
                                    <p:set>
                                      <p:cBhvr>
                                        <p:cTn id="66" dur="1" fill="hold">
                                          <p:stCondLst>
                                            <p:cond delay="0"/>
                                          </p:stCondLst>
                                        </p:cTn>
                                        <p:tgtEl>
                                          <p:spTgt spid="220"/>
                                        </p:tgtEl>
                                        <p:attrNameLst>
                                          <p:attrName>style.visibility</p:attrName>
                                        </p:attrNameLst>
                                      </p:cBhvr>
                                      <p:to>
                                        <p:strVal val="visible"/>
                                      </p:to>
                                    </p:set>
                                    <p:animEffect transition="in" filter="wipe(left)">
                                      <p:cBhvr>
                                        <p:cTn id="67" dur="500"/>
                                        <p:tgtEl>
                                          <p:spTgt spid="220"/>
                                        </p:tgtEl>
                                      </p:cBhvr>
                                    </p:animEffect>
                                  </p:childTnLst>
                                </p:cTn>
                              </p:par>
                              <p:par>
                                <p:cTn id="68" presetID="22" presetClass="entr" presetSubtype="8" fill="hold" nodeType="withEffect">
                                  <p:stCondLst>
                                    <p:cond delay="0"/>
                                  </p:stCondLst>
                                  <p:childTnLst>
                                    <p:set>
                                      <p:cBhvr>
                                        <p:cTn id="69" dur="1" fill="hold">
                                          <p:stCondLst>
                                            <p:cond delay="0"/>
                                          </p:stCondLst>
                                        </p:cTn>
                                        <p:tgtEl>
                                          <p:spTgt spid="217"/>
                                        </p:tgtEl>
                                        <p:attrNameLst>
                                          <p:attrName>style.visibility</p:attrName>
                                        </p:attrNameLst>
                                      </p:cBhvr>
                                      <p:to>
                                        <p:strVal val="visible"/>
                                      </p:to>
                                    </p:set>
                                    <p:animEffect transition="in" filter="wipe(left)">
                                      <p:cBhvr>
                                        <p:cTn id="70" dur="500"/>
                                        <p:tgtEl>
                                          <p:spTgt spid="217"/>
                                        </p:tgtEl>
                                      </p:cBhvr>
                                    </p:animEffect>
                                  </p:childTnLst>
                                </p:cTn>
                              </p:par>
                              <p:par>
                                <p:cTn id="71" presetID="22" presetClass="entr" presetSubtype="8" fill="hold" nodeType="withEffect">
                                  <p:stCondLst>
                                    <p:cond delay="0"/>
                                  </p:stCondLst>
                                  <p:childTnLst>
                                    <p:set>
                                      <p:cBhvr>
                                        <p:cTn id="72" dur="1" fill="hold">
                                          <p:stCondLst>
                                            <p:cond delay="0"/>
                                          </p:stCondLst>
                                        </p:cTn>
                                        <p:tgtEl>
                                          <p:spTgt spid="214"/>
                                        </p:tgtEl>
                                        <p:attrNameLst>
                                          <p:attrName>style.visibility</p:attrName>
                                        </p:attrNameLst>
                                      </p:cBhvr>
                                      <p:to>
                                        <p:strVal val="visible"/>
                                      </p:to>
                                    </p:set>
                                    <p:animEffect transition="in" filter="wipe(left)">
                                      <p:cBhvr>
                                        <p:cTn id="73" dur="500"/>
                                        <p:tgtEl>
                                          <p:spTgt spid="214"/>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0"/>
                                        </p:tgtEl>
                                      </p:cBhvr>
                                    </p:animEffect>
                                    <p:animScale>
                                      <p:cBhvr>
                                        <p:cTn id="78" dur="250" autoRev="1" fill="hold"/>
                                        <p:tgtEl>
                                          <p:spTgt spid="20"/>
                                        </p:tgtEl>
                                      </p:cBhvr>
                                      <p:by x="105000" y="105000"/>
                                    </p:animScale>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12"/>
                                        </p:tgtEl>
                                      </p:cBhvr>
                                    </p:animEffect>
                                    <p:animScale>
                                      <p:cBhvr>
                                        <p:cTn id="86" dur="250" autoRev="1" fill="hold"/>
                                        <p:tgtEl>
                                          <p:spTgt spid="12"/>
                                        </p:tgtEl>
                                      </p:cBhvr>
                                      <p:by x="105000" y="105000"/>
                                    </p:animScale>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426" grpId="0" animBg="1"/>
      <p:bldP spid="426" grpId="1" animBg="1"/>
      <p:bldP spid="142" grpId="0" animBg="1"/>
      <p:bldP spid="143" grpId="0" animBg="1"/>
      <p:bldP spid="1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r>
              <a:rPr kumimoji="1" lang="ja-JP" altLang="en-US" dirty="0" smtClean="0"/>
              <a:t>アジェンダ</a:t>
            </a:r>
            <a:endParaRPr kumimoji="1" lang="ja-JP" altLang="en-US" dirty="0"/>
          </a:p>
        </p:txBody>
      </p:sp>
      <p:sp>
        <p:nvSpPr>
          <p:cNvPr id="6" name="コンテンツ プレースホルダ 5"/>
          <p:cNvSpPr>
            <a:spLocks noGrp="1"/>
          </p:cNvSpPr>
          <p:nvPr>
            <p:ph idx="1"/>
          </p:nvPr>
        </p:nvSpPr>
        <p:spPr>
          <a:xfrm>
            <a:off x="404842" y="1321435"/>
            <a:ext cx="8596314" cy="5453801"/>
          </a:xfrm>
        </p:spPr>
        <p:txBody>
          <a:bodyPr/>
          <a:lstStyle/>
          <a:p>
            <a:r>
              <a:rPr lang="en-US" altLang="ja-JP"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pitchFamily="34" charset="0"/>
              </a:rPr>
              <a:t>Experience</a:t>
            </a:r>
            <a:r>
              <a:rPr lang="ja-JP" altLang="en-US" dirty="0" smtClean="0">
                <a:solidFill>
                  <a:schemeClr val="tx1"/>
                </a:solidFill>
                <a:latin typeface="Segoe" pitchFamily="34" charset="0"/>
              </a:rPr>
              <a:t>：</a:t>
            </a:r>
            <a:endParaRPr lang="en-US" altLang="ja-JP" dirty="0" smtClean="0">
              <a:solidFill>
                <a:schemeClr val="tx1"/>
              </a:solidFill>
              <a:latin typeface="Segoe" pitchFamily="34" charset="0"/>
            </a:endParaRPr>
          </a:p>
          <a:p>
            <a:pPr lvl="1"/>
            <a:r>
              <a:rPr lang="ja-JP" altLang="en-US" dirty="0" smtClean="0">
                <a:solidFill>
                  <a:schemeClr val="tx1"/>
                </a:solidFill>
                <a:latin typeface="Segoe" pitchFamily="34" charset="0"/>
              </a:rPr>
              <a:t>メディア配信概要</a:t>
            </a:r>
            <a:r>
              <a:rPr lang="ja-JP" altLang="ja-JP" dirty="0" smtClean="0">
                <a:solidFill>
                  <a:schemeClr val="tx1"/>
                </a:solidFill>
                <a:latin typeface="Segoe" pitchFamily="34" charset="0"/>
              </a:rPr>
              <a:t>と</a:t>
            </a:r>
            <a:r>
              <a:rPr lang="en-US" altLang="ja-JP" dirty="0" smtClean="0">
                <a:solidFill>
                  <a:schemeClr val="tx1"/>
                </a:solidFill>
                <a:latin typeface="Segoe" pitchFamily="34" charset="0"/>
              </a:rPr>
              <a:t>Silverlight 3</a:t>
            </a:r>
            <a:r>
              <a:rPr lang="ja-JP" altLang="ja-JP" dirty="0" smtClean="0">
                <a:solidFill>
                  <a:schemeClr val="tx1"/>
                </a:solidFill>
                <a:latin typeface="Segoe" pitchFamily="34" charset="0"/>
              </a:rPr>
              <a:t>のメディア機能</a:t>
            </a:r>
            <a:endParaRPr lang="en-US" altLang="ja-JP" dirty="0" smtClean="0">
              <a:solidFill>
                <a:schemeClr val="tx1"/>
              </a:solidFill>
              <a:latin typeface="Segoe" pitchFamily="34" charset="0"/>
            </a:endParaRPr>
          </a:p>
          <a:p>
            <a:pPr lvl="1"/>
            <a:r>
              <a:rPr lang="ja-JP" altLang="en-US" dirty="0" smtClean="0">
                <a:solidFill>
                  <a:schemeClr val="tx1"/>
                </a:solidFill>
                <a:latin typeface="Segoe" pitchFamily="34" charset="0"/>
              </a:rPr>
              <a:t>ゲスト　</a:t>
            </a:r>
            <a:r>
              <a:rPr lang="en-US" altLang="ja-JP" dirty="0" smtClean="0">
                <a:solidFill>
                  <a:schemeClr val="tx1"/>
                </a:solidFill>
                <a:latin typeface="Segoe" pitchFamily="34" charset="0"/>
              </a:rPr>
              <a:t>(</a:t>
            </a:r>
            <a:r>
              <a:rPr lang="ja-JP" altLang="en-US" dirty="0" smtClean="0">
                <a:solidFill>
                  <a:schemeClr val="tx1"/>
                </a:solidFill>
                <a:latin typeface="Segoe" pitchFamily="34" charset="0"/>
              </a:rPr>
              <a:t>株</a:t>
            </a:r>
            <a:r>
              <a:rPr lang="en-US" altLang="ja-JP" dirty="0" smtClean="0">
                <a:solidFill>
                  <a:schemeClr val="tx1"/>
                </a:solidFill>
                <a:latin typeface="Segoe" pitchFamily="34" charset="0"/>
              </a:rPr>
              <a:t>)</a:t>
            </a:r>
            <a:r>
              <a:rPr lang="ja-JP" altLang="en-US" dirty="0" smtClean="0">
                <a:solidFill>
                  <a:schemeClr val="tx1"/>
                </a:solidFill>
                <a:latin typeface="Segoe" pitchFamily="34" charset="0"/>
              </a:rPr>
              <a:t>日本国際放送様</a:t>
            </a:r>
            <a:endParaRPr lang="en-US" altLang="ja-JP" dirty="0" smtClean="0"/>
          </a:p>
          <a:p>
            <a:r>
              <a:rPr lang="en-US" altLang="ja-JP"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pitchFamily="34" charset="0"/>
              </a:rPr>
              <a:t>Capture &amp; Create</a:t>
            </a:r>
            <a:r>
              <a:rPr lang="ja-JP" altLang="en-US" dirty="0" smtClean="0">
                <a:solidFill>
                  <a:schemeClr val="tx1"/>
                </a:solidFill>
                <a:latin typeface="Segoe" pitchFamily="34" charset="0"/>
              </a:rPr>
              <a:t>：</a:t>
            </a:r>
            <a:endParaRPr lang="en-US" altLang="ja-JP" dirty="0" smtClean="0">
              <a:solidFill>
                <a:schemeClr val="tx1"/>
              </a:solidFill>
              <a:latin typeface="Segoe" pitchFamily="34" charset="0"/>
            </a:endParaRPr>
          </a:p>
          <a:p>
            <a:pPr lvl="1"/>
            <a:r>
              <a:rPr lang="ja-JP" altLang="ja-JP" dirty="0" smtClean="0">
                <a:solidFill>
                  <a:schemeClr val="tx1"/>
                </a:solidFill>
                <a:latin typeface="Segoe" pitchFamily="34" charset="0"/>
              </a:rPr>
              <a:t>エンコードと</a:t>
            </a:r>
            <a:r>
              <a:rPr lang="ja-JP" altLang="en-US" dirty="0" smtClean="0">
                <a:solidFill>
                  <a:schemeClr val="tx1"/>
                </a:solidFill>
                <a:latin typeface="Segoe" pitchFamily="34" charset="0"/>
              </a:rPr>
              <a:t>メディア</a:t>
            </a:r>
            <a:r>
              <a:rPr lang="ja-JP" altLang="ja-JP" dirty="0" smtClean="0">
                <a:solidFill>
                  <a:schemeClr val="tx1"/>
                </a:solidFill>
                <a:latin typeface="Segoe" pitchFamily="34" charset="0"/>
              </a:rPr>
              <a:t>プレイヤー作成</a:t>
            </a:r>
            <a:endParaRPr lang="en-US" altLang="ja-JP" dirty="0" smtClean="0">
              <a:solidFill>
                <a:schemeClr val="tx1"/>
              </a:solidFill>
              <a:latin typeface="Segoe" pitchFamily="34" charset="0"/>
            </a:endParaRPr>
          </a:p>
          <a:p>
            <a:r>
              <a:rPr lang="en-US" altLang="ja-JP"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pitchFamily="34" charset="0"/>
              </a:rPr>
              <a:t>Deliver</a:t>
            </a:r>
            <a:r>
              <a:rPr lang="ja-JP" altLang="en-US" dirty="0" smtClean="0">
                <a:solidFill>
                  <a:schemeClr val="tx1"/>
                </a:solidFill>
                <a:latin typeface="Segoe" pitchFamily="34" charset="0"/>
              </a:rPr>
              <a:t>：</a:t>
            </a:r>
            <a:endParaRPr lang="en-US" altLang="ja-JP" dirty="0" smtClean="0">
              <a:solidFill>
                <a:schemeClr val="tx1"/>
              </a:solidFill>
              <a:latin typeface="Segoe" pitchFamily="34" charset="0"/>
            </a:endParaRPr>
          </a:p>
          <a:p>
            <a:pPr lvl="1"/>
            <a:r>
              <a:rPr lang="ja-JP" altLang="ja-JP" dirty="0" smtClean="0">
                <a:solidFill>
                  <a:schemeClr val="tx1"/>
                </a:solidFill>
                <a:latin typeface="Segoe" pitchFamily="34" charset="0"/>
              </a:rPr>
              <a:t>メディア配信方式の今までとこれから</a:t>
            </a:r>
            <a:endParaRPr lang="en-US" altLang="ja-JP" dirty="0" smtClean="0"/>
          </a:p>
          <a:p>
            <a:pPr lvl="1"/>
            <a:r>
              <a:rPr lang="ja-JP" altLang="en-US" dirty="0" smtClean="0"/>
              <a:t>ゲスト　</a:t>
            </a:r>
            <a:r>
              <a:rPr lang="en-US" altLang="ja-JP" dirty="0" smtClean="0"/>
              <a:t>(</a:t>
            </a:r>
            <a:r>
              <a:rPr lang="ja-JP" altLang="en-US" dirty="0" smtClean="0"/>
              <a:t>株</a:t>
            </a:r>
            <a:r>
              <a:rPr lang="en-US" altLang="ja-JP" dirty="0" smtClean="0"/>
              <a:t>)</a:t>
            </a:r>
            <a:r>
              <a:rPr lang="ja-JP" altLang="en-US" dirty="0" smtClean="0"/>
              <a:t>インターネットイニシアティブ様</a:t>
            </a:r>
            <a:endParaRPr lang="en-US" altLang="ja-JP" dirty="0" smtClean="0"/>
          </a:p>
          <a:p>
            <a:r>
              <a:rPr lang="en-US" altLang="ja-JP"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pitchFamily="34" charset="0"/>
              </a:rPr>
              <a:t>Business Integration</a:t>
            </a:r>
            <a:r>
              <a:rPr lang="ja-JP" altLang="en-US" dirty="0" smtClean="0">
                <a:solidFill>
                  <a:schemeClr val="tx1"/>
                </a:solidFill>
                <a:latin typeface="Segoe" pitchFamily="34" charset="0"/>
              </a:rPr>
              <a:t>：</a:t>
            </a:r>
            <a:endParaRPr lang="en-US" altLang="ja-JP" dirty="0" smtClean="0">
              <a:solidFill>
                <a:schemeClr val="tx1"/>
              </a:solidFill>
              <a:latin typeface="Segoe" pitchFamily="34" charset="0"/>
            </a:endParaRPr>
          </a:p>
          <a:p>
            <a:pPr lvl="1"/>
            <a:r>
              <a:rPr lang="en-US" altLang="ja-JP" dirty="0" smtClean="0">
                <a:solidFill>
                  <a:schemeClr val="tx1"/>
                </a:solidFill>
                <a:latin typeface="Segoe" pitchFamily="34" charset="0"/>
              </a:rPr>
              <a:t>Silverlight DRM</a:t>
            </a:r>
            <a:r>
              <a:rPr lang="ja-JP" altLang="ja-JP" dirty="0" smtClean="0">
                <a:solidFill>
                  <a:schemeClr val="tx1"/>
                </a:solidFill>
                <a:latin typeface="Segoe" pitchFamily="34" charset="0"/>
              </a:rPr>
              <a:t>とシステムインテグレーション </a:t>
            </a:r>
            <a:endParaRPr lang="en-US" altLang="ja-JP" dirty="0" smtClean="0"/>
          </a:p>
          <a:p>
            <a:r>
              <a:rPr lang="ja-JP"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まとめ</a:t>
            </a:r>
            <a:endParaRPr lang="en-US" altLang="ja-JP"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dirty="0" smtClean="0"/>
              <a:t>"</a:t>
            </a:r>
            <a:r>
              <a:rPr lang="ja-JP" altLang="en-US" dirty="0" smtClean="0"/>
              <a:t>ラスト マイル チャレンジ</a:t>
            </a:r>
            <a:r>
              <a:rPr dirty="0" smtClean="0"/>
              <a:t>"</a:t>
            </a:r>
            <a:endParaRPr lang="en-US" sz="3600" dirty="0"/>
          </a:p>
        </p:txBody>
      </p:sp>
      <p:sp>
        <p:nvSpPr>
          <p:cNvPr id="3" name="Content Placeholder 2"/>
          <p:cNvSpPr>
            <a:spLocks noGrp="1"/>
          </p:cNvSpPr>
          <p:nvPr>
            <p:ph idx="4294967295"/>
          </p:nvPr>
        </p:nvSpPr>
        <p:spPr>
          <a:xfrm>
            <a:off x="0" y="1412875"/>
            <a:ext cx="8382000" cy="984250"/>
          </a:xfrm>
        </p:spPr>
        <p:txBody>
          <a:bodyPr/>
          <a:lstStyle/>
          <a:p>
            <a:endParaRPr lang="en-US" dirty="0" smtClean="0"/>
          </a:p>
          <a:p>
            <a:pPr>
              <a:buNone/>
            </a:pPr>
            <a:endParaRPr lang="en-US" dirty="0" smtClean="0"/>
          </a:p>
        </p:txBody>
      </p:sp>
      <p:grpSp>
        <p:nvGrpSpPr>
          <p:cNvPr id="4" name="Group 3"/>
          <p:cNvGrpSpPr>
            <a:grpSpLocks noChangeAspect="1"/>
          </p:cNvGrpSpPr>
          <p:nvPr/>
        </p:nvGrpSpPr>
        <p:grpSpPr>
          <a:xfrm>
            <a:off x="533400" y="2743200"/>
            <a:ext cx="1307379" cy="1795057"/>
            <a:chOff x="5791200" y="5748743"/>
            <a:chExt cx="807896" cy="1109257"/>
          </a:xfrm>
        </p:grpSpPr>
        <p:pic>
          <p:nvPicPr>
            <p:cNvPr id="5" name="Picture 14" descr="C:\Users\chriskno.REDMOND\AppData\Local\Microsoft\Windows\Temporary Internet Files\Content.IE5\5KI42CG6\MCj04247900000[1].wmf"/>
            <p:cNvPicPr>
              <a:picLocks noChangeAspect="1" noChangeArrowheads="1"/>
            </p:cNvPicPr>
            <p:nvPr/>
          </p:nvPicPr>
          <p:blipFill>
            <a:blip r:embed="rId4" cstate="print"/>
            <a:stretch>
              <a:fillRect/>
            </a:stretch>
          </p:blipFill>
          <p:spPr bwMode="auto">
            <a:xfrm>
              <a:off x="6172200" y="5748743"/>
              <a:ext cx="426896" cy="1109257"/>
            </a:xfrm>
            <a:prstGeom prst="rect">
              <a:avLst/>
            </a:prstGeom>
            <a:noFill/>
          </p:spPr>
        </p:pic>
        <p:pic>
          <p:nvPicPr>
            <p:cNvPr id="6" name="Picture 7"/>
            <p:cNvPicPr>
              <a:picLocks noChangeAspect="1" noChangeArrowheads="1"/>
            </p:cNvPicPr>
            <p:nvPr/>
          </p:nvPicPr>
          <p:blipFill>
            <a:blip r:embed="rId5"/>
            <a:srcRect/>
            <a:stretch>
              <a:fillRect/>
            </a:stretch>
          </p:blipFill>
          <p:spPr bwMode="auto">
            <a:xfrm>
              <a:off x="5791200" y="6334721"/>
              <a:ext cx="535125" cy="523279"/>
            </a:xfrm>
            <a:prstGeom prst="rect">
              <a:avLst/>
            </a:prstGeom>
            <a:noFill/>
            <a:ln w="9525">
              <a:noFill/>
              <a:miter lim="800000"/>
              <a:headEnd/>
              <a:tailEnd/>
            </a:ln>
            <a:effectLst/>
          </p:spPr>
        </p:pic>
      </p:grpSp>
      <p:pic>
        <p:nvPicPr>
          <p:cNvPr id="7" name="Picture 11" descr="C:\Users\chriskno.REDMOND\AppData\Local\Microsoft\Windows\Temporary Internet Files\Content.IE5\3B1GS79Q\MCj04241920000[1].wmf"/>
          <p:cNvPicPr>
            <a:picLocks noChangeAspect="1" noChangeArrowheads="1"/>
          </p:cNvPicPr>
          <p:nvPr/>
        </p:nvPicPr>
        <p:blipFill>
          <a:blip r:embed="rId6"/>
          <a:stretch>
            <a:fillRect/>
          </a:stretch>
        </p:blipFill>
        <p:spPr bwMode="auto">
          <a:xfrm>
            <a:off x="5791200" y="3276600"/>
            <a:ext cx="1143000" cy="967442"/>
          </a:xfrm>
          <a:prstGeom prst="rect">
            <a:avLst/>
          </a:prstGeom>
          <a:noFill/>
        </p:spPr>
      </p:pic>
      <p:pic>
        <p:nvPicPr>
          <p:cNvPr id="9" name="Picture 17" descr="C:\Program Files\Microsoft Office\MEDIA\CAGCAT10\j0285750.wmf"/>
          <p:cNvPicPr>
            <a:picLocks noChangeAspect="1" noChangeArrowheads="1"/>
          </p:cNvPicPr>
          <p:nvPr/>
        </p:nvPicPr>
        <p:blipFill>
          <a:blip r:embed="rId7" cstate="print"/>
          <a:stretch>
            <a:fillRect/>
          </a:stretch>
        </p:blipFill>
        <p:spPr bwMode="auto">
          <a:xfrm>
            <a:off x="5715000" y="1600200"/>
            <a:ext cx="1320326" cy="1230082"/>
          </a:xfrm>
          <a:prstGeom prst="rect">
            <a:avLst/>
          </a:prstGeom>
          <a:noFill/>
        </p:spPr>
      </p:pic>
      <p:pic>
        <p:nvPicPr>
          <p:cNvPr id="10" name="Picture 17" descr="C:\Program Files\Microsoft Office\MEDIA\CAGCAT10\j0285750.wmf"/>
          <p:cNvPicPr>
            <a:picLocks noChangeAspect="1" noChangeArrowheads="1"/>
          </p:cNvPicPr>
          <p:nvPr/>
        </p:nvPicPr>
        <p:blipFill>
          <a:blip r:embed="rId7" cstate="print"/>
          <a:stretch>
            <a:fillRect/>
          </a:stretch>
        </p:blipFill>
        <p:spPr bwMode="auto">
          <a:xfrm>
            <a:off x="5715000" y="4495800"/>
            <a:ext cx="1320326" cy="1230082"/>
          </a:xfrm>
          <a:prstGeom prst="rect">
            <a:avLst/>
          </a:prstGeom>
          <a:noFill/>
        </p:spPr>
      </p:pic>
      <p:sp>
        <p:nvSpPr>
          <p:cNvPr id="11" name="Line Callout 2 (Accent Bar) 10"/>
          <p:cNvSpPr/>
          <p:nvPr/>
        </p:nvSpPr>
        <p:spPr bwMode="auto">
          <a:xfrm flipH="1">
            <a:off x="152400" y="1905000"/>
            <a:ext cx="990600" cy="609600"/>
          </a:xfrm>
          <a:prstGeom prst="accentCallout2">
            <a:avLst>
              <a:gd name="adj1" fmla="val 45139"/>
              <a:gd name="adj2" fmla="val -7440"/>
              <a:gd name="adj3" fmla="val 45012"/>
              <a:gd name="adj4" fmla="val -31890"/>
              <a:gd name="adj5" fmla="val 142066"/>
              <a:gd name="adj6" fmla="val -45093"/>
            </a:avLst>
          </a:prstGeom>
          <a:noFill/>
          <a:ln w="38100">
            <a:solidFill>
              <a:schemeClr val="accent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1400" dirty="0" smtClean="0">
                <a:solidFill>
                  <a:srgbClr val="FFFFFF"/>
                </a:solidFill>
                <a:effectLst>
                  <a:outerShdw blurRad="38100" dist="38100" dir="2700000" algn="tl">
                    <a:srgbClr val="000000">
                      <a:alpha val="43137"/>
                    </a:srgbClr>
                  </a:outerShdw>
                </a:effectLst>
                <a:latin typeface="Calibri" pitchFamily="34" charset="0"/>
              </a:rPr>
              <a:t>エッジ</a:t>
            </a:r>
            <a:endParaRPr lang="en-US" altLang="ja-JP" sz="1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1400" dirty="0" smtClean="0">
                <a:solidFill>
                  <a:srgbClr val="FFFFFF"/>
                </a:solidFill>
                <a:effectLst>
                  <a:outerShdw blurRad="38100" dist="38100" dir="2700000" algn="tl">
                    <a:srgbClr val="000000">
                      <a:alpha val="43137"/>
                    </a:srgbClr>
                  </a:outerShdw>
                </a:effectLst>
                <a:latin typeface="Calibri" pitchFamily="34" charset="0"/>
              </a:rPr>
              <a:t>サーバー</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Left Brace 12"/>
          <p:cNvSpPr/>
          <p:nvPr/>
        </p:nvSpPr>
        <p:spPr>
          <a:xfrm rot="16200000">
            <a:off x="3848100" y="4152900"/>
            <a:ext cx="457200" cy="4038600"/>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4" name="TextBox 13"/>
          <p:cNvSpPr txBox="1"/>
          <p:nvPr/>
        </p:nvSpPr>
        <p:spPr>
          <a:xfrm>
            <a:off x="1143000" y="6320135"/>
            <a:ext cx="6858024" cy="461665"/>
          </a:xfrm>
          <a:prstGeom prst="rect">
            <a:avLst/>
          </a:prstGeom>
          <a:noFill/>
        </p:spPr>
        <p:txBody>
          <a:bodyPr wrap="square" rtlCol="0">
            <a:spAutoFit/>
          </a:bodyPr>
          <a:lstStyle/>
          <a:p>
            <a:pPr algn="ctr"/>
            <a:r>
              <a:rPr lang="ja-JP" altLang="en-US" sz="2400" dirty="0" smtClean="0">
                <a:gradFill>
                  <a:gsLst>
                    <a:gs pos="70000">
                      <a:schemeClr val="tx1"/>
                    </a:gs>
                    <a:gs pos="100000">
                      <a:schemeClr val="tx1"/>
                    </a:gs>
                  </a:gsLst>
                  <a:lin ang="16200000" scaled="0"/>
                </a:gradFill>
              </a:rPr>
              <a:t>サーバーからクライアントに至るラストマイル</a:t>
            </a:r>
            <a:endParaRPr lang="en-US" sz="2400" dirty="0" smtClean="0">
              <a:gradFill>
                <a:gsLst>
                  <a:gs pos="70000">
                    <a:schemeClr val="tx1"/>
                  </a:gs>
                  <a:gs pos="100000">
                    <a:schemeClr val="tx1"/>
                  </a:gs>
                </a:gsLst>
                <a:lin ang="16200000" scaled="0"/>
              </a:gradFill>
            </a:endParaRPr>
          </a:p>
        </p:txBody>
      </p:sp>
      <p:sp>
        <p:nvSpPr>
          <p:cNvPr id="17" name="Curved Down Arrow 16"/>
          <p:cNvSpPr/>
          <p:nvPr/>
        </p:nvSpPr>
        <p:spPr bwMode="auto">
          <a:xfrm rot="21238406">
            <a:off x="1741187" y="1872100"/>
            <a:ext cx="4380624" cy="6858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Can 15"/>
          <p:cNvSpPr/>
          <p:nvPr/>
        </p:nvSpPr>
        <p:spPr bwMode="auto">
          <a:xfrm rot="5400000">
            <a:off x="3733800" y="990600"/>
            <a:ext cx="342900" cy="1866900"/>
          </a:xfrm>
          <a:prstGeom prst="can">
            <a:avLst/>
          </a:prstGeom>
          <a:solidFill>
            <a:schemeClr val="accent5"/>
          </a:solidFill>
          <a:ln w="38100">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8" name="Line Callout 2 (Accent Bar) 17"/>
          <p:cNvSpPr/>
          <p:nvPr/>
        </p:nvSpPr>
        <p:spPr bwMode="auto">
          <a:xfrm flipH="1">
            <a:off x="3962400" y="914400"/>
            <a:ext cx="1905000" cy="609600"/>
          </a:xfrm>
          <a:prstGeom prst="accentCallout2">
            <a:avLst>
              <a:gd name="adj1" fmla="val 45139"/>
              <a:gd name="adj2" fmla="val -7440"/>
              <a:gd name="adj3" fmla="val 43182"/>
              <a:gd name="adj4" fmla="val -16888"/>
              <a:gd name="adj5" fmla="val 119058"/>
              <a:gd name="adj6" fmla="val -28469"/>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u="sng" dirty="0" smtClean="0">
                <a:solidFill>
                  <a:srgbClr val="FFFFFF"/>
                </a:solidFill>
                <a:effectLst>
                  <a:outerShdw blurRad="38100" dist="38100" dir="2700000" algn="tl">
                    <a:srgbClr val="000000">
                      <a:alpha val="43137"/>
                    </a:srgbClr>
                  </a:outerShdw>
                </a:effectLst>
                <a:latin typeface="Calibri" pitchFamily="34" charset="0"/>
              </a:rPr>
              <a:t>低速</a:t>
            </a:r>
            <a:r>
              <a:rPr lang="en-US" sz="2000" dirty="0" smtClean="0">
                <a:solidFill>
                  <a:srgbClr val="FFFFFF"/>
                </a:solidFill>
                <a:effectLst>
                  <a:outerShdw blurRad="38100" dist="38100" dir="2700000" algn="tl">
                    <a:srgbClr val="000000">
                      <a:alpha val="43137"/>
                    </a:srgbClr>
                  </a:outerShdw>
                </a:effectLst>
                <a:latin typeface="Calibri" pitchFamily="34" charset="0"/>
              </a:rPr>
              <a:t> </a:t>
            </a:r>
            <a:r>
              <a:rPr lang="ja-JP" altLang="en-US" sz="2000" dirty="0" smtClean="0">
                <a:solidFill>
                  <a:srgbClr val="FFFFFF"/>
                </a:solidFill>
                <a:effectLst>
                  <a:outerShdw blurRad="38100" dist="38100" dir="2700000" algn="tl">
                    <a:srgbClr val="000000">
                      <a:alpha val="43137"/>
                    </a:srgbClr>
                  </a:outerShdw>
                </a:effectLst>
                <a:latin typeface="Calibri" pitchFamily="34" charset="0"/>
              </a:rPr>
              <a:t>帯域</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高速</a:t>
            </a:r>
            <a:r>
              <a:rPr lang="en-US" sz="2000" dirty="0" smtClean="0">
                <a:solidFill>
                  <a:srgbClr val="FFFFFF"/>
                </a:solidFill>
                <a:effectLst>
                  <a:outerShdw blurRad="38100" dist="38100" dir="2700000" algn="tl">
                    <a:srgbClr val="000000">
                      <a:alpha val="43137"/>
                    </a:srgbClr>
                  </a:outerShdw>
                </a:effectLst>
                <a:latin typeface="Calibri" pitchFamily="34" charset="0"/>
              </a:rPr>
              <a:t> CPU </a:t>
            </a:r>
          </a:p>
        </p:txBody>
      </p:sp>
      <p:sp>
        <p:nvSpPr>
          <p:cNvPr id="20" name="Curved Down Arrow 19"/>
          <p:cNvSpPr/>
          <p:nvPr/>
        </p:nvSpPr>
        <p:spPr bwMode="auto">
          <a:xfrm>
            <a:off x="1828800" y="3048000"/>
            <a:ext cx="4304424" cy="6858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9" name="Can 18"/>
          <p:cNvSpPr/>
          <p:nvPr/>
        </p:nvSpPr>
        <p:spPr bwMode="auto">
          <a:xfrm rot="5400000">
            <a:off x="3486150" y="2152650"/>
            <a:ext cx="838200" cy="2019300"/>
          </a:xfrm>
          <a:prstGeom prst="can">
            <a:avLst/>
          </a:prstGeom>
          <a:solidFill>
            <a:schemeClr val="accent5"/>
          </a:solidFill>
          <a:ln w="38100">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Line Callout 2 (Accent Bar) 20"/>
          <p:cNvSpPr/>
          <p:nvPr/>
        </p:nvSpPr>
        <p:spPr bwMode="auto">
          <a:xfrm flipH="1">
            <a:off x="3352800" y="3657600"/>
            <a:ext cx="1905000" cy="609600"/>
          </a:xfrm>
          <a:prstGeom prst="accentCallout2">
            <a:avLst>
              <a:gd name="adj1" fmla="val 50627"/>
              <a:gd name="adj2" fmla="val -7440"/>
              <a:gd name="adj3" fmla="val 52328"/>
              <a:gd name="adj4" fmla="val -17474"/>
              <a:gd name="adj5" fmla="val 44058"/>
              <a:gd name="adj6" fmla="val -27883"/>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高速</a:t>
            </a:r>
            <a:r>
              <a:rPr lang="en-US" sz="2000" dirty="0" smtClean="0">
                <a:solidFill>
                  <a:srgbClr val="FFFFFF"/>
                </a:solidFill>
                <a:effectLst>
                  <a:outerShdw blurRad="38100" dist="38100" dir="2700000" algn="tl">
                    <a:srgbClr val="000000">
                      <a:alpha val="43137"/>
                    </a:srgbClr>
                  </a:outerShdw>
                </a:effectLst>
                <a:latin typeface="Calibri" pitchFamily="34" charset="0"/>
              </a:rPr>
              <a:t> </a:t>
            </a:r>
            <a:r>
              <a:rPr lang="ja-JP" altLang="en-US" sz="2000" dirty="0" smtClean="0">
                <a:solidFill>
                  <a:srgbClr val="FFFFFF"/>
                </a:solidFill>
                <a:effectLst>
                  <a:outerShdw blurRad="38100" dist="38100" dir="2700000" algn="tl">
                    <a:srgbClr val="000000">
                      <a:alpha val="43137"/>
                    </a:srgbClr>
                  </a:outerShdw>
                </a:effectLst>
                <a:latin typeface="Calibri" pitchFamily="34" charset="0"/>
              </a:rPr>
              <a:t>帯域</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u="sng" dirty="0" smtClean="0">
                <a:solidFill>
                  <a:srgbClr val="FFFFFF"/>
                </a:solidFill>
                <a:effectLst>
                  <a:outerShdw blurRad="38100" dist="38100" dir="2700000" algn="tl">
                    <a:srgbClr val="000000">
                      <a:alpha val="43137"/>
                    </a:srgbClr>
                  </a:outerShdw>
                </a:effectLst>
                <a:latin typeface="Calibri" pitchFamily="34" charset="0"/>
              </a:rPr>
              <a:t>低速</a:t>
            </a:r>
            <a:r>
              <a:rPr lang="en-US" sz="2000" dirty="0" smtClean="0">
                <a:solidFill>
                  <a:srgbClr val="FFFFFF"/>
                </a:solidFill>
                <a:effectLst>
                  <a:outerShdw blurRad="38100" dist="38100" dir="2700000" algn="tl">
                    <a:srgbClr val="000000">
                      <a:alpha val="43137"/>
                    </a:srgbClr>
                  </a:outerShdw>
                </a:effectLst>
                <a:latin typeface="Calibri" pitchFamily="34" charset="0"/>
              </a:rPr>
              <a:t> CPU </a:t>
            </a:r>
          </a:p>
        </p:txBody>
      </p:sp>
      <p:sp>
        <p:nvSpPr>
          <p:cNvPr id="22" name="Curved Down Arrow 21"/>
          <p:cNvSpPr/>
          <p:nvPr/>
        </p:nvSpPr>
        <p:spPr bwMode="auto">
          <a:xfrm rot="451088" flipV="1">
            <a:off x="1707835" y="4476296"/>
            <a:ext cx="4585418" cy="7620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3" name="Can 22"/>
          <p:cNvSpPr/>
          <p:nvPr/>
        </p:nvSpPr>
        <p:spPr bwMode="auto">
          <a:xfrm rot="5400000">
            <a:off x="3486150" y="3981450"/>
            <a:ext cx="838200" cy="2019300"/>
          </a:xfrm>
          <a:prstGeom prst="can">
            <a:avLst/>
          </a:prstGeom>
          <a:solidFill>
            <a:schemeClr val="accent5"/>
          </a:solidFill>
          <a:ln w="38100">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4" name="Line Callout 2 (Accent Bar) 23"/>
          <p:cNvSpPr/>
          <p:nvPr/>
        </p:nvSpPr>
        <p:spPr bwMode="auto">
          <a:xfrm>
            <a:off x="7072330" y="928670"/>
            <a:ext cx="2057400" cy="609600"/>
          </a:xfrm>
          <a:prstGeom prst="accentCallout2">
            <a:avLst>
              <a:gd name="adj1" fmla="val 45139"/>
              <a:gd name="adj2" fmla="val -7440"/>
              <a:gd name="adj3" fmla="val 45011"/>
              <a:gd name="adj4" fmla="val -19083"/>
              <a:gd name="adj5" fmla="val 113570"/>
              <a:gd name="adj6" fmla="val -26274"/>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rPr>
              <a:t>“</a:t>
            </a:r>
            <a:r>
              <a:rPr lang="ja-JP" altLang="en-US" dirty="0" smtClean="0">
                <a:solidFill>
                  <a:srgbClr val="FFFFFF"/>
                </a:solidFill>
                <a:effectLst>
                  <a:outerShdw blurRad="38100" dist="38100" dir="2700000" algn="tl">
                    <a:srgbClr val="000000">
                      <a:alpha val="43137"/>
                    </a:srgbClr>
                  </a:outerShdw>
                </a:effectLst>
                <a:latin typeface="Calibri" pitchFamily="34" charset="0"/>
              </a:rPr>
              <a:t>ダウンロードできる最高品質</a:t>
            </a:r>
            <a:r>
              <a:rPr lang="en-US"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25" name="Line Callout 2 (Accent Bar) 24"/>
          <p:cNvSpPr/>
          <p:nvPr/>
        </p:nvSpPr>
        <p:spPr bwMode="auto">
          <a:xfrm flipH="1">
            <a:off x="3048000" y="5462606"/>
            <a:ext cx="1905000" cy="609600"/>
          </a:xfrm>
          <a:prstGeom prst="accentCallout2">
            <a:avLst>
              <a:gd name="adj1" fmla="val 45139"/>
              <a:gd name="adj2" fmla="val -7440"/>
              <a:gd name="adj3" fmla="val 43112"/>
              <a:gd name="adj4" fmla="val -17022"/>
              <a:gd name="adj5" fmla="val 15392"/>
              <a:gd name="adj6" fmla="val -42696"/>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高速 帯域</a:t>
            </a:r>
            <a:endParaRPr lang="en-US" altLang="ja-JP"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ja-JP" altLang="en-US" sz="2000" dirty="0" smtClean="0">
                <a:solidFill>
                  <a:srgbClr val="FFFFFF"/>
                </a:solidFill>
                <a:effectLst>
                  <a:outerShdw blurRad="38100" dist="38100" dir="2700000" algn="tl">
                    <a:srgbClr val="000000">
                      <a:alpha val="43137"/>
                    </a:srgbClr>
                  </a:outerShdw>
                </a:effectLst>
                <a:latin typeface="Calibri" pitchFamily="34" charset="0"/>
              </a:rPr>
              <a:t>高速</a:t>
            </a:r>
            <a:r>
              <a:rPr lang="en-US" sz="2000" dirty="0" smtClean="0">
                <a:solidFill>
                  <a:srgbClr val="FFFFFF"/>
                </a:solidFill>
                <a:effectLst>
                  <a:outerShdw blurRad="38100" dist="38100" dir="2700000" algn="tl">
                    <a:srgbClr val="000000">
                      <a:alpha val="43137"/>
                    </a:srgbClr>
                  </a:outerShdw>
                </a:effectLst>
                <a:latin typeface="Calibri" pitchFamily="34" charset="0"/>
              </a:rPr>
              <a:t> CPU</a:t>
            </a:r>
          </a:p>
        </p:txBody>
      </p:sp>
      <p:sp>
        <p:nvSpPr>
          <p:cNvPr id="26" name="Line Callout 2 (Accent Bar) 25"/>
          <p:cNvSpPr/>
          <p:nvPr/>
        </p:nvSpPr>
        <p:spPr bwMode="auto">
          <a:xfrm>
            <a:off x="7162800" y="2667000"/>
            <a:ext cx="1981200" cy="609600"/>
          </a:xfrm>
          <a:prstGeom prst="accentCallout2">
            <a:avLst>
              <a:gd name="adj1" fmla="val 45139"/>
              <a:gd name="adj2" fmla="val -7440"/>
              <a:gd name="adj3" fmla="val 45011"/>
              <a:gd name="adj4" fmla="val -19083"/>
              <a:gd name="adj5" fmla="val 113570"/>
              <a:gd name="adj6" fmla="val -26274"/>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rPr>
              <a:t>“</a:t>
            </a:r>
            <a:r>
              <a:rPr lang="ja-JP" altLang="en-US" dirty="0" smtClean="0">
                <a:solidFill>
                  <a:srgbClr val="FFFFFF"/>
                </a:solidFill>
                <a:effectLst>
                  <a:outerShdw blurRad="38100" dist="38100" dir="2700000" algn="tl">
                    <a:srgbClr val="000000">
                      <a:alpha val="43137"/>
                    </a:srgbClr>
                  </a:outerShdw>
                </a:effectLst>
                <a:latin typeface="Calibri" pitchFamily="34" charset="0"/>
              </a:rPr>
              <a:t>レンダリングできる最高品質</a:t>
            </a:r>
            <a:r>
              <a:rPr lang="en-US"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27" name="Line Callout 2 (Accent Bar) 26"/>
          <p:cNvSpPr/>
          <p:nvPr/>
        </p:nvSpPr>
        <p:spPr bwMode="auto">
          <a:xfrm>
            <a:off x="7162800" y="3810000"/>
            <a:ext cx="1524000" cy="609600"/>
          </a:xfrm>
          <a:prstGeom prst="accentCallout2">
            <a:avLst>
              <a:gd name="adj1" fmla="val 45139"/>
              <a:gd name="adj2" fmla="val -7440"/>
              <a:gd name="adj3" fmla="val 45011"/>
              <a:gd name="adj4" fmla="val -19083"/>
              <a:gd name="adj5" fmla="val 113570"/>
              <a:gd name="adj6" fmla="val -26274"/>
            </a:avLst>
          </a:prstGeom>
          <a:noFill/>
          <a:ln w="3810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rPr>
              <a:t>“</a:t>
            </a:r>
            <a:r>
              <a:rPr lang="ja-JP" altLang="en-US" dirty="0" smtClean="0">
                <a:solidFill>
                  <a:srgbClr val="FFFFFF"/>
                </a:solidFill>
                <a:effectLst>
                  <a:outerShdw blurRad="38100" dist="38100" dir="2700000" algn="tl">
                    <a:srgbClr val="000000">
                      <a:alpha val="43137"/>
                    </a:srgbClr>
                  </a:outerShdw>
                </a:effectLst>
                <a:latin typeface="Calibri" pitchFamily="34" charset="0"/>
              </a:rPr>
              <a:t>とにかく</a:t>
            </a:r>
            <a:r>
              <a:rPr lang="en-US" altLang="ja-JP" dirty="0" smtClean="0">
                <a:solidFill>
                  <a:srgbClr val="FFFFFF"/>
                </a:solidFill>
                <a:effectLst>
                  <a:outerShdw blurRad="38100" dist="38100" dir="2700000" algn="tl">
                    <a:srgbClr val="000000">
                      <a:alpha val="43137"/>
                    </a:srgbClr>
                  </a:outerShdw>
                </a:effectLst>
                <a:latin typeface="Calibri" pitchFamily="34" charset="0"/>
              </a:rPr>
              <a:t/>
            </a:r>
            <a:br>
              <a:rPr lang="en-US" altLang="ja-JP" dirty="0" smtClean="0">
                <a:solidFill>
                  <a:srgbClr val="FFFFFF"/>
                </a:solidFill>
                <a:effectLst>
                  <a:outerShdw blurRad="38100" dist="38100" dir="2700000" algn="tl">
                    <a:srgbClr val="000000">
                      <a:alpha val="43137"/>
                    </a:srgbClr>
                  </a:outerShdw>
                </a:effectLst>
                <a:latin typeface="Calibri" pitchFamily="34" charset="0"/>
              </a:rPr>
            </a:br>
            <a:r>
              <a:rPr lang="ja-JP" altLang="en-US" dirty="0" smtClean="0">
                <a:solidFill>
                  <a:srgbClr val="FFFFFF"/>
                </a:solidFill>
                <a:effectLst>
                  <a:outerShdw blurRad="38100" dist="38100" dir="2700000" algn="tl">
                    <a:srgbClr val="000000">
                      <a:alpha val="43137"/>
                    </a:srgbClr>
                  </a:outerShdw>
                </a:effectLst>
                <a:latin typeface="Calibri" pitchFamily="34" charset="0"/>
              </a:rPr>
              <a:t>最高品質</a:t>
            </a:r>
            <a:r>
              <a:rPr lang="en-US"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28" name="Up-Down Arrow 27"/>
          <p:cNvSpPr/>
          <p:nvPr/>
        </p:nvSpPr>
        <p:spPr bwMode="auto">
          <a:xfrm>
            <a:off x="5943600" y="1600200"/>
            <a:ext cx="1066800" cy="3429000"/>
          </a:xfrm>
          <a:prstGeom prst="up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6786546" y="5286388"/>
            <a:ext cx="2357454" cy="830997"/>
          </a:xfrm>
          <a:prstGeom prst="rect">
            <a:avLst/>
          </a:prstGeom>
          <a:noFill/>
        </p:spPr>
        <p:txBody>
          <a:bodyPr wrap="square" rtlCol="0">
            <a:spAutoFit/>
          </a:bodyPr>
          <a:lstStyle/>
          <a:p>
            <a:r>
              <a:rPr lang="ja-JP" altLang="en-US" sz="2400" dirty="0" smtClean="0">
                <a:gradFill>
                  <a:gsLst>
                    <a:gs pos="70000">
                      <a:schemeClr val="tx1"/>
                    </a:gs>
                    <a:gs pos="100000">
                      <a:schemeClr val="tx1"/>
                    </a:gs>
                  </a:gsLst>
                  <a:lin ang="16200000" scaled="0"/>
                </a:gradFill>
              </a:rPr>
              <a:t>状態は毎秒違い非常に複雑</a:t>
            </a:r>
            <a:endParaRPr lang="en-US" sz="2400" dirty="0" smtClean="0">
              <a:gradFill>
                <a:gsLst>
                  <a:gs pos="70000">
                    <a:schemeClr val="tx1"/>
                  </a:gs>
                  <a:gs pos="100000">
                    <a:schemeClr val="tx1"/>
                  </a:gs>
                </a:gsLst>
                <a:lin ang="16200000" scaled="0"/>
              </a:gradFill>
            </a:endParaRPr>
          </a:p>
        </p:txBody>
      </p:sp>
    </p:spTree>
    <p:custDataLst>
      <p:tags r:id="rId1"/>
    </p:custDataLst>
  </p:cSld>
  <p:clrMapOvr>
    <a:masterClrMapping/>
  </p:clrMapOvr>
  <p:transition advTm="761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17"/>
                                        </p:tgtEl>
                                        <p:attrNameLst>
                                          <p:attrName>style.opacity</p:attrName>
                                        </p:attrNameLst>
                                      </p:cBhvr>
                                      <p:to>
                                        <p:strVal val="0.5"/>
                                      </p:to>
                                    </p:set>
                                    <p:animEffect filter="image" prLst="opacity: 0.5">
                                      <p:cBhvr rctx="IE">
                                        <p:cTn id="23" dur="indefinite"/>
                                        <p:tgtEl>
                                          <p:spTgt spid="17"/>
                                        </p:tgtEl>
                                      </p:cBhvr>
                                    </p:animEffect>
                                  </p:childTnLst>
                                </p:cTn>
                              </p:par>
                              <p:par>
                                <p:cTn id="24" presetID="9" presetClass="emph" presetSubtype="0" grpId="1" nodeType="withEffect">
                                  <p:stCondLst>
                                    <p:cond delay="0"/>
                                  </p:stCondLst>
                                  <p:childTnLst>
                                    <p:set>
                                      <p:cBhvr rctx="PPT">
                                        <p:cTn id="25" dur="indefinite"/>
                                        <p:tgtEl>
                                          <p:spTgt spid="16"/>
                                        </p:tgtEl>
                                        <p:attrNameLst>
                                          <p:attrName>style.opacity</p:attrName>
                                        </p:attrNameLst>
                                      </p:cBhvr>
                                      <p:to>
                                        <p:strVal val="0.5"/>
                                      </p:to>
                                    </p:set>
                                    <p:animEffect filter="image" prLst="opacity: 0.5">
                                      <p:cBhvr rctx="IE">
                                        <p:cTn id="26" dur="indefinite"/>
                                        <p:tgtEl>
                                          <p:spTgt spid="16"/>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19"/>
                                        </p:tgtEl>
                                        <p:attrNameLst>
                                          <p:attrName>style.opacity</p:attrName>
                                        </p:attrNameLst>
                                      </p:cBhvr>
                                      <p:to>
                                        <p:strVal val="0.5"/>
                                      </p:to>
                                    </p:set>
                                    <p:animEffect filter="image" prLst="opacity: 0.5">
                                      <p:cBhvr rctx="IE">
                                        <p:cTn id="48" dur="indefinite"/>
                                        <p:tgtEl>
                                          <p:spTgt spid="19"/>
                                        </p:tgtEl>
                                      </p:cBhvr>
                                    </p:animEffect>
                                  </p:childTnLst>
                                </p:cTn>
                              </p:par>
                              <p:par>
                                <p:cTn id="49" presetID="9" presetClass="emph" presetSubtype="0" grpId="1" nodeType="withEffect">
                                  <p:stCondLst>
                                    <p:cond delay="0"/>
                                  </p:stCondLst>
                                  <p:childTnLst>
                                    <p:set>
                                      <p:cBhvr rctx="PPT">
                                        <p:cTn id="50" dur="indefinite"/>
                                        <p:tgtEl>
                                          <p:spTgt spid="20"/>
                                        </p:tgtEl>
                                        <p:attrNameLst>
                                          <p:attrName>style.opacity</p:attrName>
                                        </p:attrNameLst>
                                      </p:cBhvr>
                                      <p:to>
                                        <p:strVal val="0.5"/>
                                      </p:to>
                                    </p:set>
                                    <p:animEffect filter="image" prLst="opacity: 0.5">
                                      <p:cBhvr rctx="IE">
                                        <p:cTn id="51" dur="indefinite"/>
                                        <p:tgtEl>
                                          <p:spTgt spid="20"/>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9" presetClass="emph" presetSubtype="0" grpId="1" nodeType="clickEffect">
                                  <p:stCondLst>
                                    <p:cond delay="0"/>
                                  </p:stCondLst>
                                  <p:childTnLst>
                                    <p:set>
                                      <p:cBhvr rctx="PPT">
                                        <p:cTn id="72" dur="indefinite"/>
                                        <p:tgtEl>
                                          <p:spTgt spid="23"/>
                                        </p:tgtEl>
                                        <p:attrNameLst>
                                          <p:attrName>style.opacity</p:attrName>
                                        </p:attrNameLst>
                                      </p:cBhvr>
                                      <p:to>
                                        <p:strVal val="0.5"/>
                                      </p:to>
                                    </p:set>
                                    <p:animEffect filter="image" prLst="opacity: 0.5">
                                      <p:cBhvr rctx="IE">
                                        <p:cTn id="73" dur="indefinite"/>
                                        <p:tgtEl>
                                          <p:spTgt spid="23"/>
                                        </p:tgtEl>
                                      </p:cBhvr>
                                    </p:animEffect>
                                  </p:childTnLst>
                                </p:cTn>
                              </p:par>
                              <p:par>
                                <p:cTn id="74" presetID="9" presetClass="emph" presetSubtype="0" grpId="1" nodeType="withEffect">
                                  <p:stCondLst>
                                    <p:cond delay="0"/>
                                  </p:stCondLst>
                                  <p:childTnLst>
                                    <p:set>
                                      <p:cBhvr rctx="PPT">
                                        <p:cTn id="75" dur="indefinite"/>
                                        <p:tgtEl>
                                          <p:spTgt spid="22"/>
                                        </p:tgtEl>
                                        <p:attrNameLst>
                                          <p:attrName>style.opacity</p:attrName>
                                        </p:attrNameLst>
                                      </p:cBhvr>
                                      <p:to>
                                        <p:strVal val="0.5"/>
                                      </p:to>
                                    </p:set>
                                    <p:animEffect filter="image" prLst="opacity: 0.5">
                                      <p:cBhvr rctx="IE">
                                        <p:cTn id="76" dur="indefinite"/>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9" presetClass="emph" presetSubtype="0" grpId="0" nodeType="withEffect">
                                  <p:stCondLst>
                                    <p:cond delay="0"/>
                                  </p:stCondLst>
                                  <p:childTnLst>
                                    <p:set>
                                      <p:cBhvr rctx="PPT">
                                        <p:cTn id="86" dur="indefinite"/>
                                        <p:tgtEl>
                                          <p:spTgt spid="28"/>
                                        </p:tgtEl>
                                        <p:attrNameLst>
                                          <p:attrName>style.opacity</p:attrName>
                                        </p:attrNameLst>
                                      </p:cBhvr>
                                      <p:to>
                                        <p:strVal val="0.75"/>
                                      </p:to>
                                    </p:set>
                                    <p:animEffect filter="image" prLst="opacity: 0.75">
                                      <p:cBhvr rctx="IE">
                                        <p:cTn id="87" dur="indefinite"/>
                                        <p:tgtEl>
                                          <p:spTgt spid="28"/>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6" grpId="0" animBg="1"/>
      <p:bldP spid="16" grpId="1" animBg="1"/>
      <p:bldP spid="18" grpId="0" animBg="1"/>
      <p:bldP spid="20" grpId="0" animBg="1"/>
      <p:bldP spid="20" grpId="1" animBg="1"/>
      <p:bldP spid="19" grpId="0" animBg="1"/>
      <p:bldP spid="19" grpId="1" animBg="1"/>
      <p:bldP spid="21" grpId="0" animBg="1"/>
      <p:bldP spid="22" grpId="0" animBg="1"/>
      <p:bldP spid="22" grpId="1" animBg="1"/>
      <p:bldP spid="23" grpId="0" animBg="1"/>
      <p:bldP spid="23" grpId="1" animBg="1"/>
      <p:bldP spid="24" grpId="0" animBg="1"/>
      <p:bldP spid="24" grpId="1" animBg="1"/>
      <p:bldP spid="25" grpId="0" animBg="1"/>
      <p:bldP spid="26" grpId="0" animBg="1"/>
      <p:bldP spid="26" grpId="1" animBg="1"/>
      <p:bldP spid="27" grpId="0" animBg="1"/>
      <p:bldP spid="27" grpId="1" animBg="1"/>
      <p:bldP spid="28" grpId="0" animBg="1"/>
      <p:bldP spid="28" grpId="1" animBg="1"/>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04800" y="2971800"/>
            <a:ext cx="5638800" cy="3429000"/>
          </a:xfrm>
          <a:prstGeom prst="roundRect">
            <a:avLst>
              <a:gd name="adj" fmla="val 7737"/>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ja-JP" altLang="en-US" sz="4000" dirty="0" smtClean="0"/>
              <a:t>リアルタイムでのビットレート最適化</a:t>
            </a:r>
            <a:endParaRPr lang="en-US" sz="4000" dirty="0"/>
          </a:p>
        </p:txBody>
      </p:sp>
      <p:grpSp>
        <p:nvGrpSpPr>
          <p:cNvPr id="3" name="Group 60"/>
          <p:cNvGrpSpPr/>
          <p:nvPr/>
        </p:nvGrpSpPr>
        <p:grpSpPr>
          <a:xfrm>
            <a:off x="1314801" y="3657600"/>
            <a:ext cx="814826" cy="633114"/>
            <a:chOff x="2371900" y="1234440"/>
            <a:chExt cx="814826" cy="633114"/>
          </a:xfrm>
        </p:grpSpPr>
        <p:sp>
          <p:nvSpPr>
            <p:cNvPr id="62" name="Rounded Rectangle 61"/>
            <p:cNvSpPr/>
            <p:nvPr/>
          </p:nvSpPr>
          <p:spPr>
            <a:xfrm>
              <a:off x="2371900" y="1257895"/>
              <a:ext cx="814826" cy="56141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pic>
          <p:nvPicPr>
            <p:cNvPr id="63"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2450592" y="1234440"/>
              <a:ext cx="671031" cy="633114"/>
            </a:xfrm>
            <a:prstGeom prst="ellipse">
              <a:avLst/>
            </a:prstGeom>
            <a:ln>
              <a:noFill/>
            </a:ln>
            <a:effectLst>
              <a:softEdge rad="112500"/>
            </a:effectLst>
          </p:spPr>
        </p:pic>
      </p:grpSp>
      <p:grpSp>
        <p:nvGrpSpPr>
          <p:cNvPr id="4" name="Group 63"/>
          <p:cNvGrpSpPr/>
          <p:nvPr/>
        </p:nvGrpSpPr>
        <p:grpSpPr>
          <a:xfrm>
            <a:off x="1314801" y="4599432"/>
            <a:ext cx="814826" cy="633114"/>
            <a:chOff x="2371900" y="2176272"/>
            <a:chExt cx="814826" cy="633114"/>
          </a:xfrm>
        </p:grpSpPr>
        <p:sp>
          <p:nvSpPr>
            <p:cNvPr id="65" name="Rounded Rectangle 64"/>
            <p:cNvSpPr/>
            <p:nvPr/>
          </p:nvSpPr>
          <p:spPr>
            <a:xfrm>
              <a:off x="2371900" y="2203094"/>
              <a:ext cx="814826" cy="561415"/>
            </a:xfrm>
            <a:prstGeom prst="roundRect">
              <a:avLst/>
            </a:prstGeom>
          </p:spPr>
          <p:style>
            <a:lnRef idx="2">
              <a:schemeClr val="lt1">
                <a:hueOff val="0"/>
                <a:satOff val="0"/>
                <a:lumOff val="0"/>
                <a:alphaOff val="0"/>
              </a:schemeClr>
            </a:lnRef>
            <a:fillRef idx="1">
              <a:schemeClr val="accent5">
                <a:hueOff val="-300002"/>
                <a:satOff val="-20833"/>
                <a:lumOff val="41"/>
                <a:alphaOff val="0"/>
              </a:schemeClr>
            </a:fillRef>
            <a:effectRef idx="0">
              <a:schemeClr val="accent5">
                <a:hueOff val="-300002"/>
                <a:satOff val="-20833"/>
                <a:lumOff val="41"/>
                <a:alphaOff val="0"/>
              </a:schemeClr>
            </a:effectRef>
            <a:fontRef idx="minor">
              <a:schemeClr val="lt1"/>
            </a:fontRef>
          </p:style>
        </p:sp>
        <p:pic>
          <p:nvPicPr>
            <p:cNvPr id="66" name="Picture 6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2450592" y="2176272"/>
              <a:ext cx="671031" cy="633114"/>
            </a:xfrm>
            <a:prstGeom prst="ellipse">
              <a:avLst/>
            </a:prstGeom>
            <a:ln>
              <a:noFill/>
            </a:ln>
            <a:effectLst>
              <a:softEdge rad="112500"/>
            </a:effectLst>
          </p:spPr>
        </p:pic>
      </p:grpSp>
      <p:grpSp>
        <p:nvGrpSpPr>
          <p:cNvPr id="5" name="Group 67"/>
          <p:cNvGrpSpPr/>
          <p:nvPr/>
        </p:nvGrpSpPr>
        <p:grpSpPr>
          <a:xfrm>
            <a:off x="1314801" y="5541264"/>
            <a:ext cx="814826" cy="633114"/>
            <a:chOff x="2371900" y="3118104"/>
            <a:chExt cx="814826" cy="633114"/>
          </a:xfrm>
        </p:grpSpPr>
        <p:sp>
          <p:nvSpPr>
            <p:cNvPr id="70" name="Rounded Rectangle 69"/>
            <p:cNvSpPr/>
            <p:nvPr/>
          </p:nvSpPr>
          <p:spPr>
            <a:xfrm>
              <a:off x="2371900" y="3148292"/>
              <a:ext cx="814826" cy="561415"/>
            </a:xfrm>
            <a:prstGeom prst="roundRect">
              <a:avLst/>
            </a:prstGeom>
          </p:spPr>
          <p:style>
            <a:lnRef idx="2">
              <a:schemeClr val="lt1">
                <a:hueOff val="0"/>
                <a:satOff val="0"/>
                <a:lumOff val="0"/>
                <a:alphaOff val="0"/>
              </a:schemeClr>
            </a:lnRef>
            <a:fillRef idx="1">
              <a:schemeClr val="accent5">
                <a:hueOff val="-600004"/>
                <a:satOff val="-41667"/>
                <a:lumOff val="82"/>
                <a:alphaOff val="0"/>
              </a:schemeClr>
            </a:fillRef>
            <a:effectRef idx="0">
              <a:schemeClr val="accent5">
                <a:hueOff val="-600004"/>
                <a:satOff val="-41667"/>
                <a:lumOff val="82"/>
                <a:alphaOff val="0"/>
              </a:schemeClr>
            </a:effectRef>
            <a:fontRef idx="minor">
              <a:schemeClr val="lt1"/>
            </a:fontRef>
          </p:style>
        </p:sp>
        <p:pic>
          <p:nvPicPr>
            <p:cNvPr id="73"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2450592" y="3118104"/>
              <a:ext cx="671031" cy="633114"/>
            </a:xfrm>
            <a:prstGeom prst="ellipse">
              <a:avLst/>
            </a:prstGeom>
            <a:ln>
              <a:noFill/>
            </a:ln>
            <a:effectLst>
              <a:softEdge rad="112500"/>
            </a:effectLst>
          </p:spPr>
        </p:pic>
      </p:grpSp>
      <p:grpSp>
        <p:nvGrpSpPr>
          <p:cNvPr id="7" name="Group 95"/>
          <p:cNvGrpSpPr/>
          <p:nvPr/>
        </p:nvGrpSpPr>
        <p:grpSpPr>
          <a:xfrm>
            <a:off x="2211144" y="3657600"/>
            <a:ext cx="814826" cy="633114"/>
            <a:chOff x="3268243" y="1234440"/>
            <a:chExt cx="814826" cy="633114"/>
          </a:xfrm>
        </p:grpSpPr>
        <p:sp>
          <p:nvSpPr>
            <p:cNvPr id="97" name="Rounded Rectangle 96"/>
            <p:cNvSpPr/>
            <p:nvPr/>
          </p:nvSpPr>
          <p:spPr>
            <a:xfrm>
              <a:off x="3268243" y="1257895"/>
              <a:ext cx="814826" cy="561415"/>
            </a:xfrm>
            <a:prstGeom prst="roundRect">
              <a:avLst/>
            </a:prstGeom>
          </p:spPr>
          <p:style>
            <a:lnRef idx="2">
              <a:schemeClr val="lt1">
                <a:hueOff val="0"/>
                <a:satOff val="0"/>
                <a:lumOff val="0"/>
                <a:alphaOff val="0"/>
              </a:schemeClr>
            </a:lnRef>
            <a:fillRef idx="1">
              <a:schemeClr val="accent5">
                <a:hueOff val="-60000"/>
                <a:satOff val="-4167"/>
                <a:lumOff val="8"/>
                <a:alphaOff val="0"/>
              </a:schemeClr>
            </a:fillRef>
            <a:effectRef idx="0">
              <a:schemeClr val="accent5">
                <a:hueOff val="-60000"/>
                <a:satOff val="-4167"/>
                <a:lumOff val="8"/>
                <a:alphaOff val="0"/>
              </a:schemeClr>
            </a:effectRef>
            <a:fontRef idx="minor">
              <a:schemeClr val="lt1"/>
            </a:fontRef>
          </p:style>
        </p:sp>
        <p:pic>
          <p:nvPicPr>
            <p:cNvPr id="98"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3346704" y="1234440"/>
              <a:ext cx="671031" cy="633114"/>
            </a:xfrm>
            <a:prstGeom prst="ellipse">
              <a:avLst/>
            </a:prstGeom>
            <a:ln>
              <a:noFill/>
            </a:ln>
            <a:effectLst>
              <a:softEdge rad="112500"/>
            </a:effectLst>
          </p:spPr>
        </p:pic>
      </p:grpSp>
      <p:grpSp>
        <p:nvGrpSpPr>
          <p:cNvPr id="8" name="Group 98"/>
          <p:cNvGrpSpPr/>
          <p:nvPr/>
        </p:nvGrpSpPr>
        <p:grpSpPr>
          <a:xfrm>
            <a:off x="2211144" y="4599432"/>
            <a:ext cx="814826" cy="633114"/>
            <a:chOff x="3268243" y="2176272"/>
            <a:chExt cx="814826" cy="633114"/>
          </a:xfrm>
        </p:grpSpPr>
        <p:sp>
          <p:nvSpPr>
            <p:cNvPr id="100" name="Rounded Rectangle 99"/>
            <p:cNvSpPr/>
            <p:nvPr/>
          </p:nvSpPr>
          <p:spPr>
            <a:xfrm>
              <a:off x="3268243" y="2203094"/>
              <a:ext cx="814826" cy="561415"/>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101" name="Picture 100"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3364992" y="2176272"/>
              <a:ext cx="671031" cy="633114"/>
            </a:xfrm>
            <a:prstGeom prst="ellipse">
              <a:avLst/>
            </a:prstGeom>
            <a:ln>
              <a:noFill/>
            </a:ln>
            <a:effectLst>
              <a:softEdge rad="112500"/>
            </a:effectLst>
          </p:spPr>
        </p:pic>
      </p:grpSp>
      <p:grpSp>
        <p:nvGrpSpPr>
          <p:cNvPr id="9" name="Group 101"/>
          <p:cNvGrpSpPr/>
          <p:nvPr/>
        </p:nvGrpSpPr>
        <p:grpSpPr>
          <a:xfrm>
            <a:off x="2211144" y="5541264"/>
            <a:ext cx="814826" cy="633114"/>
            <a:chOff x="3268243" y="3118104"/>
            <a:chExt cx="814826" cy="633114"/>
          </a:xfrm>
        </p:grpSpPr>
        <p:sp>
          <p:nvSpPr>
            <p:cNvPr id="103" name="Rounded Rectangle 102"/>
            <p:cNvSpPr/>
            <p:nvPr/>
          </p:nvSpPr>
          <p:spPr>
            <a:xfrm>
              <a:off x="3268243" y="3148292"/>
              <a:ext cx="814826" cy="561415"/>
            </a:xfrm>
            <a:prstGeom prst="roundRect">
              <a:avLst/>
            </a:prstGeom>
          </p:spPr>
          <p:style>
            <a:lnRef idx="2">
              <a:schemeClr val="lt1">
                <a:hueOff val="0"/>
                <a:satOff val="0"/>
                <a:lumOff val="0"/>
                <a:alphaOff val="0"/>
              </a:schemeClr>
            </a:lnRef>
            <a:fillRef idx="1">
              <a:schemeClr val="accent5">
                <a:hueOff val="-660004"/>
                <a:satOff val="-45833"/>
                <a:lumOff val="90"/>
                <a:alphaOff val="0"/>
              </a:schemeClr>
            </a:fillRef>
            <a:effectRef idx="0">
              <a:schemeClr val="accent5">
                <a:hueOff val="-660004"/>
                <a:satOff val="-45833"/>
                <a:lumOff val="90"/>
                <a:alphaOff val="0"/>
              </a:schemeClr>
            </a:effectRef>
            <a:fontRef idx="minor">
              <a:schemeClr val="lt1"/>
            </a:fontRef>
          </p:style>
        </p:sp>
        <p:pic>
          <p:nvPicPr>
            <p:cNvPr id="104"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3364992" y="3118104"/>
              <a:ext cx="671031" cy="633114"/>
            </a:xfrm>
            <a:prstGeom prst="ellipse">
              <a:avLst/>
            </a:prstGeom>
            <a:ln>
              <a:noFill/>
            </a:ln>
            <a:effectLst>
              <a:softEdge rad="112500"/>
            </a:effectLst>
          </p:spPr>
        </p:pic>
      </p:grpSp>
      <p:grpSp>
        <p:nvGrpSpPr>
          <p:cNvPr id="10" name="Group 110"/>
          <p:cNvGrpSpPr/>
          <p:nvPr/>
        </p:nvGrpSpPr>
        <p:grpSpPr>
          <a:xfrm>
            <a:off x="3107487" y="3657600"/>
            <a:ext cx="814826" cy="633114"/>
            <a:chOff x="4164586" y="1234440"/>
            <a:chExt cx="814826" cy="633114"/>
          </a:xfrm>
        </p:grpSpPr>
        <p:sp>
          <p:nvSpPr>
            <p:cNvPr id="112" name="Rounded Rectangle 111"/>
            <p:cNvSpPr/>
            <p:nvPr/>
          </p:nvSpPr>
          <p:spPr>
            <a:xfrm>
              <a:off x="4164586" y="1257895"/>
              <a:ext cx="814826" cy="561415"/>
            </a:xfrm>
            <a:prstGeom prst="roundRect">
              <a:avLst/>
            </a:prstGeom>
          </p:spPr>
          <p:style>
            <a:lnRef idx="2">
              <a:schemeClr val="lt1">
                <a:hueOff val="0"/>
                <a:satOff val="0"/>
                <a:lumOff val="0"/>
                <a:alphaOff val="0"/>
              </a:schemeClr>
            </a:lnRef>
            <a:fillRef idx="1">
              <a:schemeClr val="accent5">
                <a:hueOff val="-120001"/>
                <a:satOff val="-8333"/>
                <a:lumOff val="16"/>
                <a:alphaOff val="0"/>
              </a:schemeClr>
            </a:fillRef>
            <a:effectRef idx="0">
              <a:schemeClr val="accent5">
                <a:hueOff val="-120001"/>
                <a:satOff val="-8333"/>
                <a:lumOff val="16"/>
                <a:alphaOff val="0"/>
              </a:schemeClr>
            </a:effectRef>
            <a:fontRef idx="minor">
              <a:schemeClr val="lt1"/>
            </a:fontRef>
          </p:style>
        </p:sp>
        <p:pic>
          <p:nvPicPr>
            <p:cNvPr id="113"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4242816" y="1234440"/>
              <a:ext cx="671031" cy="633114"/>
            </a:xfrm>
            <a:prstGeom prst="ellipse">
              <a:avLst/>
            </a:prstGeom>
            <a:ln>
              <a:noFill/>
            </a:ln>
            <a:effectLst>
              <a:softEdge rad="112500"/>
            </a:effectLst>
          </p:spPr>
        </p:pic>
      </p:grpSp>
      <p:grpSp>
        <p:nvGrpSpPr>
          <p:cNvPr id="11" name="Group 113"/>
          <p:cNvGrpSpPr/>
          <p:nvPr/>
        </p:nvGrpSpPr>
        <p:grpSpPr>
          <a:xfrm>
            <a:off x="3107487" y="4599432"/>
            <a:ext cx="814826" cy="633114"/>
            <a:chOff x="4164586" y="2176272"/>
            <a:chExt cx="814826" cy="633114"/>
          </a:xfrm>
        </p:grpSpPr>
        <p:sp>
          <p:nvSpPr>
            <p:cNvPr id="115" name="Rounded Rectangle 114"/>
            <p:cNvSpPr/>
            <p:nvPr/>
          </p:nvSpPr>
          <p:spPr>
            <a:xfrm>
              <a:off x="4164586" y="2203094"/>
              <a:ext cx="814826" cy="561415"/>
            </a:xfrm>
            <a:prstGeom prst="roundRect">
              <a:avLst/>
            </a:prstGeom>
          </p:spPr>
          <p:style>
            <a:lnRef idx="2">
              <a:schemeClr val="lt1">
                <a:hueOff val="0"/>
                <a:satOff val="0"/>
                <a:lumOff val="0"/>
                <a:alphaOff val="0"/>
              </a:schemeClr>
            </a:lnRef>
            <a:fillRef idx="1">
              <a:schemeClr val="accent5">
                <a:hueOff val="-420003"/>
                <a:satOff val="-29167"/>
                <a:lumOff val="57"/>
                <a:alphaOff val="0"/>
              </a:schemeClr>
            </a:fillRef>
            <a:effectRef idx="0">
              <a:schemeClr val="accent5">
                <a:hueOff val="-420003"/>
                <a:satOff val="-29167"/>
                <a:lumOff val="57"/>
                <a:alphaOff val="0"/>
              </a:schemeClr>
            </a:effectRef>
            <a:fontRef idx="minor">
              <a:schemeClr val="lt1"/>
            </a:fontRef>
          </p:style>
        </p:sp>
        <p:pic>
          <p:nvPicPr>
            <p:cNvPr id="116" name="Picture 11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4242816" y="2176272"/>
              <a:ext cx="671031" cy="633114"/>
            </a:xfrm>
            <a:prstGeom prst="ellipse">
              <a:avLst/>
            </a:prstGeom>
            <a:ln>
              <a:noFill/>
            </a:ln>
            <a:effectLst>
              <a:softEdge rad="112500"/>
            </a:effectLst>
          </p:spPr>
        </p:pic>
      </p:grpSp>
      <p:grpSp>
        <p:nvGrpSpPr>
          <p:cNvPr id="12" name="Group 116"/>
          <p:cNvGrpSpPr/>
          <p:nvPr/>
        </p:nvGrpSpPr>
        <p:grpSpPr>
          <a:xfrm>
            <a:off x="3107487" y="5541264"/>
            <a:ext cx="814826" cy="633114"/>
            <a:chOff x="4164586" y="3118104"/>
            <a:chExt cx="814826" cy="633114"/>
          </a:xfrm>
        </p:grpSpPr>
        <p:sp>
          <p:nvSpPr>
            <p:cNvPr id="118" name="Rounded Rectangle 117"/>
            <p:cNvSpPr/>
            <p:nvPr/>
          </p:nvSpPr>
          <p:spPr>
            <a:xfrm>
              <a:off x="4164586" y="3148292"/>
              <a:ext cx="814826" cy="561415"/>
            </a:xfrm>
            <a:prstGeom prst="roundRect">
              <a:avLst/>
            </a:prstGeom>
          </p:spPr>
          <p:style>
            <a:lnRef idx="2">
              <a:schemeClr val="lt1">
                <a:hueOff val="0"/>
                <a:satOff val="0"/>
                <a:lumOff val="0"/>
                <a:alphaOff val="0"/>
              </a:schemeClr>
            </a:lnRef>
            <a:fillRef idx="1">
              <a:schemeClr val="accent5">
                <a:hueOff val="-720005"/>
                <a:satOff val="-50000"/>
                <a:lumOff val="98"/>
                <a:alphaOff val="0"/>
              </a:schemeClr>
            </a:fillRef>
            <a:effectRef idx="0">
              <a:schemeClr val="accent5">
                <a:hueOff val="-720005"/>
                <a:satOff val="-50000"/>
                <a:lumOff val="98"/>
                <a:alphaOff val="0"/>
              </a:schemeClr>
            </a:effectRef>
            <a:fontRef idx="minor">
              <a:schemeClr val="lt1"/>
            </a:fontRef>
          </p:style>
        </p:sp>
        <p:pic>
          <p:nvPicPr>
            <p:cNvPr id="119"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4242816" y="3118104"/>
              <a:ext cx="671031" cy="633114"/>
            </a:xfrm>
            <a:prstGeom prst="ellipse">
              <a:avLst/>
            </a:prstGeom>
            <a:ln>
              <a:noFill/>
            </a:ln>
            <a:effectLst>
              <a:softEdge rad="112500"/>
            </a:effectLst>
          </p:spPr>
        </p:pic>
      </p:grpSp>
      <p:grpSp>
        <p:nvGrpSpPr>
          <p:cNvPr id="13" name="Group 125"/>
          <p:cNvGrpSpPr/>
          <p:nvPr/>
        </p:nvGrpSpPr>
        <p:grpSpPr>
          <a:xfrm>
            <a:off x="4003831" y="3657600"/>
            <a:ext cx="814826" cy="633114"/>
            <a:chOff x="5060930" y="1234440"/>
            <a:chExt cx="814826" cy="633114"/>
          </a:xfrm>
        </p:grpSpPr>
        <p:sp>
          <p:nvSpPr>
            <p:cNvPr id="127" name="Rounded Rectangle 126"/>
            <p:cNvSpPr/>
            <p:nvPr/>
          </p:nvSpPr>
          <p:spPr>
            <a:xfrm>
              <a:off x="5060930" y="1257895"/>
              <a:ext cx="814826" cy="561415"/>
            </a:xfrm>
            <a:prstGeom prst="roundRect">
              <a:avLst/>
            </a:prstGeom>
          </p:spPr>
          <p:style>
            <a:lnRef idx="2">
              <a:schemeClr val="lt1">
                <a:hueOff val="0"/>
                <a:satOff val="0"/>
                <a:lumOff val="0"/>
                <a:alphaOff val="0"/>
              </a:schemeClr>
            </a:lnRef>
            <a:fillRef idx="1">
              <a:schemeClr val="accent5">
                <a:hueOff val="-180001"/>
                <a:satOff val="-12500"/>
                <a:lumOff val="24"/>
                <a:alphaOff val="0"/>
              </a:schemeClr>
            </a:fillRef>
            <a:effectRef idx="0">
              <a:schemeClr val="accent5">
                <a:hueOff val="-180001"/>
                <a:satOff val="-12500"/>
                <a:lumOff val="24"/>
                <a:alphaOff val="0"/>
              </a:schemeClr>
            </a:effectRef>
            <a:fontRef idx="minor">
              <a:schemeClr val="lt1"/>
            </a:fontRef>
          </p:style>
        </p:sp>
        <p:pic>
          <p:nvPicPr>
            <p:cNvPr id="128"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5138928" y="1234440"/>
              <a:ext cx="671031" cy="633114"/>
            </a:xfrm>
            <a:prstGeom prst="ellipse">
              <a:avLst/>
            </a:prstGeom>
            <a:ln>
              <a:noFill/>
            </a:ln>
            <a:effectLst>
              <a:softEdge rad="112500"/>
            </a:effectLst>
          </p:spPr>
        </p:pic>
      </p:grpSp>
      <p:grpSp>
        <p:nvGrpSpPr>
          <p:cNvPr id="14" name="Group 128"/>
          <p:cNvGrpSpPr/>
          <p:nvPr/>
        </p:nvGrpSpPr>
        <p:grpSpPr>
          <a:xfrm>
            <a:off x="4003831" y="4599432"/>
            <a:ext cx="814826" cy="633114"/>
            <a:chOff x="5060930" y="2176272"/>
            <a:chExt cx="814826" cy="633114"/>
          </a:xfrm>
        </p:grpSpPr>
        <p:sp>
          <p:nvSpPr>
            <p:cNvPr id="130" name="Rounded Rectangle 129"/>
            <p:cNvSpPr/>
            <p:nvPr/>
          </p:nvSpPr>
          <p:spPr>
            <a:xfrm>
              <a:off x="5060930" y="2203094"/>
              <a:ext cx="814826" cy="561415"/>
            </a:xfrm>
            <a:prstGeom prst="roundRect">
              <a:avLst/>
            </a:prstGeom>
          </p:spPr>
          <p:style>
            <a:lnRef idx="2">
              <a:schemeClr val="lt1">
                <a:hueOff val="0"/>
                <a:satOff val="0"/>
                <a:lumOff val="0"/>
                <a:alphaOff val="0"/>
              </a:schemeClr>
            </a:lnRef>
            <a:fillRef idx="1">
              <a:schemeClr val="accent5">
                <a:hueOff val="-480003"/>
                <a:satOff val="-33333"/>
                <a:lumOff val="65"/>
                <a:alphaOff val="0"/>
              </a:schemeClr>
            </a:fillRef>
            <a:effectRef idx="0">
              <a:schemeClr val="accent5">
                <a:hueOff val="-480003"/>
                <a:satOff val="-33333"/>
                <a:lumOff val="65"/>
                <a:alphaOff val="0"/>
              </a:schemeClr>
            </a:effectRef>
            <a:fontRef idx="minor">
              <a:schemeClr val="lt1"/>
            </a:fontRef>
          </p:style>
        </p:sp>
        <p:pic>
          <p:nvPicPr>
            <p:cNvPr id="131" name="Picture 130"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5138928" y="2176272"/>
              <a:ext cx="671031" cy="633114"/>
            </a:xfrm>
            <a:prstGeom prst="ellipse">
              <a:avLst/>
            </a:prstGeom>
            <a:ln>
              <a:noFill/>
            </a:ln>
            <a:effectLst>
              <a:softEdge rad="112500"/>
            </a:effectLst>
          </p:spPr>
        </p:pic>
      </p:grpSp>
      <p:grpSp>
        <p:nvGrpSpPr>
          <p:cNvPr id="15" name="Group 131"/>
          <p:cNvGrpSpPr/>
          <p:nvPr/>
        </p:nvGrpSpPr>
        <p:grpSpPr>
          <a:xfrm>
            <a:off x="4003831" y="5541264"/>
            <a:ext cx="814826" cy="633114"/>
            <a:chOff x="5060930" y="3118104"/>
            <a:chExt cx="814826" cy="633114"/>
          </a:xfrm>
        </p:grpSpPr>
        <p:sp>
          <p:nvSpPr>
            <p:cNvPr id="133" name="Rounded Rectangle 132"/>
            <p:cNvSpPr/>
            <p:nvPr/>
          </p:nvSpPr>
          <p:spPr>
            <a:xfrm>
              <a:off x="5060930" y="3148292"/>
              <a:ext cx="814826" cy="561415"/>
            </a:xfrm>
            <a:prstGeom prst="roundRect">
              <a:avLst/>
            </a:prstGeom>
          </p:spPr>
          <p:style>
            <a:lnRef idx="2">
              <a:schemeClr val="lt1">
                <a:hueOff val="0"/>
                <a:satOff val="0"/>
                <a:lumOff val="0"/>
                <a:alphaOff val="0"/>
              </a:schemeClr>
            </a:lnRef>
            <a:fillRef idx="1">
              <a:schemeClr val="accent5">
                <a:hueOff val="-780005"/>
                <a:satOff val="-54167"/>
                <a:lumOff val="106"/>
                <a:alphaOff val="0"/>
              </a:schemeClr>
            </a:fillRef>
            <a:effectRef idx="0">
              <a:schemeClr val="accent5">
                <a:hueOff val="-780005"/>
                <a:satOff val="-54167"/>
                <a:lumOff val="106"/>
                <a:alphaOff val="0"/>
              </a:schemeClr>
            </a:effectRef>
            <a:fontRef idx="minor">
              <a:schemeClr val="lt1"/>
            </a:fontRef>
          </p:style>
        </p:sp>
        <p:pic>
          <p:nvPicPr>
            <p:cNvPr id="134"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5138928" y="3118104"/>
              <a:ext cx="671031" cy="633114"/>
            </a:xfrm>
            <a:prstGeom prst="ellipse">
              <a:avLst/>
            </a:prstGeom>
            <a:ln>
              <a:noFill/>
            </a:ln>
            <a:effectLst>
              <a:softEdge rad="112500"/>
            </a:effectLst>
          </p:spPr>
        </p:pic>
      </p:grpSp>
      <p:grpSp>
        <p:nvGrpSpPr>
          <p:cNvPr id="16" name="Group 140"/>
          <p:cNvGrpSpPr/>
          <p:nvPr/>
        </p:nvGrpSpPr>
        <p:grpSpPr>
          <a:xfrm>
            <a:off x="4900174" y="3657600"/>
            <a:ext cx="814826" cy="633114"/>
            <a:chOff x="5957273" y="1234440"/>
            <a:chExt cx="814826" cy="633114"/>
          </a:xfrm>
        </p:grpSpPr>
        <p:sp>
          <p:nvSpPr>
            <p:cNvPr id="142" name="Rounded Rectangle 141"/>
            <p:cNvSpPr/>
            <p:nvPr/>
          </p:nvSpPr>
          <p:spPr>
            <a:xfrm>
              <a:off x="5957273" y="1257895"/>
              <a:ext cx="814826" cy="561415"/>
            </a:xfrm>
            <a:prstGeom prst="roundRect">
              <a:avLst/>
            </a:prstGeom>
          </p:spPr>
          <p:style>
            <a:lnRef idx="2">
              <a:schemeClr val="lt1">
                <a:hueOff val="0"/>
                <a:satOff val="0"/>
                <a:lumOff val="0"/>
                <a:alphaOff val="0"/>
              </a:schemeClr>
            </a:lnRef>
            <a:fillRef idx="1">
              <a:schemeClr val="accent5">
                <a:hueOff val="-240002"/>
                <a:satOff val="-16667"/>
                <a:lumOff val="33"/>
                <a:alphaOff val="0"/>
              </a:schemeClr>
            </a:fillRef>
            <a:effectRef idx="0">
              <a:schemeClr val="accent5">
                <a:hueOff val="-240002"/>
                <a:satOff val="-16667"/>
                <a:lumOff val="33"/>
                <a:alphaOff val="0"/>
              </a:schemeClr>
            </a:effectRef>
            <a:fontRef idx="minor">
              <a:schemeClr val="lt1"/>
            </a:fontRef>
          </p:style>
        </p:sp>
        <p:pic>
          <p:nvPicPr>
            <p:cNvPr id="143"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6035040" y="1234440"/>
              <a:ext cx="671031" cy="633114"/>
            </a:xfrm>
            <a:prstGeom prst="ellipse">
              <a:avLst/>
            </a:prstGeom>
            <a:ln>
              <a:noFill/>
            </a:ln>
            <a:effectLst>
              <a:softEdge rad="112500"/>
            </a:effectLst>
          </p:spPr>
        </p:pic>
      </p:grpSp>
      <p:grpSp>
        <p:nvGrpSpPr>
          <p:cNvPr id="17" name="Group 143"/>
          <p:cNvGrpSpPr/>
          <p:nvPr/>
        </p:nvGrpSpPr>
        <p:grpSpPr>
          <a:xfrm>
            <a:off x="4900174" y="4599432"/>
            <a:ext cx="814826" cy="633114"/>
            <a:chOff x="5957273" y="2176272"/>
            <a:chExt cx="814826" cy="633114"/>
          </a:xfrm>
        </p:grpSpPr>
        <p:sp>
          <p:nvSpPr>
            <p:cNvPr id="145" name="Rounded Rectangle 144"/>
            <p:cNvSpPr/>
            <p:nvPr/>
          </p:nvSpPr>
          <p:spPr>
            <a:xfrm>
              <a:off x="5957273" y="2203094"/>
              <a:ext cx="814826" cy="561415"/>
            </a:xfrm>
            <a:prstGeom prst="roundRect">
              <a:avLst/>
            </a:prstGeom>
          </p:spPr>
          <p:style>
            <a:lnRef idx="2">
              <a:schemeClr val="lt1">
                <a:hueOff val="0"/>
                <a:satOff val="0"/>
                <a:lumOff val="0"/>
                <a:alphaOff val="0"/>
              </a:schemeClr>
            </a:lnRef>
            <a:fillRef idx="1">
              <a:schemeClr val="accent5">
                <a:hueOff val="-540003"/>
                <a:satOff val="-37500"/>
                <a:lumOff val="73"/>
                <a:alphaOff val="0"/>
              </a:schemeClr>
            </a:fillRef>
            <a:effectRef idx="0">
              <a:schemeClr val="accent5">
                <a:hueOff val="-540003"/>
                <a:satOff val="-37500"/>
                <a:lumOff val="73"/>
                <a:alphaOff val="0"/>
              </a:schemeClr>
            </a:effectRef>
            <a:fontRef idx="minor">
              <a:schemeClr val="lt1"/>
            </a:fontRef>
          </p:style>
        </p:sp>
        <p:pic>
          <p:nvPicPr>
            <p:cNvPr id="146" name="Picture 14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6035040" y="2176272"/>
              <a:ext cx="671031" cy="633114"/>
            </a:xfrm>
            <a:prstGeom prst="ellipse">
              <a:avLst/>
            </a:prstGeom>
            <a:ln>
              <a:noFill/>
            </a:ln>
            <a:effectLst>
              <a:softEdge rad="112500"/>
            </a:effectLst>
          </p:spPr>
        </p:pic>
      </p:grpSp>
      <p:grpSp>
        <p:nvGrpSpPr>
          <p:cNvPr id="18" name="Group 146"/>
          <p:cNvGrpSpPr/>
          <p:nvPr/>
        </p:nvGrpSpPr>
        <p:grpSpPr>
          <a:xfrm>
            <a:off x="4900174" y="5541264"/>
            <a:ext cx="814826" cy="633114"/>
            <a:chOff x="5957273" y="3118104"/>
            <a:chExt cx="814826" cy="633114"/>
          </a:xfrm>
        </p:grpSpPr>
        <p:sp>
          <p:nvSpPr>
            <p:cNvPr id="148" name="Rounded Rectangle 147"/>
            <p:cNvSpPr/>
            <p:nvPr/>
          </p:nvSpPr>
          <p:spPr>
            <a:xfrm>
              <a:off x="5957273" y="3148292"/>
              <a:ext cx="814826" cy="561415"/>
            </a:xfrm>
            <a:prstGeom prst="roundRect">
              <a:avLst/>
            </a:prstGeom>
          </p:spPr>
          <p:style>
            <a:lnRef idx="2">
              <a:schemeClr val="lt1">
                <a:hueOff val="0"/>
                <a:satOff val="0"/>
                <a:lumOff val="0"/>
                <a:alphaOff val="0"/>
              </a:schemeClr>
            </a:lnRef>
            <a:fillRef idx="1">
              <a:schemeClr val="accent5">
                <a:hueOff val="-840005"/>
                <a:satOff val="-58333"/>
                <a:lumOff val="114"/>
                <a:alphaOff val="0"/>
              </a:schemeClr>
            </a:fillRef>
            <a:effectRef idx="0">
              <a:schemeClr val="accent5">
                <a:hueOff val="-840005"/>
                <a:satOff val="-58333"/>
                <a:lumOff val="114"/>
                <a:alphaOff val="0"/>
              </a:schemeClr>
            </a:effectRef>
            <a:fontRef idx="minor">
              <a:schemeClr val="lt1"/>
            </a:fontRef>
          </p:style>
        </p:sp>
        <p:pic>
          <p:nvPicPr>
            <p:cNvPr id="149"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6035040" y="3118104"/>
              <a:ext cx="671031" cy="633114"/>
            </a:xfrm>
            <a:prstGeom prst="ellipse">
              <a:avLst/>
            </a:prstGeom>
            <a:ln>
              <a:noFill/>
            </a:ln>
            <a:effectLst>
              <a:softEdge rad="112500"/>
            </a:effectLst>
          </p:spPr>
        </p:pic>
      </p:grpSp>
      <p:sp>
        <p:nvSpPr>
          <p:cNvPr id="156" name="TextBox 155"/>
          <p:cNvSpPr txBox="1"/>
          <p:nvPr/>
        </p:nvSpPr>
        <p:spPr>
          <a:xfrm>
            <a:off x="381000" y="3733800"/>
            <a:ext cx="914400"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2.4M</a:t>
            </a:r>
          </a:p>
        </p:txBody>
      </p:sp>
      <p:sp>
        <p:nvSpPr>
          <p:cNvPr id="158" name="TextBox 157"/>
          <p:cNvSpPr txBox="1"/>
          <p:nvPr/>
        </p:nvSpPr>
        <p:spPr>
          <a:xfrm>
            <a:off x="381000" y="4572000"/>
            <a:ext cx="914400" cy="461665"/>
          </a:xfrm>
          <a:prstGeom prst="rect">
            <a:avLst/>
          </a:prstGeom>
          <a:noFill/>
        </p:spPr>
        <p:txBody>
          <a:bodyPr wrap="square" rtlCol="0">
            <a:spAutoFit/>
          </a:bodyPr>
          <a:lstStyle/>
          <a:p>
            <a:pPr algn="ctr"/>
            <a:r>
              <a:rPr lang="en-US" sz="2400" dirty="0" smtClean="0">
                <a:gradFill>
                  <a:gsLst>
                    <a:gs pos="70000">
                      <a:schemeClr val="tx1"/>
                    </a:gs>
                    <a:gs pos="100000">
                      <a:schemeClr val="tx1"/>
                    </a:gs>
                  </a:gsLst>
                  <a:lin ang="16200000" scaled="0"/>
                </a:gradFill>
              </a:rPr>
              <a:t>…</a:t>
            </a:r>
          </a:p>
        </p:txBody>
      </p:sp>
      <p:sp>
        <p:nvSpPr>
          <p:cNvPr id="159" name="TextBox 158"/>
          <p:cNvSpPr txBox="1"/>
          <p:nvPr/>
        </p:nvSpPr>
        <p:spPr>
          <a:xfrm>
            <a:off x="381000" y="5634335"/>
            <a:ext cx="914400" cy="461665"/>
          </a:xfrm>
          <a:prstGeom prst="rect">
            <a:avLst/>
          </a:prstGeom>
          <a:noFill/>
        </p:spPr>
        <p:txBody>
          <a:bodyPr wrap="square" rtlCol="0">
            <a:spAutoFit/>
          </a:bodyPr>
          <a:lstStyle/>
          <a:p>
            <a:r>
              <a:rPr lang="en-US" sz="2400" dirty="0" smtClean="0">
                <a:gradFill>
                  <a:gsLst>
                    <a:gs pos="70000">
                      <a:schemeClr val="tx1"/>
                    </a:gs>
                    <a:gs pos="100000">
                      <a:schemeClr val="tx1"/>
                    </a:gs>
                  </a:gsLst>
                  <a:lin ang="16200000" scaled="0"/>
                </a:gradFill>
              </a:rPr>
              <a:t>300K</a:t>
            </a:r>
          </a:p>
        </p:txBody>
      </p:sp>
      <p:pic>
        <p:nvPicPr>
          <p:cNvPr id="94" name="Picture 11" descr="C:\Users\chriskno.REDMOND\AppData\Local\Microsoft\Windows\Temporary Internet Files\Content.IE5\3B1GS79Q\MCj04241920000[1].wmf"/>
          <p:cNvPicPr>
            <a:picLocks noChangeAspect="1" noChangeArrowheads="1"/>
          </p:cNvPicPr>
          <p:nvPr/>
        </p:nvPicPr>
        <p:blipFill>
          <a:blip r:embed="rId5"/>
          <a:stretch>
            <a:fillRect/>
          </a:stretch>
        </p:blipFill>
        <p:spPr bwMode="auto">
          <a:xfrm>
            <a:off x="6858000" y="1676400"/>
            <a:ext cx="1490132" cy="1261256"/>
          </a:xfrm>
          <a:prstGeom prst="rect">
            <a:avLst/>
          </a:prstGeom>
          <a:noFill/>
        </p:spPr>
      </p:pic>
      <p:sp>
        <p:nvSpPr>
          <p:cNvPr id="95" name="Rounded Rectangle 94"/>
          <p:cNvSpPr/>
          <p:nvPr/>
        </p:nvSpPr>
        <p:spPr bwMode="auto">
          <a:xfrm>
            <a:off x="6324600" y="5029200"/>
            <a:ext cx="18288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Bit Rate </a:t>
            </a:r>
            <a:br>
              <a:rPr lang="en-US" sz="2400" dirty="0" smtClean="0">
                <a:solidFill>
                  <a:schemeClr val="tx1"/>
                </a:solidFill>
                <a:effectLst>
                  <a:outerShdw blurRad="38100" dist="38100" dir="2700000" algn="tl">
                    <a:srgbClr val="000000">
                      <a:alpha val="43137"/>
                    </a:srgbClr>
                  </a:outerShdw>
                </a:effectLst>
                <a:latin typeface="Segoe" pitchFamily="34" charset="0"/>
              </a:rPr>
            </a:br>
            <a:r>
              <a:rPr lang="ja-JP" altLang="en-US" sz="2400" dirty="0" smtClean="0">
                <a:solidFill>
                  <a:schemeClr val="tx1"/>
                </a:solidFill>
                <a:effectLst>
                  <a:outerShdw blurRad="38100" dist="38100" dir="2700000" algn="tl">
                    <a:srgbClr val="000000">
                      <a:alpha val="43137"/>
                    </a:srgbClr>
                  </a:outerShdw>
                </a:effectLst>
                <a:latin typeface="Segoe" pitchFamily="34" charset="0"/>
              </a:rPr>
              <a:t>発見</a:t>
            </a:r>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2" name="Curved Down Arrow 101"/>
          <p:cNvSpPr/>
          <p:nvPr/>
        </p:nvSpPr>
        <p:spPr bwMode="auto">
          <a:xfrm>
            <a:off x="2057400" y="990600"/>
            <a:ext cx="5486400" cy="9906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5" name="Curved Down Arrow 104"/>
          <p:cNvSpPr/>
          <p:nvPr/>
        </p:nvSpPr>
        <p:spPr bwMode="auto">
          <a:xfrm flipH="1">
            <a:off x="2209800" y="1219200"/>
            <a:ext cx="5029200" cy="990600"/>
          </a:xfrm>
          <a:prstGeom prst="curvedDown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endParaRPr lang="en-US"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8" name="TextBox 107"/>
          <p:cNvSpPr txBox="1"/>
          <p:nvPr/>
        </p:nvSpPr>
        <p:spPr>
          <a:xfrm>
            <a:off x="3733800" y="1295400"/>
            <a:ext cx="21336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300K @ 00:</a:t>
            </a:r>
            <a:r>
              <a:rPr lang="en-US" sz="2000" dirty="0" smtClean="0">
                <a:solidFill>
                  <a:schemeClr val="accent5"/>
                </a:solidFill>
              </a:rPr>
              <a:t>00</a:t>
            </a:r>
            <a:r>
              <a:rPr lang="en-US" sz="2000" dirty="0" smtClean="0">
                <a:gradFill>
                  <a:gsLst>
                    <a:gs pos="70000">
                      <a:schemeClr val="tx1"/>
                    </a:gs>
                    <a:gs pos="100000">
                      <a:schemeClr val="tx1"/>
                    </a:gs>
                  </a:gsLst>
                  <a:lin ang="16200000" scaled="0"/>
                </a:gradFill>
              </a:rPr>
              <a:t>?</a:t>
            </a:r>
          </a:p>
        </p:txBody>
      </p:sp>
      <p:sp>
        <p:nvSpPr>
          <p:cNvPr id="111" name="TextBox 110"/>
          <p:cNvSpPr txBox="1"/>
          <p:nvPr/>
        </p:nvSpPr>
        <p:spPr>
          <a:xfrm>
            <a:off x="3962400" y="1600200"/>
            <a:ext cx="23622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700K @ 00:</a:t>
            </a:r>
            <a:r>
              <a:rPr lang="en-US" sz="2000" dirty="0" smtClean="0">
                <a:solidFill>
                  <a:schemeClr val="accent5"/>
                </a:solidFill>
              </a:rPr>
              <a:t>02</a:t>
            </a:r>
            <a:r>
              <a:rPr lang="en-US" sz="2000" dirty="0" smtClean="0">
                <a:gradFill>
                  <a:gsLst>
                    <a:gs pos="70000">
                      <a:schemeClr val="tx1"/>
                    </a:gs>
                    <a:gs pos="100000">
                      <a:schemeClr val="tx1"/>
                    </a:gs>
                  </a:gsLst>
                  <a:lin ang="16200000" scaled="0"/>
                </a:gradFill>
              </a:rPr>
              <a:t>?</a:t>
            </a:r>
          </a:p>
        </p:txBody>
      </p:sp>
      <p:sp>
        <p:nvSpPr>
          <p:cNvPr id="114" name="TextBox 113"/>
          <p:cNvSpPr txBox="1"/>
          <p:nvPr/>
        </p:nvSpPr>
        <p:spPr>
          <a:xfrm>
            <a:off x="4191000" y="1905000"/>
            <a:ext cx="2057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 00:</a:t>
            </a:r>
            <a:r>
              <a:rPr lang="en-US" sz="2000" dirty="0" smtClean="0">
                <a:solidFill>
                  <a:schemeClr val="accent5"/>
                </a:solidFill>
              </a:rPr>
              <a:t>04</a:t>
            </a:r>
            <a:r>
              <a:rPr lang="en-US" sz="2000" dirty="0" smtClean="0">
                <a:gradFill>
                  <a:gsLst>
                    <a:gs pos="70000">
                      <a:schemeClr val="tx1"/>
                    </a:gs>
                    <a:gs pos="100000">
                      <a:schemeClr val="tx1"/>
                    </a:gs>
                  </a:gsLst>
                  <a:lin ang="16200000" scaled="0"/>
                </a:gradFill>
              </a:rPr>
              <a:t>?</a:t>
            </a:r>
          </a:p>
        </p:txBody>
      </p:sp>
      <p:sp>
        <p:nvSpPr>
          <p:cNvPr id="129" name="Curved Left Arrow 128"/>
          <p:cNvSpPr/>
          <p:nvPr/>
        </p:nvSpPr>
        <p:spPr bwMode="auto">
          <a:xfrm flipV="1">
            <a:off x="8229600" y="2133600"/>
            <a:ext cx="533400" cy="3429000"/>
          </a:xfrm>
          <a:prstGeom prst="curvedLeftArrow">
            <a:avLst>
              <a:gd name="adj1" fmla="val 33711"/>
              <a:gd name="adj2" fmla="val 92984"/>
              <a:gd name="adj3" fmla="val 32229"/>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2" name="TextBox 131"/>
          <p:cNvSpPr txBox="1"/>
          <p:nvPr/>
        </p:nvSpPr>
        <p:spPr>
          <a:xfrm>
            <a:off x="4419600" y="2209800"/>
            <a:ext cx="2057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1.5M  @ 00:</a:t>
            </a:r>
            <a:r>
              <a:rPr lang="en-US" sz="2000" dirty="0" smtClean="0">
                <a:solidFill>
                  <a:schemeClr val="accent5"/>
                </a:solidFill>
              </a:rPr>
              <a:t>06</a:t>
            </a:r>
            <a:r>
              <a:rPr lang="en-US" sz="2000" dirty="0" smtClean="0">
                <a:gradFill>
                  <a:gsLst>
                    <a:gs pos="70000">
                      <a:schemeClr val="tx1"/>
                    </a:gs>
                    <a:gs pos="100000">
                      <a:schemeClr val="tx1"/>
                    </a:gs>
                  </a:gsLst>
                  <a:lin ang="16200000" scaled="0"/>
                </a:gradFill>
              </a:rPr>
              <a:t>?</a:t>
            </a:r>
          </a:p>
        </p:txBody>
      </p:sp>
      <p:sp>
        <p:nvSpPr>
          <p:cNvPr id="135" name="TextBox 134"/>
          <p:cNvSpPr txBox="1"/>
          <p:nvPr/>
        </p:nvSpPr>
        <p:spPr>
          <a:xfrm>
            <a:off x="4648200" y="2495490"/>
            <a:ext cx="2057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 00:</a:t>
            </a:r>
            <a:r>
              <a:rPr lang="en-US" sz="2000" dirty="0" smtClean="0">
                <a:solidFill>
                  <a:schemeClr val="accent5"/>
                </a:solidFill>
              </a:rPr>
              <a:t>08</a:t>
            </a:r>
            <a:r>
              <a:rPr lang="en-US" sz="2000" dirty="0" smtClean="0">
                <a:gradFill>
                  <a:gsLst>
                    <a:gs pos="70000">
                      <a:schemeClr val="tx1"/>
                    </a:gs>
                    <a:gs pos="100000">
                      <a:schemeClr val="tx1"/>
                    </a:gs>
                  </a:gsLst>
                  <a:lin ang="16200000" scaled="0"/>
                </a:gradFill>
              </a:rPr>
              <a:t>?</a:t>
            </a:r>
          </a:p>
        </p:txBody>
      </p:sp>
      <p:grpSp>
        <p:nvGrpSpPr>
          <p:cNvPr id="19" name="Group 183"/>
          <p:cNvGrpSpPr/>
          <p:nvPr/>
        </p:nvGrpSpPr>
        <p:grpSpPr>
          <a:xfrm>
            <a:off x="1371600" y="3124200"/>
            <a:ext cx="4267200" cy="427196"/>
            <a:chOff x="1371600" y="3124200"/>
            <a:chExt cx="4267200" cy="427196"/>
          </a:xfrm>
        </p:grpSpPr>
        <p:sp>
          <p:nvSpPr>
            <p:cNvPr id="162" name="TextBox 161"/>
            <p:cNvSpPr txBox="1"/>
            <p:nvPr/>
          </p:nvSpPr>
          <p:spPr>
            <a:xfrm>
              <a:off x="13716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00</a:t>
              </a:r>
            </a:p>
          </p:txBody>
        </p:sp>
        <p:sp>
          <p:nvSpPr>
            <p:cNvPr id="138" name="TextBox 137"/>
            <p:cNvSpPr txBox="1"/>
            <p:nvPr/>
          </p:nvSpPr>
          <p:spPr>
            <a:xfrm>
              <a:off x="22860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02</a:t>
              </a:r>
            </a:p>
          </p:txBody>
        </p:sp>
        <p:sp>
          <p:nvSpPr>
            <p:cNvPr id="141" name="TextBox 140"/>
            <p:cNvSpPr txBox="1"/>
            <p:nvPr/>
          </p:nvSpPr>
          <p:spPr>
            <a:xfrm>
              <a:off x="32004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04</a:t>
              </a:r>
            </a:p>
          </p:txBody>
        </p:sp>
        <p:sp>
          <p:nvSpPr>
            <p:cNvPr id="144" name="TextBox 143"/>
            <p:cNvSpPr txBox="1"/>
            <p:nvPr/>
          </p:nvSpPr>
          <p:spPr>
            <a:xfrm>
              <a:off x="40386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06</a:t>
              </a:r>
            </a:p>
          </p:txBody>
        </p:sp>
        <p:sp>
          <p:nvSpPr>
            <p:cNvPr id="147" name="TextBox 146"/>
            <p:cNvSpPr txBox="1"/>
            <p:nvPr/>
          </p:nvSpPr>
          <p:spPr>
            <a:xfrm>
              <a:off x="4953000" y="3124200"/>
              <a:ext cx="685800" cy="427196"/>
            </a:xfrm>
            <a:prstGeom prst="roundRect">
              <a:avLst>
                <a:gd name="adj" fmla="val 11040"/>
              </a:avLst>
            </a:prstGeom>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n-US" sz="2000" dirty="0" smtClean="0">
                  <a:gradFill>
                    <a:gsLst>
                      <a:gs pos="70000">
                        <a:schemeClr val="tx1"/>
                      </a:gs>
                      <a:gs pos="100000">
                        <a:schemeClr val="tx1"/>
                      </a:gs>
                    </a:gsLst>
                    <a:lin ang="16200000" scaled="0"/>
                  </a:gradFill>
                </a:rPr>
                <a:t>00:</a:t>
              </a:r>
              <a:r>
                <a:rPr lang="en-US" sz="2000" dirty="0" smtClean="0">
                  <a:solidFill>
                    <a:schemeClr val="accent5"/>
                  </a:solidFill>
                </a:rPr>
                <a:t>08</a:t>
              </a:r>
            </a:p>
          </p:txBody>
        </p:sp>
      </p:grpSp>
      <p:sp>
        <p:nvSpPr>
          <p:cNvPr id="150" name="TextBox 149"/>
          <p:cNvSpPr txBox="1"/>
          <p:nvPr/>
        </p:nvSpPr>
        <p:spPr>
          <a:xfrm>
            <a:off x="5943600" y="2895600"/>
            <a:ext cx="2438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300K (start quickly)</a:t>
            </a:r>
          </a:p>
        </p:txBody>
      </p:sp>
      <p:sp>
        <p:nvSpPr>
          <p:cNvPr id="153" name="TextBox 152"/>
          <p:cNvSpPr txBox="1"/>
          <p:nvPr/>
        </p:nvSpPr>
        <p:spPr>
          <a:xfrm>
            <a:off x="6172200" y="3200400"/>
            <a:ext cx="2819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700K (good network)</a:t>
            </a:r>
          </a:p>
        </p:txBody>
      </p:sp>
      <p:sp>
        <p:nvSpPr>
          <p:cNvPr id="157" name="TextBox 156"/>
          <p:cNvSpPr txBox="1"/>
          <p:nvPr/>
        </p:nvSpPr>
        <p:spPr>
          <a:xfrm>
            <a:off x="6400800" y="3505200"/>
            <a:ext cx="27432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(great network)</a:t>
            </a:r>
          </a:p>
        </p:txBody>
      </p:sp>
      <p:sp>
        <p:nvSpPr>
          <p:cNvPr id="167" name="TextBox 166"/>
          <p:cNvSpPr txBox="1"/>
          <p:nvPr/>
        </p:nvSpPr>
        <p:spPr>
          <a:xfrm>
            <a:off x="6629400" y="3810000"/>
            <a:ext cx="28194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1.5M  (glitch)</a:t>
            </a:r>
          </a:p>
        </p:txBody>
      </p:sp>
      <p:sp>
        <p:nvSpPr>
          <p:cNvPr id="168" name="TextBox 167"/>
          <p:cNvSpPr txBox="1"/>
          <p:nvPr/>
        </p:nvSpPr>
        <p:spPr>
          <a:xfrm>
            <a:off x="6858000" y="4095690"/>
            <a:ext cx="2286000" cy="400110"/>
          </a:xfrm>
          <a:prstGeom prst="rect">
            <a:avLst/>
          </a:prstGeom>
          <a:noFill/>
        </p:spPr>
        <p:txBody>
          <a:bodyPr wrap="square" rtlCol="0">
            <a:spAutoFit/>
          </a:bodyPr>
          <a:lstStyle/>
          <a:p>
            <a:r>
              <a:rPr lang="en-US" sz="2000" dirty="0" smtClean="0">
                <a:gradFill>
                  <a:gsLst>
                    <a:gs pos="70000">
                      <a:schemeClr val="tx1"/>
                    </a:gs>
                    <a:gs pos="100000">
                      <a:schemeClr val="tx1"/>
                    </a:gs>
                  </a:gsLst>
                  <a:lin ang="16200000" scaled="0"/>
                </a:gradFill>
              </a:rPr>
              <a:t>2.4M (play on…)</a:t>
            </a:r>
          </a:p>
        </p:txBody>
      </p:sp>
      <p:grpSp>
        <p:nvGrpSpPr>
          <p:cNvPr id="20" name="Group 239"/>
          <p:cNvGrpSpPr>
            <a:grpSpLocks noChangeAspect="1"/>
          </p:cNvGrpSpPr>
          <p:nvPr/>
        </p:nvGrpSpPr>
        <p:grpSpPr>
          <a:xfrm>
            <a:off x="838200" y="1143000"/>
            <a:ext cx="1248841" cy="1852636"/>
            <a:chOff x="965910" y="3997568"/>
            <a:chExt cx="1453547" cy="2156314"/>
          </a:xfrm>
        </p:grpSpPr>
        <p:pic>
          <p:nvPicPr>
            <p:cNvPr id="170" name="Picture 5" descr="C:\Users\jboch\AppData\Local\Microsoft\Windows\Temporary Internet Files\Content.IE5\37FF68FX\MCj04352420000[1].png"/>
            <p:cNvPicPr>
              <a:picLocks noChangeAspect="1" noChangeArrowheads="1"/>
            </p:cNvPicPr>
            <p:nvPr/>
          </p:nvPicPr>
          <p:blipFill>
            <a:blip r:embed="rId6"/>
            <a:srcRect b="11480"/>
            <a:stretch>
              <a:fillRect/>
            </a:stretch>
          </p:blipFill>
          <p:spPr bwMode="auto">
            <a:xfrm>
              <a:off x="1188278" y="3997568"/>
              <a:ext cx="1231179" cy="2156314"/>
            </a:xfrm>
            <a:prstGeom prst="rect">
              <a:avLst/>
            </a:prstGeom>
            <a:noFill/>
          </p:spPr>
        </p:pic>
        <p:pic>
          <p:nvPicPr>
            <p:cNvPr id="171" name="Picture 7"/>
            <p:cNvPicPr>
              <a:picLocks noChangeAspect="1" noChangeArrowheads="1"/>
            </p:cNvPicPr>
            <p:nvPr/>
          </p:nvPicPr>
          <p:blipFill>
            <a:blip r:embed="rId7"/>
            <a:srcRect/>
            <a:stretch>
              <a:fillRect/>
            </a:stretch>
          </p:blipFill>
          <p:spPr bwMode="auto">
            <a:xfrm>
              <a:off x="965910" y="5083025"/>
              <a:ext cx="785068" cy="767689"/>
            </a:xfrm>
            <a:prstGeom prst="rect">
              <a:avLst/>
            </a:prstGeom>
            <a:noFill/>
            <a:ln w="9525">
              <a:noFill/>
              <a:miter lim="800000"/>
              <a:headEnd/>
              <a:tailEnd/>
            </a:ln>
            <a:effectLst/>
          </p:spPr>
        </p:pic>
      </p:grpSp>
      <p:grpSp>
        <p:nvGrpSpPr>
          <p:cNvPr id="21" name="Group 67"/>
          <p:cNvGrpSpPr/>
          <p:nvPr/>
        </p:nvGrpSpPr>
        <p:grpSpPr>
          <a:xfrm>
            <a:off x="1318774" y="5539086"/>
            <a:ext cx="814826" cy="633114"/>
            <a:chOff x="2371900" y="3118104"/>
            <a:chExt cx="814826" cy="633114"/>
          </a:xfrm>
        </p:grpSpPr>
        <p:sp>
          <p:nvSpPr>
            <p:cNvPr id="182" name="Rounded Rectangle 181"/>
            <p:cNvSpPr/>
            <p:nvPr/>
          </p:nvSpPr>
          <p:spPr>
            <a:xfrm>
              <a:off x="2371900" y="3148292"/>
              <a:ext cx="814826" cy="561415"/>
            </a:xfrm>
            <a:prstGeom prst="roundRect">
              <a:avLst/>
            </a:prstGeom>
          </p:spPr>
          <p:style>
            <a:lnRef idx="2">
              <a:schemeClr val="lt1">
                <a:hueOff val="0"/>
                <a:satOff val="0"/>
                <a:lumOff val="0"/>
                <a:alphaOff val="0"/>
              </a:schemeClr>
            </a:lnRef>
            <a:fillRef idx="1">
              <a:schemeClr val="accent5">
                <a:hueOff val="-600004"/>
                <a:satOff val="-41667"/>
                <a:lumOff val="82"/>
                <a:alphaOff val="0"/>
              </a:schemeClr>
            </a:fillRef>
            <a:effectRef idx="0">
              <a:schemeClr val="accent5">
                <a:hueOff val="-600004"/>
                <a:satOff val="-41667"/>
                <a:lumOff val="82"/>
                <a:alphaOff val="0"/>
              </a:schemeClr>
            </a:effectRef>
            <a:fontRef idx="minor">
              <a:schemeClr val="lt1"/>
            </a:fontRef>
          </p:style>
        </p:sp>
        <p:pic>
          <p:nvPicPr>
            <p:cNvPr id="183"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2450592" y="3118104"/>
              <a:ext cx="671031" cy="633114"/>
            </a:xfrm>
            <a:prstGeom prst="ellipse">
              <a:avLst/>
            </a:prstGeom>
            <a:ln>
              <a:noFill/>
            </a:ln>
            <a:effectLst>
              <a:softEdge rad="112500"/>
            </a:effectLst>
          </p:spPr>
        </p:pic>
      </p:grpSp>
      <p:grpSp>
        <p:nvGrpSpPr>
          <p:cNvPr id="22" name="Group 98"/>
          <p:cNvGrpSpPr/>
          <p:nvPr/>
        </p:nvGrpSpPr>
        <p:grpSpPr>
          <a:xfrm>
            <a:off x="2209800" y="4599432"/>
            <a:ext cx="814826" cy="633114"/>
            <a:chOff x="3268243" y="2176272"/>
            <a:chExt cx="814826" cy="633114"/>
          </a:xfrm>
        </p:grpSpPr>
        <p:sp>
          <p:nvSpPr>
            <p:cNvPr id="186" name="Rounded Rectangle 185"/>
            <p:cNvSpPr/>
            <p:nvPr/>
          </p:nvSpPr>
          <p:spPr>
            <a:xfrm>
              <a:off x="3268243" y="2203094"/>
              <a:ext cx="814826" cy="561415"/>
            </a:xfrm>
            <a:prstGeom prst="roundRect">
              <a:avLst/>
            </a:prstGeom>
          </p:spPr>
          <p:style>
            <a:lnRef idx="2">
              <a:schemeClr val="lt1">
                <a:hueOff val="0"/>
                <a:satOff val="0"/>
                <a:lumOff val="0"/>
                <a:alphaOff val="0"/>
              </a:schemeClr>
            </a:lnRef>
            <a:fillRef idx="1">
              <a:schemeClr val="accent5">
                <a:hueOff val="-360002"/>
                <a:satOff val="-25000"/>
                <a:lumOff val="49"/>
                <a:alphaOff val="0"/>
              </a:schemeClr>
            </a:fillRef>
            <a:effectRef idx="0">
              <a:schemeClr val="accent5">
                <a:hueOff val="-360002"/>
                <a:satOff val="-25000"/>
                <a:lumOff val="49"/>
                <a:alphaOff val="0"/>
              </a:schemeClr>
            </a:effectRef>
            <a:fontRef idx="minor">
              <a:schemeClr val="lt1"/>
            </a:fontRef>
          </p:style>
        </p:sp>
        <p:pic>
          <p:nvPicPr>
            <p:cNvPr id="187" name="Picture 186"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3364992" y="2176272"/>
              <a:ext cx="671031" cy="633114"/>
            </a:xfrm>
            <a:prstGeom prst="ellipse">
              <a:avLst/>
            </a:prstGeom>
            <a:ln>
              <a:noFill/>
            </a:ln>
            <a:effectLst>
              <a:softEdge rad="112500"/>
            </a:effectLst>
          </p:spPr>
        </p:pic>
      </p:grpSp>
      <p:grpSp>
        <p:nvGrpSpPr>
          <p:cNvPr id="23" name="Group 110"/>
          <p:cNvGrpSpPr/>
          <p:nvPr/>
        </p:nvGrpSpPr>
        <p:grpSpPr>
          <a:xfrm>
            <a:off x="3108960" y="3657600"/>
            <a:ext cx="814826" cy="633114"/>
            <a:chOff x="4164586" y="1234440"/>
            <a:chExt cx="814826" cy="633114"/>
          </a:xfrm>
        </p:grpSpPr>
        <p:sp>
          <p:nvSpPr>
            <p:cNvPr id="189" name="Rounded Rectangle 188"/>
            <p:cNvSpPr/>
            <p:nvPr/>
          </p:nvSpPr>
          <p:spPr>
            <a:xfrm>
              <a:off x="4164586" y="1257895"/>
              <a:ext cx="814826" cy="561415"/>
            </a:xfrm>
            <a:prstGeom prst="roundRect">
              <a:avLst/>
            </a:prstGeom>
          </p:spPr>
          <p:style>
            <a:lnRef idx="2">
              <a:schemeClr val="lt1">
                <a:hueOff val="0"/>
                <a:satOff val="0"/>
                <a:lumOff val="0"/>
                <a:alphaOff val="0"/>
              </a:schemeClr>
            </a:lnRef>
            <a:fillRef idx="1">
              <a:schemeClr val="accent5">
                <a:hueOff val="-120001"/>
                <a:satOff val="-8333"/>
                <a:lumOff val="16"/>
                <a:alphaOff val="0"/>
              </a:schemeClr>
            </a:fillRef>
            <a:effectRef idx="0">
              <a:schemeClr val="accent5">
                <a:hueOff val="-120001"/>
                <a:satOff val="-8333"/>
                <a:lumOff val="16"/>
                <a:alphaOff val="0"/>
              </a:schemeClr>
            </a:effectRef>
            <a:fontRef idx="minor">
              <a:schemeClr val="lt1"/>
            </a:fontRef>
          </p:style>
        </p:sp>
        <p:pic>
          <p:nvPicPr>
            <p:cNvPr id="190"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4242816" y="1234440"/>
              <a:ext cx="671031" cy="633114"/>
            </a:xfrm>
            <a:prstGeom prst="ellipse">
              <a:avLst/>
            </a:prstGeom>
            <a:ln>
              <a:noFill/>
            </a:ln>
            <a:effectLst>
              <a:softEdge rad="112500"/>
            </a:effectLst>
          </p:spPr>
        </p:pic>
      </p:grpSp>
      <p:grpSp>
        <p:nvGrpSpPr>
          <p:cNvPr id="24" name="Group 128"/>
          <p:cNvGrpSpPr/>
          <p:nvPr/>
        </p:nvGrpSpPr>
        <p:grpSpPr>
          <a:xfrm>
            <a:off x="4005072" y="4599432"/>
            <a:ext cx="814826" cy="633114"/>
            <a:chOff x="5060930" y="2176272"/>
            <a:chExt cx="814826" cy="633114"/>
          </a:xfrm>
        </p:grpSpPr>
        <p:sp>
          <p:nvSpPr>
            <p:cNvPr id="192" name="Rounded Rectangle 191"/>
            <p:cNvSpPr/>
            <p:nvPr/>
          </p:nvSpPr>
          <p:spPr>
            <a:xfrm>
              <a:off x="5060930" y="2203094"/>
              <a:ext cx="814826" cy="561415"/>
            </a:xfrm>
            <a:prstGeom prst="roundRect">
              <a:avLst/>
            </a:prstGeom>
          </p:spPr>
          <p:style>
            <a:lnRef idx="2">
              <a:schemeClr val="lt1">
                <a:hueOff val="0"/>
                <a:satOff val="0"/>
                <a:lumOff val="0"/>
                <a:alphaOff val="0"/>
              </a:schemeClr>
            </a:lnRef>
            <a:fillRef idx="1">
              <a:schemeClr val="accent5">
                <a:hueOff val="-480003"/>
                <a:satOff val="-33333"/>
                <a:lumOff val="65"/>
                <a:alphaOff val="0"/>
              </a:schemeClr>
            </a:fillRef>
            <a:effectRef idx="0">
              <a:schemeClr val="accent5">
                <a:hueOff val="-480003"/>
                <a:satOff val="-33333"/>
                <a:lumOff val="65"/>
                <a:alphaOff val="0"/>
              </a:schemeClr>
            </a:effectRef>
            <a:fontRef idx="minor">
              <a:schemeClr val="lt1"/>
            </a:fontRef>
          </p:style>
        </p:sp>
        <p:pic>
          <p:nvPicPr>
            <p:cNvPr id="193" name="Picture 192"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5138928" y="2176272"/>
              <a:ext cx="671031" cy="633114"/>
            </a:xfrm>
            <a:prstGeom prst="ellipse">
              <a:avLst/>
            </a:prstGeom>
            <a:ln>
              <a:noFill/>
            </a:ln>
            <a:effectLst>
              <a:softEdge rad="112500"/>
            </a:effectLst>
          </p:spPr>
        </p:pic>
      </p:grpSp>
      <p:grpSp>
        <p:nvGrpSpPr>
          <p:cNvPr id="25" name="Group 140"/>
          <p:cNvGrpSpPr/>
          <p:nvPr/>
        </p:nvGrpSpPr>
        <p:grpSpPr>
          <a:xfrm>
            <a:off x="4901184" y="3657600"/>
            <a:ext cx="814826" cy="633114"/>
            <a:chOff x="5957273" y="1234440"/>
            <a:chExt cx="814826" cy="633114"/>
          </a:xfrm>
        </p:grpSpPr>
        <p:sp>
          <p:nvSpPr>
            <p:cNvPr id="195" name="Rounded Rectangle 194"/>
            <p:cNvSpPr/>
            <p:nvPr/>
          </p:nvSpPr>
          <p:spPr>
            <a:xfrm>
              <a:off x="5957273" y="1257895"/>
              <a:ext cx="814826" cy="561415"/>
            </a:xfrm>
            <a:prstGeom prst="roundRect">
              <a:avLst/>
            </a:prstGeom>
          </p:spPr>
          <p:style>
            <a:lnRef idx="2">
              <a:schemeClr val="lt1">
                <a:hueOff val="0"/>
                <a:satOff val="0"/>
                <a:lumOff val="0"/>
                <a:alphaOff val="0"/>
              </a:schemeClr>
            </a:lnRef>
            <a:fillRef idx="1">
              <a:schemeClr val="accent5">
                <a:hueOff val="-240002"/>
                <a:satOff val="-16667"/>
                <a:lumOff val="33"/>
                <a:alphaOff val="0"/>
              </a:schemeClr>
            </a:fillRef>
            <a:effectRef idx="0">
              <a:schemeClr val="accent5">
                <a:hueOff val="-240002"/>
                <a:satOff val="-16667"/>
                <a:lumOff val="33"/>
                <a:alphaOff val="0"/>
              </a:schemeClr>
            </a:effectRef>
            <a:fontRef idx="minor">
              <a:schemeClr val="lt1"/>
            </a:fontRef>
          </p:style>
        </p:sp>
        <p:pic>
          <p:nvPicPr>
            <p:cNvPr id="196" name="Picture 5" descr="C:\Users\jboch\AppData\Local\Microsoft\Windows\Temporary Internet Files\Content.IE5\2EZASG78\MPj04072260000[1].jpg"/>
            <p:cNvPicPr>
              <a:picLocks noChangeAspect="1" noChangeArrowheads="1"/>
            </p:cNvPicPr>
            <p:nvPr/>
          </p:nvPicPr>
          <p:blipFill>
            <a:blip r:embed="rId4"/>
            <a:srcRect l="10332" r="4877"/>
            <a:stretch>
              <a:fillRect/>
            </a:stretch>
          </p:blipFill>
          <p:spPr bwMode="auto">
            <a:xfrm rot="600000">
              <a:off x="6035040" y="1234440"/>
              <a:ext cx="671031" cy="633114"/>
            </a:xfrm>
            <a:prstGeom prst="ellipse">
              <a:avLst/>
            </a:prstGeom>
            <a:ln>
              <a:noFill/>
            </a:ln>
            <a:effectLst>
              <a:softEdge rad="112500"/>
            </a:effectLst>
          </p:spPr>
        </p:pic>
      </p:grpSp>
    </p:spTree>
    <p:custDataLst>
      <p:tags r:id="rId1"/>
    </p:custDataLst>
  </p:cSld>
  <p:clrMapOvr>
    <a:masterClrMapping/>
  </p:clrMapOvr>
  <p:transition advTm="13951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fade">
                                      <p:cBhvr>
                                        <p:cTn id="58" dur="500"/>
                                        <p:tgtEl>
                                          <p:spTgt spid="158"/>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9"/>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15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par>
                                <p:cTn id="96" presetID="9" presetClass="emph" presetSubtype="0" nodeType="withEffect">
                                  <p:stCondLst>
                                    <p:cond delay="0"/>
                                  </p:stCondLst>
                                  <p:childTnLst>
                                    <p:set>
                                      <p:cBhvr rctx="PPT">
                                        <p:cTn id="97" dur="indefinite"/>
                                        <p:tgtEl>
                                          <p:spTgt spid="4"/>
                                        </p:tgtEl>
                                        <p:attrNameLst>
                                          <p:attrName>style.opacity</p:attrName>
                                        </p:attrNameLst>
                                      </p:cBhvr>
                                      <p:to>
                                        <p:strVal val="0.25"/>
                                      </p:to>
                                    </p:set>
                                    <p:animEffect filter="image" prLst="opacity: 0.25">
                                      <p:cBhvr rctx="IE">
                                        <p:cTn id="98" dur="indefinite"/>
                                        <p:tgtEl>
                                          <p:spTgt spid="4"/>
                                        </p:tgtEl>
                                      </p:cBhvr>
                                    </p:animEffect>
                                  </p:childTnLst>
                                </p:cTn>
                              </p:par>
                              <p:par>
                                <p:cTn id="99" presetID="9" presetClass="emph" presetSubtype="0" nodeType="withEffect">
                                  <p:stCondLst>
                                    <p:cond delay="0"/>
                                  </p:stCondLst>
                                  <p:childTnLst>
                                    <p:set>
                                      <p:cBhvr rctx="PPT">
                                        <p:cTn id="100" dur="indefinite"/>
                                        <p:tgtEl>
                                          <p:spTgt spid="3"/>
                                        </p:tgtEl>
                                        <p:attrNameLst>
                                          <p:attrName>style.opacity</p:attrName>
                                        </p:attrNameLst>
                                      </p:cBhvr>
                                      <p:to>
                                        <p:strVal val="0.25"/>
                                      </p:to>
                                    </p:set>
                                    <p:animEffect filter="image" prLst="opacity: 0.25">
                                      <p:cBhvr rctx="IE">
                                        <p:cTn id="101" dur="indefinite"/>
                                        <p:tgtEl>
                                          <p:spTgt spid="3"/>
                                        </p:tgtEl>
                                      </p:cBhvr>
                                    </p:animEffect>
                                  </p:childTnLst>
                                </p:cTn>
                              </p:par>
                            </p:childTnLst>
                          </p:cTn>
                        </p:par>
                        <p:par>
                          <p:cTn id="102" fill="hold">
                            <p:stCondLst>
                              <p:cond delay="0"/>
                            </p:stCondLst>
                            <p:childTnLst>
                              <p:par>
                                <p:cTn id="103" presetID="0" presetClass="path" presetSubtype="0" accel="50000" decel="50000" fill="hold" nodeType="afterEffect">
                                  <p:stCondLst>
                                    <p:cond delay="0"/>
                                  </p:stCondLst>
                                  <p:childTnLst>
                                    <p:animMotion origin="layout" path="M -8.33333E-6 5.06938E-6 C -0.0316 -0.03769 -0.06268 -0.07515 -0.08525 -0.12996 C -0.10782 -0.18477 -0.12605 -0.26549 -0.13577 -0.32908 C -0.14549 -0.39268 -0.14567 -0.45767 -0.14324 -0.51155 C -0.1408 -0.56544 -0.14532 -0.62164 -0.12101 -0.65309 C -0.09671 -0.68454 -0.01789 -0.69241 0.00242 -0.70073 " pathEditMode="relative" ptsTypes="aaaaaA">
                                      <p:cBhvr>
                                        <p:cTn id="104" dur="2000" fill="hold"/>
                                        <p:tgtEl>
                                          <p:spTgt spid="21"/>
                                        </p:tgtEl>
                                        <p:attrNameLst>
                                          <p:attrName>ppt_x</p:attrName>
                                          <p:attrName>ppt_y</p:attrName>
                                        </p:attrNameLst>
                                      </p:cBhvr>
                                    </p:animMotion>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childTnLst>
                          </p:cTn>
                        </p:par>
                        <p:par>
                          <p:cTn id="109" fill="hold">
                            <p:stCondLst>
                              <p:cond delay="0"/>
                            </p:stCondLst>
                            <p:childTnLst>
                              <p:par>
                                <p:cTn id="110" presetID="0" presetClass="path" presetSubtype="0" accel="50000" decel="50000" fill="hold" nodeType="afterEffect">
                                  <p:stCondLst>
                                    <p:cond delay="0"/>
                                  </p:stCondLst>
                                  <p:childTnLst>
                                    <p:animMotion origin="layout" path="M 0.00243 -0.70073 C 0.02031 -0.70351 0.03837 -0.70628 0.07413 -0.70883 C 0.10989 -0.71137 0.1691 -0.71438 0.21736 -0.71553 C 0.26562 -0.71669 0.32118 -0.71738 0.36424 -0.71553 C 0.40729 -0.71368 0.43767 -0.70975 0.47535 -0.70397 C 0.51302 -0.69819 0.56024 -0.69264 0.5901 -0.68084 C 0.61996 -0.66905 0.63802 -0.65679 0.65434 -0.6332 C 0.67066 -0.60961 0.68125 -0.55295 0.68767 -0.53954 " pathEditMode="relative" ptsTypes="aaaaaaaA">
                                      <p:cBhvr>
                                        <p:cTn id="111" dur="2000" fill="hold"/>
                                        <p:tgtEl>
                                          <p:spTgt spid="21"/>
                                        </p:tgtEl>
                                        <p:attrNameLst>
                                          <p:attrName>ppt_x</p:attrName>
                                          <p:attrName>ppt_y</p:attrName>
                                        </p:attrNameLst>
                                      </p:cBhvr>
                                    </p:animMotion>
                                  </p:childTnLst>
                                </p:cTn>
                              </p:par>
                            </p:childTnLst>
                          </p:cTn>
                        </p:par>
                        <p:par>
                          <p:cTn id="112" fill="hold">
                            <p:stCondLst>
                              <p:cond delay="2000"/>
                            </p:stCondLst>
                            <p:childTnLst>
                              <p:par>
                                <p:cTn id="113" presetID="10" presetClass="exit" presetSubtype="0" fill="hold" nodeType="after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mph" presetSubtype="0" grpId="1" nodeType="clickEffect">
                                  <p:stCondLst>
                                    <p:cond delay="0"/>
                                  </p:stCondLst>
                                  <p:childTnLst>
                                    <p:set>
                                      <p:cBhvr rctx="PPT">
                                        <p:cTn id="119" dur="indefinite"/>
                                        <p:tgtEl>
                                          <p:spTgt spid="150"/>
                                        </p:tgtEl>
                                        <p:attrNameLst>
                                          <p:attrName>style.opacity</p:attrName>
                                        </p:attrNameLst>
                                      </p:cBhvr>
                                      <p:to>
                                        <p:strVal val="0.5"/>
                                      </p:to>
                                    </p:set>
                                    <p:animEffect filter="image" prLst="opacity: 0.5">
                                      <p:cBhvr rctx="IE">
                                        <p:cTn id="120" dur="indefinite"/>
                                        <p:tgtEl>
                                          <p:spTgt spid="150"/>
                                        </p:tgtEl>
                                      </p:cBhvr>
                                    </p:animEffect>
                                  </p:childTnLst>
                                </p:cTn>
                              </p:par>
                            </p:childTnLst>
                          </p:cTn>
                        </p:par>
                        <p:par>
                          <p:cTn id="121" fill="hold">
                            <p:stCondLst>
                              <p:cond delay="0"/>
                            </p:stCondLst>
                            <p:childTnLst>
                              <p:par>
                                <p:cTn id="122" presetID="26" presetClass="emph" presetSubtype="0" fill="hold" grpId="1" nodeType="afterEffect">
                                  <p:stCondLst>
                                    <p:cond delay="0"/>
                                  </p:stCondLst>
                                  <p:childTnLst>
                                    <p:animEffect transition="out" filter="fade">
                                      <p:cBhvr>
                                        <p:cTn id="123" dur="500" tmFilter="0, 0; .2, .5; .8, .5; 1, 0"/>
                                        <p:tgtEl>
                                          <p:spTgt spid="129"/>
                                        </p:tgtEl>
                                      </p:cBhvr>
                                    </p:animEffect>
                                    <p:animScale>
                                      <p:cBhvr>
                                        <p:cTn id="124" dur="250" autoRev="1" fill="hold"/>
                                        <p:tgtEl>
                                          <p:spTgt spid="129"/>
                                        </p:tgtEl>
                                      </p:cBhvr>
                                      <p:by x="105000" y="105000"/>
                                    </p:animScale>
                                  </p:childTnLst>
                                </p:cTn>
                              </p:par>
                              <p:par>
                                <p:cTn id="125" presetID="1" presetClass="entr" presetSubtype="0" fill="hold" grpId="0" nodeType="withEffect">
                                  <p:stCondLst>
                                    <p:cond delay="0"/>
                                  </p:stCondLst>
                                  <p:childTnLst>
                                    <p:set>
                                      <p:cBhvr>
                                        <p:cTn id="126" dur="1" fill="hold">
                                          <p:stCondLst>
                                            <p:cond delay="0"/>
                                          </p:stCondLst>
                                        </p:cTn>
                                        <p:tgtEl>
                                          <p:spTgt spid="15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grpId="1" nodeType="clickEffect">
                                  <p:stCondLst>
                                    <p:cond delay="0"/>
                                  </p:stCondLst>
                                  <p:childTnLst>
                                    <p:animEffect transition="out" filter="fade">
                                      <p:cBhvr>
                                        <p:cTn id="130" dur="500" tmFilter="0, 0; .2, .5; .8, .5; 1, 0"/>
                                        <p:tgtEl>
                                          <p:spTgt spid="105"/>
                                        </p:tgtEl>
                                      </p:cBhvr>
                                    </p:animEffect>
                                    <p:animScale>
                                      <p:cBhvr>
                                        <p:cTn id="131" dur="250" autoRev="1" fill="hold"/>
                                        <p:tgtEl>
                                          <p:spTgt spid="105"/>
                                        </p:tgtEl>
                                      </p:cBhvr>
                                      <p:by x="105000" y="105000"/>
                                    </p:animScale>
                                  </p:childTnLst>
                                </p:cTn>
                              </p:par>
                              <p:par>
                                <p:cTn id="132" presetID="1" presetClass="entr" presetSubtype="0" fill="hold" grpId="0" nodeType="withEffect">
                                  <p:stCondLst>
                                    <p:cond delay="0"/>
                                  </p:stCondLst>
                                  <p:childTnLst>
                                    <p:set>
                                      <p:cBhvr>
                                        <p:cTn id="133" dur="1" fill="hold">
                                          <p:stCondLst>
                                            <p:cond delay="0"/>
                                          </p:stCondLst>
                                        </p:cTn>
                                        <p:tgtEl>
                                          <p:spTgt spid="111"/>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22"/>
                                        </p:tgtEl>
                                        <p:attrNameLst>
                                          <p:attrName>style.visibility</p:attrName>
                                        </p:attrNameLst>
                                      </p:cBhvr>
                                      <p:to>
                                        <p:strVal val="visible"/>
                                      </p:to>
                                    </p:set>
                                  </p:childTnLst>
                                </p:cTn>
                              </p:par>
                              <p:par>
                                <p:cTn id="138" presetID="9" presetClass="emph" presetSubtype="0" nodeType="withEffect">
                                  <p:stCondLst>
                                    <p:cond delay="0"/>
                                  </p:stCondLst>
                                  <p:childTnLst>
                                    <p:set>
                                      <p:cBhvr rctx="PPT">
                                        <p:cTn id="139" dur="indefinite"/>
                                        <p:tgtEl>
                                          <p:spTgt spid="9"/>
                                        </p:tgtEl>
                                        <p:attrNameLst>
                                          <p:attrName>style.opacity</p:attrName>
                                        </p:attrNameLst>
                                      </p:cBhvr>
                                      <p:to>
                                        <p:strVal val="0.25"/>
                                      </p:to>
                                    </p:set>
                                    <p:animEffect filter="image" prLst="opacity: 0.25">
                                      <p:cBhvr rctx="IE">
                                        <p:cTn id="140" dur="indefinite"/>
                                        <p:tgtEl>
                                          <p:spTgt spid="9"/>
                                        </p:tgtEl>
                                      </p:cBhvr>
                                    </p:animEffect>
                                  </p:childTnLst>
                                </p:cTn>
                              </p:par>
                              <p:par>
                                <p:cTn id="141" presetID="9" presetClass="emph" presetSubtype="0" nodeType="withEffect">
                                  <p:stCondLst>
                                    <p:cond delay="0"/>
                                  </p:stCondLst>
                                  <p:childTnLst>
                                    <p:set>
                                      <p:cBhvr rctx="PPT">
                                        <p:cTn id="142" dur="indefinite"/>
                                        <p:tgtEl>
                                          <p:spTgt spid="7"/>
                                        </p:tgtEl>
                                        <p:attrNameLst>
                                          <p:attrName>style.opacity</p:attrName>
                                        </p:attrNameLst>
                                      </p:cBhvr>
                                      <p:to>
                                        <p:strVal val="0.25"/>
                                      </p:to>
                                    </p:set>
                                    <p:animEffect filter="image" prLst="opacity: 0.25">
                                      <p:cBhvr rctx="IE">
                                        <p:cTn id="143" dur="indefinite"/>
                                        <p:tgtEl>
                                          <p:spTgt spid="7"/>
                                        </p:tgtEl>
                                      </p:cBhvr>
                                    </p:animEffect>
                                  </p:childTnLst>
                                </p:cTn>
                              </p:par>
                            </p:childTnLst>
                          </p:cTn>
                        </p:par>
                        <p:par>
                          <p:cTn id="144" fill="hold">
                            <p:stCondLst>
                              <p:cond delay="0"/>
                            </p:stCondLst>
                            <p:childTnLst>
                              <p:par>
                                <p:cTn id="145" presetID="0" presetClass="path" presetSubtype="0" accel="50000" decel="50000" fill="hold" nodeType="afterEffect">
                                  <p:stCondLst>
                                    <p:cond delay="0"/>
                                  </p:stCondLst>
                                  <p:childTnLst>
                                    <p:animMotion origin="layout" path="M 2.22222E-6 7.32655E-6 C -0.0382 -0.01965 -0.07639 -0.03931 -0.10243 -0.06429 C -0.12847 -0.08926 -0.13681 -0.10707 -0.15677 -0.14962 C -0.17674 -0.19218 -0.21059 -0.26896 -0.22222 -0.31914 C -0.23386 -0.36933 -0.22969 -0.4135 -0.22708 -0.45073 C -0.22448 -0.48797 -0.22083 -0.52173 -0.20625 -0.54278 C -0.19167 -0.56382 -0.15833 -0.57145 -0.13958 -0.57724 C -0.12083 -0.58302 -0.13056 -0.57631 -0.09375 -0.57724 C -0.05695 -0.57816 0.02049 -0.58186 0.08142 -0.58232 C 0.14236 -0.58279 0.21597 -0.58302 0.27153 -0.58047 C 0.32708 -0.57793 0.37187 -0.57516 0.41476 -0.56752 C 0.45764 -0.55989 0.50087 -0.55318 0.52847 -0.53445 C 0.55608 -0.51572 0.57049 -0.47802 0.58021 -0.45559 C 0.58993 -0.43316 0.58576 -0.40679 0.58646 -0.39962 " pathEditMode="relative" ptsTypes="aaaaaaaaaaaaaA">
                                      <p:cBhvr>
                                        <p:cTn id="146" dur="2000" fill="hold"/>
                                        <p:tgtEl>
                                          <p:spTgt spid="22"/>
                                        </p:tgtEl>
                                        <p:attrNameLst>
                                          <p:attrName>ppt_x</p:attrName>
                                          <p:attrName>ppt_y</p:attrName>
                                        </p:attrNameLst>
                                      </p:cBhvr>
                                    </p:animMotion>
                                  </p:childTnLst>
                                </p:cTn>
                              </p:par>
                            </p:childTnLst>
                          </p:cTn>
                        </p:par>
                        <p:par>
                          <p:cTn id="147" fill="hold">
                            <p:stCondLst>
                              <p:cond delay="2000"/>
                            </p:stCondLst>
                            <p:childTnLst>
                              <p:par>
                                <p:cTn id="148" presetID="10" presetClass="exit" presetSubtype="0" fill="hold" nodeType="afterEffect">
                                  <p:stCondLst>
                                    <p:cond delay="0"/>
                                  </p:stCondLst>
                                  <p:childTnLst>
                                    <p:animEffect transition="out" filter="fade">
                                      <p:cBhvr>
                                        <p:cTn id="149" dur="500"/>
                                        <p:tgtEl>
                                          <p:spTgt spid="22"/>
                                        </p:tgtEl>
                                      </p:cBhvr>
                                    </p:animEffect>
                                    <p:set>
                                      <p:cBhvr>
                                        <p:cTn id="150" dur="1" fill="hold">
                                          <p:stCondLst>
                                            <p:cond delay="499"/>
                                          </p:stCondLst>
                                        </p:cTn>
                                        <p:tgtEl>
                                          <p:spTgt spid="2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6" presetClass="emph" presetSubtype="0" fill="hold" grpId="2" nodeType="clickEffect">
                                  <p:stCondLst>
                                    <p:cond delay="0"/>
                                  </p:stCondLst>
                                  <p:childTnLst>
                                    <p:animEffect transition="out" filter="fade">
                                      <p:cBhvr>
                                        <p:cTn id="154" dur="500" tmFilter="0, 0; .2, .5; .8, .5; 1, 0"/>
                                        <p:tgtEl>
                                          <p:spTgt spid="129"/>
                                        </p:tgtEl>
                                      </p:cBhvr>
                                    </p:animEffect>
                                    <p:animScale>
                                      <p:cBhvr>
                                        <p:cTn id="155" dur="250" autoRev="1" fill="hold"/>
                                        <p:tgtEl>
                                          <p:spTgt spid="129"/>
                                        </p:tgtEl>
                                      </p:cBhvr>
                                      <p:by x="105000" y="105000"/>
                                    </p:animScale>
                                  </p:childTnLst>
                                </p:cTn>
                              </p:par>
                              <p:par>
                                <p:cTn id="156" presetID="1" presetClass="entr" presetSubtype="0" fill="hold" grpId="0" nodeType="withEffect">
                                  <p:stCondLst>
                                    <p:cond delay="0"/>
                                  </p:stCondLst>
                                  <p:childTnLst>
                                    <p:set>
                                      <p:cBhvr>
                                        <p:cTn id="157" dur="1" fill="hold">
                                          <p:stCondLst>
                                            <p:cond delay="0"/>
                                          </p:stCondLst>
                                        </p:cTn>
                                        <p:tgtEl>
                                          <p:spTgt spid="157"/>
                                        </p:tgtEl>
                                        <p:attrNameLst>
                                          <p:attrName>style.visibility</p:attrName>
                                        </p:attrNameLst>
                                      </p:cBhvr>
                                      <p:to>
                                        <p:strVal val="visible"/>
                                      </p:to>
                                    </p:set>
                                  </p:childTnLst>
                                </p:cTn>
                              </p:par>
                              <p:par>
                                <p:cTn id="158" presetID="9" presetClass="emph" presetSubtype="0" grpId="1" nodeType="withEffect">
                                  <p:stCondLst>
                                    <p:cond delay="0"/>
                                  </p:stCondLst>
                                  <p:childTnLst>
                                    <p:set>
                                      <p:cBhvr rctx="PPT">
                                        <p:cTn id="159" dur="indefinite"/>
                                        <p:tgtEl>
                                          <p:spTgt spid="153"/>
                                        </p:tgtEl>
                                        <p:attrNameLst>
                                          <p:attrName>style.opacity</p:attrName>
                                        </p:attrNameLst>
                                      </p:cBhvr>
                                      <p:to>
                                        <p:strVal val="0.5"/>
                                      </p:to>
                                    </p:set>
                                    <p:animEffect filter="image" prLst="opacity: 0.5">
                                      <p:cBhvr rctx="IE">
                                        <p:cTn id="160" dur="indefinite"/>
                                        <p:tgtEl>
                                          <p:spTgt spid="153"/>
                                        </p:tgtEl>
                                      </p:cBhvr>
                                    </p:animEffect>
                                  </p:childTnLst>
                                </p:cTn>
                              </p:par>
                            </p:childTnLst>
                          </p:cTn>
                        </p:par>
                      </p:childTnLst>
                    </p:cTn>
                  </p:par>
                  <p:par>
                    <p:cTn id="161" fill="hold">
                      <p:stCondLst>
                        <p:cond delay="indefinite"/>
                      </p:stCondLst>
                      <p:childTnLst>
                        <p:par>
                          <p:cTn id="162" fill="hold">
                            <p:stCondLst>
                              <p:cond delay="0"/>
                            </p:stCondLst>
                            <p:childTnLst>
                              <p:par>
                                <p:cTn id="163" presetID="26" presetClass="emph" presetSubtype="0" fill="hold" grpId="2" nodeType="clickEffect">
                                  <p:stCondLst>
                                    <p:cond delay="0"/>
                                  </p:stCondLst>
                                  <p:childTnLst>
                                    <p:animEffect transition="out" filter="fade">
                                      <p:cBhvr>
                                        <p:cTn id="164" dur="500" tmFilter="0, 0; .2, .5; .8, .5; 1, 0"/>
                                        <p:tgtEl>
                                          <p:spTgt spid="105"/>
                                        </p:tgtEl>
                                      </p:cBhvr>
                                    </p:animEffect>
                                    <p:animScale>
                                      <p:cBhvr>
                                        <p:cTn id="165" dur="250" autoRev="1" fill="hold"/>
                                        <p:tgtEl>
                                          <p:spTgt spid="105"/>
                                        </p:tgtEl>
                                      </p:cBhvr>
                                      <p:by x="105000" y="105000"/>
                                    </p:animScale>
                                  </p:childTnLst>
                                </p:cTn>
                              </p:par>
                              <p:par>
                                <p:cTn id="166" presetID="1" presetClass="entr" presetSubtype="0" fill="hold" grpId="0" nodeType="withEffect">
                                  <p:stCondLst>
                                    <p:cond delay="0"/>
                                  </p:stCondLst>
                                  <p:childTnLst>
                                    <p:set>
                                      <p:cBhvr>
                                        <p:cTn id="167" dur="1" fill="hold">
                                          <p:stCondLst>
                                            <p:cond delay="0"/>
                                          </p:stCondLst>
                                        </p:cTn>
                                        <p:tgtEl>
                                          <p:spTgt spid="114"/>
                                        </p:tgtEl>
                                        <p:attrNameLst>
                                          <p:attrName>style.visibility</p:attrName>
                                        </p:attrNameLst>
                                      </p:cBhvr>
                                      <p:to>
                                        <p:strVal val="visible"/>
                                      </p:to>
                                    </p:set>
                                  </p:childTnLst>
                                </p:cTn>
                              </p:par>
                            </p:childTnLst>
                          </p:cTn>
                        </p:par>
                        <p:par>
                          <p:cTn id="168" fill="hold">
                            <p:stCondLst>
                              <p:cond delay="500"/>
                            </p:stCondLst>
                            <p:childTnLst>
                              <p:par>
                                <p:cTn id="169" presetID="1" presetClass="entr" presetSubtype="0" fill="hold" nodeType="afterEffect">
                                  <p:stCondLst>
                                    <p:cond delay="0"/>
                                  </p:stCondLst>
                                  <p:childTnLst>
                                    <p:set>
                                      <p:cBhvr>
                                        <p:cTn id="170" dur="1" fill="hold">
                                          <p:stCondLst>
                                            <p:cond delay="0"/>
                                          </p:stCondLst>
                                        </p:cTn>
                                        <p:tgtEl>
                                          <p:spTgt spid="23"/>
                                        </p:tgtEl>
                                        <p:attrNameLst>
                                          <p:attrName>style.visibility</p:attrName>
                                        </p:attrNameLst>
                                      </p:cBhvr>
                                      <p:to>
                                        <p:strVal val="visible"/>
                                      </p:to>
                                    </p:set>
                                  </p:childTnLst>
                                </p:cTn>
                              </p:par>
                              <p:par>
                                <p:cTn id="171" presetID="9" presetClass="emph" presetSubtype="0" nodeType="withEffect">
                                  <p:stCondLst>
                                    <p:cond delay="0"/>
                                  </p:stCondLst>
                                  <p:childTnLst>
                                    <p:set>
                                      <p:cBhvr rctx="PPT">
                                        <p:cTn id="172" dur="indefinite"/>
                                        <p:tgtEl>
                                          <p:spTgt spid="11"/>
                                        </p:tgtEl>
                                        <p:attrNameLst>
                                          <p:attrName>style.opacity</p:attrName>
                                        </p:attrNameLst>
                                      </p:cBhvr>
                                      <p:to>
                                        <p:strVal val="0.25"/>
                                      </p:to>
                                    </p:set>
                                    <p:animEffect filter="image" prLst="opacity: 0.25">
                                      <p:cBhvr rctx="IE">
                                        <p:cTn id="173" dur="indefinite"/>
                                        <p:tgtEl>
                                          <p:spTgt spid="11"/>
                                        </p:tgtEl>
                                      </p:cBhvr>
                                    </p:animEffect>
                                  </p:childTnLst>
                                </p:cTn>
                              </p:par>
                              <p:par>
                                <p:cTn id="174" presetID="9" presetClass="emph" presetSubtype="0" nodeType="withEffect">
                                  <p:stCondLst>
                                    <p:cond delay="0"/>
                                  </p:stCondLst>
                                  <p:childTnLst>
                                    <p:set>
                                      <p:cBhvr rctx="PPT">
                                        <p:cTn id="175" dur="indefinite"/>
                                        <p:tgtEl>
                                          <p:spTgt spid="12"/>
                                        </p:tgtEl>
                                        <p:attrNameLst>
                                          <p:attrName>style.opacity</p:attrName>
                                        </p:attrNameLst>
                                      </p:cBhvr>
                                      <p:to>
                                        <p:strVal val="0.25"/>
                                      </p:to>
                                    </p:set>
                                    <p:animEffect filter="image" prLst="opacity: 0.25">
                                      <p:cBhvr rctx="IE">
                                        <p:cTn id="176" dur="indefinite"/>
                                        <p:tgtEl>
                                          <p:spTgt spid="12"/>
                                        </p:tgtEl>
                                      </p:cBhvr>
                                    </p:animEffect>
                                  </p:childTnLst>
                                </p:cTn>
                              </p:par>
                            </p:childTnLst>
                          </p:cTn>
                        </p:par>
                        <p:par>
                          <p:cTn id="177" fill="hold">
                            <p:stCondLst>
                              <p:cond delay="500"/>
                            </p:stCondLst>
                            <p:childTnLst>
                              <p:par>
                                <p:cTn id="178" presetID="0" presetClass="path" presetSubtype="0" accel="50000" decel="50000" fill="hold" nodeType="afterEffect">
                                  <p:stCondLst>
                                    <p:cond delay="0"/>
                                  </p:stCondLst>
                                  <p:childTnLst>
                                    <p:animMotion origin="layout" path="M 8.33333E-7 -2.25717E-6 C -0.05104 -0.02197 -0.10191 -0.04371 -0.13959 -0.07076 C -0.17726 -0.09782 -0.20625 -0.12257 -0.22604 -0.16281 C -0.24584 -0.20328 -0.25556 -0.2752 -0.25816 -0.31406 C -0.26077 -0.35291 -0.25486 -0.37812 -0.24202 -0.39639 C -0.22917 -0.41466 -0.21945 -0.41836 -0.1816 -0.42437 C -0.14375 -0.43038 -0.06858 -0.43038 -0.01493 -0.43247 C 0.03871 -0.43455 0.09201 -0.43825 0.14062 -0.43755 C 0.18923 -0.43686 0.23038 -0.43362 0.27639 -0.42761 C 0.32239 -0.4216 0.38298 -0.41998 0.41719 -0.40124 C 0.45139 -0.38251 0.4691 -0.34088 0.48142 -0.31568 C 0.49375 -0.29047 0.49253 -0.27035 0.49132 -0.25 " pathEditMode="relative" ptsTypes="aaaaaaaaaaaA">
                                      <p:cBhvr>
                                        <p:cTn id="179" dur="2000" fill="hold"/>
                                        <p:tgtEl>
                                          <p:spTgt spid="23"/>
                                        </p:tgtEl>
                                        <p:attrNameLst>
                                          <p:attrName>ppt_x</p:attrName>
                                          <p:attrName>ppt_y</p:attrName>
                                        </p:attrNameLst>
                                      </p:cBhvr>
                                    </p:animMotion>
                                  </p:childTnLst>
                                </p:cTn>
                              </p:par>
                            </p:childTnLst>
                          </p:cTn>
                        </p:par>
                        <p:par>
                          <p:cTn id="180" fill="hold">
                            <p:stCondLst>
                              <p:cond delay="2500"/>
                            </p:stCondLst>
                            <p:childTnLst>
                              <p:par>
                                <p:cTn id="181" presetID="10" presetClass="exit" presetSubtype="0" fill="hold" nodeType="afterEffect">
                                  <p:stCondLst>
                                    <p:cond delay="0"/>
                                  </p:stCondLst>
                                  <p:childTnLst>
                                    <p:animEffect transition="out" filter="fade">
                                      <p:cBhvr>
                                        <p:cTn id="182" dur="500"/>
                                        <p:tgtEl>
                                          <p:spTgt spid="23"/>
                                        </p:tgtEl>
                                      </p:cBhvr>
                                    </p:animEffect>
                                    <p:set>
                                      <p:cBhvr>
                                        <p:cTn id="183" dur="1" fill="hold">
                                          <p:stCondLst>
                                            <p:cond delay="499"/>
                                          </p:stCondLst>
                                        </p:cTn>
                                        <p:tgtEl>
                                          <p:spTgt spid="2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6" presetClass="emph" presetSubtype="0" fill="hold" grpId="3" nodeType="clickEffect">
                                  <p:stCondLst>
                                    <p:cond delay="0"/>
                                  </p:stCondLst>
                                  <p:childTnLst>
                                    <p:animEffect transition="out" filter="fade">
                                      <p:cBhvr>
                                        <p:cTn id="187" dur="500" tmFilter="0, 0; .2, .5; .8, .5; 1, 0"/>
                                        <p:tgtEl>
                                          <p:spTgt spid="129"/>
                                        </p:tgtEl>
                                      </p:cBhvr>
                                    </p:animEffect>
                                    <p:animScale>
                                      <p:cBhvr>
                                        <p:cTn id="188" dur="250" autoRev="1" fill="hold"/>
                                        <p:tgtEl>
                                          <p:spTgt spid="129"/>
                                        </p:tgtEl>
                                      </p:cBhvr>
                                      <p:by x="105000" y="105000"/>
                                    </p:animScale>
                                  </p:childTnLst>
                                </p:cTn>
                              </p:par>
                              <p:par>
                                <p:cTn id="189" presetID="1" presetClass="entr" presetSubtype="0" fill="hold" grpId="0" nodeType="withEffect">
                                  <p:stCondLst>
                                    <p:cond delay="0"/>
                                  </p:stCondLst>
                                  <p:childTnLst>
                                    <p:set>
                                      <p:cBhvr>
                                        <p:cTn id="190" dur="1" fill="hold">
                                          <p:stCondLst>
                                            <p:cond delay="0"/>
                                          </p:stCondLst>
                                        </p:cTn>
                                        <p:tgtEl>
                                          <p:spTgt spid="167"/>
                                        </p:tgtEl>
                                        <p:attrNameLst>
                                          <p:attrName>style.visibility</p:attrName>
                                        </p:attrNameLst>
                                      </p:cBhvr>
                                      <p:to>
                                        <p:strVal val="visible"/>
                                      </p:to>
                                    </p:set>
                                  </p:childTnLst>
                                </p:cTn>
                              </p:par>
                              <p:par>
                                <p:cTn id="191" presetID="9" presetClass="emph" presetSubtype="0" grpId="1" nodeType="withEffect">
                                  <p:stCondLst>
                                    <p:cond delay="0"/>
                                  </p:stCondLst>
                                  <p:childTnLst>
                                    <p:set>
                                      <p:cBhvr rctx="PPT">
                                        <p:cTn id="192" dur="indefinite"/>
                                        <p:tgtEl>
                                          <p:spTgt spid="157"/>
                                        </p:tgtEl>
                                        <p:attrNameLst>
                                          <p:attrName>style.opacity</p:attrName>
                                        </p:attrNameLst>
                                      </p:cBhvr>
                                      <p:to>
                                        <p:strVal val="0.5"/>
                                      </p:to>
                                    </p:set>
                                    <p:animEffect filter="image" prLst="opacity: 0.5">
                                      <p:cBhvr rctx="IE">
                                        <p:cTn id="193" dur="indefinite"/>
                                        <p:tgtEl>
                                          <p:spTgt spid="157"/>
                                        </p:tgtEl>
                                      </p:cBhvr>
                                    </p:animEffect>
                                  </p:childTnLst>
                                </p:cTn>
                              </p:par>
                            </p:childTnLst>
                          </p:cTn>
                        </p:par>
                      </p:childTnLst>
                    </p:cTn>
                  </p:par>
                  <p:par>
                    <p:cTn id="194" fill="hold">
                      <p:stCondLst>
                        <p:cond delay="indefinite"/>
                      </p:stCondLst>
                      <p:childTnLst>
                        <p:par>
                          <p:cTn id="195" fill="hold">
                            <p:stCondLst>
                              <p:cond delay="0"/>
                            </p:stCondLst>
                            <p:childTnLst>
                              <p:par>
                                <p:cTn id="196" presetID="26" presetClass="emph" presetSubtype="0" fill="hold" grpId="3" nodeType="clickEffect">
                                  <p:stCondLst>
                                    <p:cond delay="0"/>
                                  </p:stCondLst>
                                  <p:childTnLst>
                                    <p:animEffect transition="out" filter="fade">
                                      <p:cBhvr>
                                        <p:cTn id="197" dur="500" tmFilter="0, 0; .2, .5; .8, .5; 1, 0"/>
                                        <p:tgtEl>
                                          <p:spTgt spid="105"/>
                                        </p:tgtEl>
                                      </p:cBhvr>
                                    </p:animEffect>
                                    <p:animScale>
                                      <p:cBhvr>
                                        <p:cTn id="198" dur="250" autoRev="1" fill="hold"/>
                                        <p:tgtEl>
                                          <p:spTgt spid="105"/>
                                        </p:tgtEl>
                                      </p:cBhvr>
                                      <p:by x="105000" y="105000"/>
                                    </p:animScale>
                                  </p:childTnLst>
                                </p:cTn>
                              </p:par>
                              <p:par>
                                <p:cTn id="199" presetID="1" presetClass="entr" presetSubtype="0" fill="hold" grpId="0" nodeType="withEffect">
                                  <p:stCondLst>
                                    <p:cond delay="0"/>
                                  </p:stCondLst>
                                  <p:childTnLst>
                                    <p:set>
                                      <p:cBhvr>
                                        <p:cTn id="200" dur="1" fill="hold">
                                          <p:stCondLst>
                                            <p:cond delay="0"/>
                                          </p:stCondLst>
                                        </p:cTn>
                                        <p:tgtEl>
                                          <p:spTgt spid="132"/>
                                        </p:tgtEl>
                                        <p:attrNameLst>
                                          <p:attrName>style.visibility</p:attrName>
                                        </p:attrNameLst>
                                      </p:cBhvr>
                                      <p:to>
                                        <p:strVal val="visible"/>
                                      </p:to>
                                    </p:set>
                                  </p:childTnLst>
                                </p:cTn>
                              </p:par>
                            </p:childTnLst>
                          </p:cTn>
                        </p:par>
                        <p:par>
                          <p:cTn id="201" fill="hold">
                            <p:stCondLst>
                              <p:cond delay="500"/>
                            </p:stCondLst>
                            <p:childTnLst>
                              <p:par>
                                <p:cTn id="202" presetID="1" presetClass="entr" presetSubtype="0" fill="hold" nodeType="afterEffect">
                                  <p:stCondLst>
                                    <p:cond delay="0"/>
                                  </p:stCondLst>
                                  <p:childTnLst>
                                    <p:set>
                                      <p:cBhvr>
                                        <p:cTn id="203" dur="1" fill="hold">
                                          <p:stCondLst>
                                            <p:cond delay="0"/>
                                          </p:stCondLst>
                                        </p:cTn>
                                        <p:tgtEl>
                                          <p:spTgt spid="24"/>
                                        </p:tgtEl>
                                        <p:attrNameLst>
                                          <p:attrName>style.visibility</p:attrName>
                                        </p:attrNameLst>
                                      </p:cBhvr>
                                      <p:to>
                                        <p:strVal val="visible"/>
                                      </p:to>
                                    </p:set>
                                  </p:childTnLst>
                                </p:cTn>
                              </p:par>
                              <p:par>
                                <p:cTn id="204" presetID="9" presetClass="emph" presetSubtype="0" nodeType="withEffect">
                                  <p:stCondLst>
                                    <p:cond delay="0"/>
                                  </p:stCondLst>
                                  <p:childTnLst>
                                    <p:set>
                                      <p:cBhvr rctx="PPT">
                                        <p:cTn id="205" dur="indefinite"/>
                                        <p:tgtEl>
                                          <p:spTgt spid="13"/>
                                        </p:tgtEl>
                                        <p:attrNameLst>
                                          <p:attrName>style.opacity</p:attrName>
                                        </p:attrNameLst>
                                      </p:cBhvr>
                                      <p:to>
                                        <p:strVal val="0.25"/>
                                      </p:to>
                                    </p:set>
                                    <p:animEffect filter="image" prLst="opacity: 0.25">
                                      <p:cBhvr rctx="IE">
                                        <p:cTn id="206" dur="indefinite"/>
                                        <p:tgtEl>
                                          <p:spTgt spid="13"/>
                                        </p:tgtEl>
                                      </p:cBhvr>
                                    </p:animEffect>
                                  </p:childTnLst>
                                </p:cTn>
                              </p:par>
                              <p:par>
                                <p:cTn id="207" presetID="9" presetClass="emph" presetSubtype="0" nodeType="withEffect">
                                  <p:stCondLst>
                                    <p:cond delay="0"/>
                                  </p:stCondLst>
                                  <p:childTnLst>
                                    <p:set>
                                      <p:cBhvr rctx="PPT">
                                        <p:cTn id="208" dur="indefinite"/>
                                        <p:tgtEl>
                                          <p:spTgt spid="15"/>
                                        </p:tgtEl>
                                        <p:attrNameLst>
                                          <p:attrName>style.opacity</p:attrName>
                                        </p:attrNameLst>
                                      </p:cBhvr>
                                      <p:to>
                                        <p:strVal val="0.25"/>
                                      </p:to>
                                    </p:set>
                                    <p:animEffect filter="image" prLst="opacity: 0.25">
                                      <p:cBhvr rctx="IE">
                                        <p:cTn id="209" dur="indefinite"/>
                                        <p:tgtEl>
                                          <p:spTgt spid="15"/>
                                        </p:tgtEl>
                                      </p:cBhvr>
                                    </p:animEffect>
                                  </p:childTnLst>
                                </p:cTn>
                              </p:par>
                            </p:childTnLst>
                          </p:cTn>
                        </p:par>
                        <p:par>
                          <p:cTn id="210" fill="hold">
                            <p:stCondLst>
                              <p:cond delay="500"/>
                            </p:stCondLst>
                            <p:childTnLst>
                              <p:par>
                                <p:cTn id="211" presetID="0" presetClass="path" presetSubtype="0" accel="50000" decel="50000" fill="hold" nodeType="afterEffect">
                                  <p:stCondLst>
                                    <p:cond delay="0"/>
                                  </p:stCondLst>
                                  <p:childTnLst>
                                    <p:animMotion origin="layout" path="M -2.5E-6 7.04903E-6 C -0.07483 -0.03006 -0.14948 -0.06012 -0.20625 -0.10198 C -0.26302 -0.14384 -0.31059 -0.20281 -0.3408 -0.25184 C -0.37101 -0.30041 -0.37865 -0.34828 -0.38768 -0.39477 C -0.3967 -0.44125 -0.39948 -0.50022 -0.39514 -0.53121 C -0.3908 -0.5622 -0.38525 -0.5703 -0.36181 -0.58047 C -0.33837 -0.59065 -0.30087 -0.59019 -0.25434 -0.59204 C -0.20781 -0.59389 -0.13472 -0.5925 -0.08281 -0.59204 C -0.0309 -0.59158 0.00156 -0.59296 0.05677 -0.5888 C 0.11198 -0.58464 0.19791 -0.57816 0.24809 -0.56752 C 0.29826 -0.55689 0.33333 -0.55087 0.35798 -0.52474 C 0.38264 -0.49861 0.3908 -0.42853 0.39618 -0.41119 " pathEditMode="relative" ptsTypes="aaaaaaaaaaaA">
                                      <p:cBhvr>
                                        <p:cTn id="212" dur="2000" fill="hold"/>
                                        <p:tgtEl>
                                          <p:spTgt spid="24"/>
                                        </p:tgtEl>
                                        <p:attrNameLst>
                                          <p:attrName>ppt_x</p:attrName>
                                          <p:attrName>ppt_y</p:attrName>
                                        </p:attrNameLst>
                                      </p:cBhvr>
                                    </p:animMotion>
                                  </p:childTnLst>
                                </p:cTn>
                              </p:par>
                            </p:childTnLst>
                          </p:cTn>
                        </p:par>
                        <p:par>
                          <p:cTn id="213" fill="hold">
                            <p:stCondLst>
                              <p:cond delay="2500"/>
                            </p:stCondLst>
                            <p:childTnLst>
                              <p:par>
                                <p:cTn id="214" presetID="10" presetClass="exit" presetSubtype="0" fill="hold" nodeType="afterEffect">
                                  <p:stCondLst>
                                    <p:cond delay="0"/>
                                  </p:stCondLst>
                                  <p:childTnLst>
                                    <p:animEffect transition="out" filter="fade">
                                      <p:cBhvr>
                                        <p:cTn id="215" dur="500"/>
                                        <p:tgtEl>
                                          <p:spTgt spid="24"/>
                                        </p:tgtEl>
                                      </p:cBhvr>
                                    </p:animEffect>
                                    <p:set>
                                      <p:cBhvr>
                                        <p:cTn id="216" dur="1" fill="hold">
                                          <p:stCondLst>
                                            <p:cond delay="499"/>
                                          </p:stCondLst>
                                        </p:cTn>
                                        <p:tgtEl>
                                          <p:spTgt spid="24"/>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26" presetClass="emph" presetSubtype="0" fill="hold" grpId="4" nodeType="clickEffect">
                                  <p:stCondLst>
                                    <p:cond delay="0"/>
                                  </p:stCondLst>
                                  <p:childTnLst>
                                    <p:animEffect transition="out" filter="fade">
                                      <p:cBhvr>
                                        <p:cTn id="220" dur="500" tmFilter="0, 0; .2, .5; .8, .5; 1, 0"/>
                                        <p:tgtEl>
                                          <p:spTgt spid="129"/>
                                        </p:tgtEl>
                                      </p:cBhvr>
                                    </p:animEffect>
                                    <p:animScale>
                                      <p:cBhvr>
                                        <p:cTn id="221" dur="250" autoRev="1" fill="hold"/>
                                        <p:tgtEl>
                                          <p:spTgt spid="129"/>
                                        </p:tgtEl>
                                      </p:cBhvr>
                                      <p:by x="105000" y="105000"/>
                                    </p:animScale>
                                  </p:childTnLst>
                                </p:cTn>
                              </p:par>
                              <p:par>
                                <p:cTn id="222" presetID="1" presetClass="entr" presetSubtype="0" fill="hold" grpId="0" nodeType="withEffect">
                                  <p:stCondLst>
                                    <p:cond delay="0"/>
                                  </p:stCondLst>
                                  <p:childTnLst>
                                    <p:set>
                                      <p:cBhvr>
                                        <p:cTn id="223" dur="1" fill="hold">
                                          <p:stCondLst>
                                            <p:cond delay="0"/>
                                          </p:stCondLst>
                                        </p:cTn>
                                        <p:tgtEl>
                                          <p:spTgt spid="168"/>
                                        </p:tgtEl>
                                        <p:attrNameLst>
                                          <p:attrName>style.visibility</p:attrName>
                                        </p:attrNameLst>
                                      </p:cBhvr>
                                      <p:to>
                                        <p:strVal val="visible"/>
                                      </p:to>
                                    </p:set>
                                  </p:childTnLst>
                                </p:cTn>
                              </p:par>
                              <p:par>
                                <p:cTn id="224" presetID="9" presetClass="emph" presetSubtype="0" grpId="1" nodeType="withEffect">
                                  <p:stCondLst>
                                    <p:cond delay="0"/>
                                  </p:stCondLst>
                                  <p:childTnLst>
                                    <p:set>
                                      <p:cBhvr rctx="PPT">
                                        <p:cTn id="225" dur="indefinite"/>
                                        <p:tgtEl>
                                          <p:spTgt spid="167"/>
                                        </p:tgtEl>
                                        <p:attrNameLst>
                                          <p:attrName>style.opacity</p:attrName>
                                        </p:attrNameLst>
                                      </p:cBhvr>
                                      <p:to>
                                        <p:strVal val="0.5"/>
                                      </p:to>
                                    </p:set>
                                    <p:animEffect filter="image" prLst="opacity: 0.5">
                                      <p:cBhvr rctx="IE">
                                        <p:cTn id="226" dur="indefinite"/>
                                        <p:tgtEl>
                                          <p:spTgt spid="167"/>
                                        </p:tgtEl>
                                      </p:cBhvr>
                                    </p:animEffect>
                                  </p:childTnLst>
                                </p:cTn>
                              </p:par>
                            </p:childTnLst>
                          </p:cTn>
                        </p:par>
                      </p:childTnLst>
                    </p:cTn>
                  </p:par>
                  <p:par>
                    <p:cTn id="227" fill="hold">
                      <p:stCondLst>
                        <p:cond delay="indefinite"/>
                      </p:stCondLst>
                      <p:childTnLst>
                        <p:par>
                          <p:cTn id="228" fill="hold">
                            <p:stCondLst>
                              <p:cond delay="0"/>
                            </p:stCondLst>
                            <p:childTnLst>
                              <p:par>
                                <p:cTn id="229" presetID="26" presetClass="emph" presetSubtype="0" fill="hold" grpId="4" nodeType="clickEffect">
                                  <p:stCondLst>
                                    <p:cond delay="0"/>
                                  </p:stCondLst>
                                  <p:childTnLst>
                                    <p:animEffect transition="out" filter="fade">
                                      <p:cBhvr>
                                        <p:cTn id="230" dur="500" tmFilter="0, 0; .2, .5; .8, .5; 1, 0"/>
                                        <p:tgtEl>
                                          <p:spTgt spid="105"/>
                                        </p:tgtEl>
                                      </p:cBhvr>
                                    </p:animEffect>
                                    <p:animScale>
                                      <p:cBhvr>
                                        <p:cTn id="231" dur="250" autoRev="1" fill="hold"/>
                                        <p:tgtEl>
                                          <p:spTgt spid="105"/>
                                        </p:tgtEl>
                                      </p:cBhvr>
                                      <p:by x="105000" y="105000"/>
                                    </p:animScale>
                                  </p:childTnLst>
                                </p:cTn>
                              </p:par>
                              <p:par>
                                <p:cTn id="232" presetID="1" presetClass="entr" presetSubtype="0" fill="hold" grpId="0" nodeType="withEffect">
                                  <p:stCondLst>
                                    <p:cond delay="0"/>
                                  </p:stCondLst>
                                  <p:childTnLst>
                                    <p:set>
                                      <p:cBhvr>
                                        <p:cTn id="233" dur="1" fill="hold">
                                          <p:stCondLst>
                                            <p:cond delay="0"/>
                                          </p:stCondLst>
                                        </p:cTn>
                                        <p:tgtEl>
                                          <p:spTgt spid="135"/>
                                        </p:tgtEl>
                                        <p:attrNameLst>
                                          <p:attrName>style.visibility</p:attrName>
                                        </p:attrNameLst>
                                      </p:cBhvr>
                                      <p:to>
                                        <p:strVal val="visible"/>
                                      </p:to>
                                    </p:set>
                                  </p:childTnLst>
                                </p:cTn>
                              </p:par>
                            </p:childTnLst>
                          </p:cTn>
                        </p:par>
                        <p:par>
                          <p:cTn id="234" fill="hold">
                            <p:stCondLst>
                              <p:cond delay="500"/>
                            </p:stCondLst>
                            <p:childTnLst>
                              <p:par>
                                <p:cTn id="235" presetID="1" presetClass="entr" presetSubtype="0" fill="hold" nodeType="afterEffect">
                                  <p:stCondLst>
                                    <p:cond delay="0"/>
                                  </p:stCondLst>
                                  <p:childTnLst>
                                    <p:set>
                                      <p:cBhvr>
                                        <p:cTn id="236" dur="1" fill="hold">
                                          <p:stCondLst>
                                            <p:cond delay="0"/>
                                          </p:stCondLst>
                                        </p:cTn>
                                        <p:tgtEl>
                                          <p:spTgt spid="25"/>
                                        </p:tgtEl>
                                        <p:attrNameLst>
                                          <p:attrName>style.visibility</p:attrName>
                                        </p:attrNameLst>
                                      </p:cBhvr>
                                      <p:to>
                                        <p:strVal val="visible"/>
                                      </p:to>
                                    </p:set>
                                  </p:childTnLst>
                                </p:cTn>
                              </p:par>
                              <p:par>
                                <p:cTn id="237" presetID="9" presetClass="emph" presetSubtype="0" nodeType="withEffect">
                                  <p:stCondLst>
                                    <p:cond delay="0"/>
                                  </p:stCondLst>
                                  <p:childTnLst>
                                    <p:set>
                                      <p:cBhvr rctx="PPT">
                                        <p:cTn id="238" dur="indefinite"/>
                                        <p:tgtEl>
                                          <p:spTgt spid="17"/>
                                        </p:tgtEl>
                                        <p:attrNameLst>
                                          <p:attrName>style.opacity</p:attrName>
                                        </p:attrNameLst>
                                      </p:cBhvr>
                                      <p:to>
                                        <p:strVal val="0.25"/>
                                      </p:to>
                                    </p:set>
                                    <p:animEffect filter="image" prLst="opacity: 0.25">
                                      <p:cBhvr rctx="IE">
                                        <p:cTn id="239" dur="indefinite"/>
                                        <p:tgtEl>
                                          <p:spTgt spid="17"/>
                                        </p:tgtEl>
                                      </p:cBhvr>
                                    </p:animEffect>
                                  </p:childTnLst>
                                </p:cTn>
                              </p:par>
                              <p:par>
                                <p:cTn id="240" presetID="9" presetClass="emph" presetSubtype="0" nodeType="withEffect">
                                  <p:stCondLst>
                                    <p:cond delay="0"/>
                                  </p:stCondLst>
                                  <p:childTnLst>
                                    <p:set>
                                      <p:cBhvr rctx="PPT">
                                        <p:cTn id="241" dur="indefinite"/>
                                        <p:tgtEl>
                                          <p:spTgt spid="18"/>
                                        </p:tgtEl>
                                        <p:attrNameLst>
                                          <p:attrName>style.opacity</p:attrName>
                                        </p:attrNameLst>
                                      </p:cBhvr>
                                      <p:to>
                                        <p:strVal val="0.25"/>
                                      </p:to>
                                    </p:set>
                                    <p:animEffect filter="image" prLst="opacity: 0.25">
                                      <p:cBhvr rctx="IE">
                                        <p:cTn id="242" dur="indefinite"/>
                                        <p:tgtEl>
                                          <p:spTgt spid="18"/>
                                        </p:tgtEl>
                                      </p:cBhvr>
                                    </p:animEffect>
                                  </p:childTnLst>
                                </p:cTn>
                              </p:par>
                            </p:childTnLst>
                          </p:cTn>
                        </p:par>
                        <p:par>
                          <p:cTn id="243" fill="hold">
                            <p:stCondLst>
                              <p:cond delay="500"/>
                            </p:stCondLst>
                            <p:childTnLst>
                              <p:par>
                                <p:cTn id="244" presetID="0" presetClass="path" presetSubtype="0" accel="50000" decel="50000" fill="hold" nodeType="afterEffect">
                                  <p:stCondLst>
                                    <p:cond delay="0"/>
                                  </p:stCondLst>
                                  <p:childTnLst>
                                    <p:animMotion origin="layout" path="M -3.88889E-6 2.25717E-6 C -0.10469 -0.01526 -0.20955 -0.0303 -0.27899 -0.05759 C -0.34809 -0.08488 -0.38455 -0.11425 -0.4158 -0.16443 C -0.44705 -0.21462 -0.4651 -0.31267 -0.46649 -0.35846 C -0.46788 -0.40426 -0.47153 -0.42299 -0.42448 -0.43895 C -0.37743 -0.4549 -0.25816 -0.45236 -0.18368 -0.45375 C -0.1092 -0.45513 -0.04323 -0.45352 0.0224 -0.44727 C 0.08785 -0.44103 0.16806 -0.43363 0.21007 -0.41605 C 0.25208 -0.39847 0.26007 -0.36818 0.27431 -0.34204 C 0.28854 -0.31591 0.2941 -0.27197 0.29531 -0.25971 " pathEditMode="relative" ptsTypes="aaaaaaaaaA">
                                      <p:cBhvr>
                                        <p:cTn id="245" dur="2000" fill="hold"/>
                                        <p:tgtEl>
                                          <p:spTgt spid="25"/>
                                        </p:tgtEl>
                                        <p:attrNameLst>
                                          <p:attrName>ppt_x</p:attrName>
                                          <p:attrName>ppt_y</p:attrName>
                                        </p:attrNameLst>
                                      </p:cBhvr>
                                    </p:animMotion>
                                  </p:childTnLst>
                                </p:cTn>
                              </p:par>
                            </p:childTnLst>
                          </p:cTn>
                        </p:par>
                        <p:par>
                          <p:cTn id="246" fill="hold">
                            <p:stCondLst>
                              <p:cond delay="2500"/>
                            </p:stCondLst>
                            <p:childTnLst>
                              <p:par>
                                <p:cTn id="247" presetID="10" presetClass="exit" presetSubtype="0" fill="hold" nodeType="afterEffect">
                                  <p:stCondLst>
                                    <p:cond delay="0"/>
                                  </p:stCondLst>
                                  <p:childTnLst>
                                    <p:animEffect transition="out" filter="fade">
                                      <p:cBhvr>
                                        <p:cTn id="248" dur="2000"/>
                                        <p:tgtEl>
                                          <p:spTgt spid="25"/>
                                        </p:tgtEl>
                                      </p:cBhvr>
                                    </p:animEffect>
                                    <p:set>
                                      <p:cBhvr>
                                        <p:cTn id="249"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6" grpId="0"/>
      <p:bldP spid="158" grpId="0"/>
      <p:bldP spid="159" grpId="0"/>
      <p:bldP spid="95" grpId="0" animBg="1"/>
      <p:bldP spid="102" grpId="0" animBg="1"/>
      <p:bldP spid="105" grpId="0" animBg="1"/>
      <p:bldP spid="105" grpId="1" animBg="1"/>
      <p:bldP spid="105" grpId="2" animBg="1"/>
      <p:bldP spid="105" grpId="3" animBg="1"/>
      <p:bldP spid="105" grpId="4" animBg="1"/>
      <p:bldP spid="108" grpId="0"/>
      <p:bldP spid="111" grpId="0"/>
      <p:bldP spid="114" grpId="0"/>
      <p:bldP spid="129" grpId="0" animBg="1"/>
      <p:bldP spid="129" grpId="1" animBg="1"/>
      <p:bldP spid="129" grpId="2" animBg="1"/>
      <p:bldP spid="129" grpId="3" animBg="1"/>
      <p:bldP spid="129" grpId="4" animBg="1"/>
      <p:bldP spid="132" grpId="0"/>
      <p:bldP spid="135" grpId="0"/>
      <p:bldP spid="150" grpId="0"/>
      <p:bldP spid="150" grpId="1"/>
      <p:bldP spid="153" grpId="0"/>
      <p:bldP spid="153" grpId="1"/>
      <p:bldP spid="157" grpId="0"/>
      <p:bldP spid="157" grpId="1"/>
      <p:bldP spid="167" grpId="0"/>
      <p:bldP spid="167" grpId="1"/>
      <p:bldP spid="1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2928934"/>
            <a:ext cx="7043208" cy="1523494"/>
          </a:xfrm>
        </p:spPr>
        <p:txBody>
          <a:bodyPr/>
          <a:lstStyle/>
          <a:p>
            <a:r>
              <a:rPr lang="ja-JP" altLang="en-US" dirty="0" smtClean="0"/>
              <a:t>基調講演のライブ配信</a:t>
            </a:r>
            <a:r>
              <a:rPr lang="en-US" altLang="ja-JP" dirty="0" smtClean="0"/>
              <a:t/>
            </a:r>
            <a:br>
              <a:rPr lang="en-US" altLang="ja-JP" dirty="0" smtClean="0"/>
            </a:br>
            <a:r>
              <a:rPr lang="ja-JP" altLang="en-US" sz="4000" dirty="0" smtClean="0"/>
              <a:t>～</a:t>
            </a:r>
            <a:r>
              <a:rPr lang="en-US" altLang="ja-JP" sz="4000" dirty="0" smtClean="0"/>
              <a:t>Live</a:t>
            </a:r>
            <a:r>
              <a:rPr lang="ja-JP" altLang="en-US" sz="4000" dirty="0" smtClean="0"/>
              <a:t> </a:t>
            </a:r>
            <a:r>
              <a:rPr lang="en-US" altLang="ja-JP" sz="4000" dirty="0" smtClean="0"/>
              <a:t>Smooth</a:t>
            </a:r>
            <a:r>
              <a:rPr lang="ja-JP" altLang="en-US" sz="4000" dirty="0" smtClean="0"/>
              <a:t> </a:t>
            </a:r>
            <a:r>
              <a:rPr lang="en-US" altLang="ja-JP" sz="4000" dirty="0" smtClean="0"/>
              <a:t>Streaming</a:t>
            </a:r>
            <a:r>
              <a:rPr lang="ja-JP" altLang="en-US" sz="4000" dirty="0" smtClean="0"/>
              <a:t>の実装</a:t>
            </a:r>
            <a:endParaRPr lang="en-US" sz="4000" dirty="0"/>
          </a:p>
        </p:txBody>
      </p:sp>
      <p:sp>
        <p:nvSpPr>
          <p:cNvPr id="3" name="Subtitle 2"/>
          <p:cNvSpPr>
            <a:spLocks noGrp="1"/>
          </p:cNvSpPr>
          <p:nvPr>
            <p:ph type="subTitle" idx="1"/>
          </p:nvPr>
        </p:nvSpPr>
        <p:spPr>
          <a:xfrm>
            <a:off x="1368954" y="5035100"/>
            <a:ext cx="7417887" cy="461665"/>
          </a:xfrm>
        </p:spPr>
        <p:txBody>
          <a:bodyPr/>
          <a:lstStyle/>
          <a:p>
            <a:r>
              <a:rPr lang="ja-JP" altLang="en-US" dirty="0" smtClean="0"/>
              <a:t>株式会社インターネットイニシアティブ</a:t>
            </a:r>
            <a:endParaRPr lang="en-US" altLang="ja-JP" dirty="0" smtClean="0"/>
          </a:p>
          <a:p>
            <a:r>
              <a:rPr lang="ja-JP" altLang="en-US" dirty="0" smtClean="0"/>
              <a:t>アプリケーションサービス部</a:t>
            </a:r>
            <a:endParaRPr lang="en-US" altLang="ja-JP" dirty="0" smtClean="0"/>
          </a:p>
          <a:p>
            <a:r>
              <a:rPr lang="ja-JP" altLang="en-US" dirty="0" smtClean="0"/>
              <a:t>岡庭 </a:t>
            </a:r>
            <a:r>
              <a:rPr lang="ja-JP" altLang="en-US" dirty="0" smtClean="0"/>
              <a:t>大輔様</a:t>
            </a:r>
            <a:endParaRPr lang="en-US" altLang="ja-JP" dirty="0" smtClean="0"/>
          </a:p>
        </p:txBody>
      </p:sp>
      <p:sp>
        <p:nvSpPr>
          <p:cNvPr id="4" name="Text Placeholder 3"/>
          <p:cNvSpPr>
            <a:spLocks noGrp="1"/>
          </p:cNvSpPr>
          <p:nvPr>
            <p:ph type="body" sz="quarter" idx="10"/>
          </p:nvPr>
        </p:nvSpPr>
        <p:spPr/>
        <p:txBody>
          <a:bodyPr/>
          <a:lstStyle/>
          <a:p>
            <a:r>
              <a:rPr lang="en-US" dirty="0" smtClean="0"/>
              <a:t>p</a:t>
            </a:r>
            <a:r>
              <a:rPr dirty="0" smtClean="0"/>
              <a:t>a</a:t>
            </a:r>
            <a:r>
              <a:rPr spc="-333" dirty="0"/>
              <a:t>r</a:t>
            </a:r>
            <a:r>
              <a:rPr dirty="0" smtClean="0"/>
              <a:t>tner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5720" y="2786058"/>
            <a:ext cx="8715436" cy="1009507"/>
          </a:xfrm>
        </p:spPr>
        <p:txBody>
          <a:bodyPr wrap="square">
            <a:spAutoFit/>
          </a:bodyPr>
          <a:lstStyle/>
          <a:p>
            <a:pPr lvl="1" algn="ctr" defTabSz="914363" rtl="0">
              <a:lnSpc>
                <a:spcPct val="90000"/>
              </a:lnSpc>
              <a:spcBef>
                <a:spcPct val="0"/>
              </a:spcBef>
            </a:pPr>
            <a:r>
              <a:rPr lang="en-US" altLang="ja-JP" sz="4000" dirty="0" smtClean="0">
                <a:solidFill>
                  <a:schemeClr val="tx1"/>
                </a:solidFill>
                <a:latin typeface="+mn-lt"/>
                <a:ea typeface="+mj-ea"/>
              </a:rPr>
              <a:t>Silverlight DRM</a:t>
            </a:r>
            <a:r>
              <a:rPr lang="ja-JP" altLang="en-US" sz="4000" dirty="0" smtClean="0">
                <a:solidFill>
                  <a:schemeClr val="tx1"/>
                </a:solidFill>
                <a:latin typeface="+mj-ea"/>
                <a:ea typeface="+mj-ea"/>
              </a:rPr>
              <a:t>とシステム統合</a:t>
            </a:r>
            <a:r>
              <a:rPr lang="en-US" altLang="ja-JP" sz="4000" dirty="0" smtClean="0">
                <a:solidFill>
                  <a:schemeClr val="tx1"/>
                </a:solidFill>
                <a:latin typeface="Segoe" pitchFamily="34" charset="0"/>
              </a:rPr>
              <a:t/>
            </a:r>
            <a:br>
              <a:rPr lang="en-US" altLang="ja-JP" sz="4000" dirty="0" smtClean="0">
                <a:solidFill>
                  <a:schemeClr val="tx1"/>
                </a:solidFill>
                <a:latin typeface="Segoe" pitchFamily="34" charset="0"/>
              </a:rPr>
            </a:br>
            <a:endParaRPr kumimoji="1" lang="ja-JP" altLang="en-US" sz="3200" dirty="0">
              <a:latin typeface="+mj-ea"/>
              <a:ea typeface="+mj-ea"/>
            </a:endParaRPr>
          </a:p>
        </p:txBody>
      </p:sp>
      <p:sp>
        <p:nvSpPr>
          <p:cNvPr id="5" name="サブタイトル 4"/>
          <p:cNvSpPr>
            <a:spLocks noGrp="1"/>
          </p:cNvSpPr>
          <p:nvPr>
            <p:ph type="subTitle" idx="1"/>
          </p:nvPr>
        </p:nvSpPr>
        <p:spPr/>
        <p:txBody>
          <a:bodyPr/>
          <a:lstStyle/>
          <a:p>
            <a:endParaRPr kumimoji="1" lang="ja-JP" altLang="en-US" dirty="0"/>
          </a:p>
        </p:txBody>
      </p:sp>
      <p:sp>
        <p:nvSpPr>
          <p:cNvPr id="6" name="テキスト プレースホルダ 5"/>
          <p:cNvSpPr>
            <a:spLocks noGrp="1"/>
          </p:cNvSpPr>
          <p:nvPr>
            <p:ph type="body" sz="quarter" idx="10"/>
          </p:nvPr>
        </p:nvSpPr>
        <p:spPr>
          <a:xfrm>
            <a:off x="357158" y="785794"/>
            <a:ext cx="8786842" cy="1384994"/>
          </a:xfrm>
        </p:spPr>
        <p:txBody>
          <a:bodyPr/>
          <a:lstStyle/>
          <a:p>
            <a:pPr algn="l"/>
            <a:r>
              <a:rPr kumimoji="1" lang="en-US" altLang="ja-JP" sz="7200"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Business </a:t>
            </a:r>
            <a:r>
              <a:rPr kumimoji="1" lang="en-US" altLang="ja-JP" sz="7200"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Integration</a:t>
            </a:r>
            <a:endParaRPr kumimoji="1" lang="ja-JP" altLang="en-US" sz="7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7158" y="357166"/>
            <a:ext cx="8382000" cy="498598"/>
          </a:xfrm>
        </p:spPr>
        <p:txBody>
          <a:bodyPr/>
          <a:lstStyle/>
          <a:p>
            <a:r>
              <a:rPr altLang="ja-JP" dirty="0" smtClean="0">
                <a:latin typeface="+mj-lt"/>
              </a:rPr>
              <a:t>Silverlight </a:t>
            </a:r>
            <a:r>
              <a:rPr kumimoji="1" altLang="ja-JP" dirty="0" smtClean="0">
                <a:latin typeface="+mj-lt"/>
              </a:rPr>
              <a:t>DRM</a:t>
            </a:r>
            <a:endParaRPr kumimoji="1" lang="ja-JP" altLang="en-US" dirty="0">
              <a:latin typeface="+mj-lt"/>
            </a:endParaRPr>
          </a:p>
        </p:txBody>
      </p:sp>
      <p:sp>
        <p:nvSpPr>
          <p:cNvPr id="7" name="角丸四角形 6"/>
          <p:cNvSpPr/>
          <p:nvPr/>
        </p:nvSpPr>
        <p:spPr bwMode="auto">
          <a:xfrm>
            <a:off x="357158" y="2143116"/>
            <a:ext cx="3214800" cy="121444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元のメディア</a:t>
            </a:r>
            <a:endPar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ファイル</a:t>
            </a:r>
          </a:p>
        </p:txBody>
      </p:sp>
      <p:sp>
        <p:nvSpPr>
          <p:cNvPr id="8" name="右矢印 7"/>
          <p:cNvSpPr/>
          <p:nvPr/>
        </p:nvSpPr>
        <p:spPr bwMode="auto">
          <a:xfrm>
            <a:off x="3857620" y="2643182"/>
            <a:ext cx="1357322" cy="642942"/>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 name="角丸四角形 8"/>
          <p:cNvSpPr/>
          <p:nvPr/>
        </p:nvSpPr>
        <p:spPr bwMode="auto">
          <a:xfrm>
            <a:off x="5500784" y="2143116"/>
            <a:ext cx="3214800" cy="1213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保護された</a:t>
            </a:r>
            <a:endPar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メディアファイル</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0" name="テキスト ボックス 9"/>
          <p:cNvSpPr txBox="1"/>
          <p:nvPr/>
        </p:nvSpPr>
        <p:spPr>
          <a:xfrm>
            <a:off x="3612245" y="2143116"/>
            <a:ext cx="1800493" cy="646331"/>
          </a:xfrm>
          <a:prstGeom prst="rect">
            <a:avLst/>
          </a:prstGeom>
          <a:noFill/>
        </p:spPr>
        <p:txBody>
          <a:bodyPr wrap="none" rtlCol="0">
            <a:spAutoFit/>
          </a:bodyPr>
          <a:lstStyle/>
          <a:p>
            <a:r>
              <a:rPr lang="ja-JP" altLang="en-US" dirty="0" smtClean="0">
                <a:latin typeface="メイリオ" pitchFamily="50" charset="-128"/>
                <a:ea typeface="メイリオ" pitchFamily="50" charset="-128"/>
              </a:rPr>
              <a:t>パッケージング</a:t>
            </a:r>
            <a:endParaRPr lang="en-US" altLang="ja-JP" dirty="0" smtClean="0">
              <a:latin typeface="メイリオ" pitchFamily="50" charset="-128"/>
              <a:ea typeface="メイリオ" pitchFamily="50" charset="-128"/>
            </a:endParaRPr>
          </a:p>
          <a:p>
            <a:r>
              <a:rPr kumimoji="1" lang="ja-JP" altLang="en-US" dirty="0" smtClean="0">
                <a:latin typeface="メイリオ" pitchFamily="50" charset="-128"/>
                <a:ea typeface="メイリオ" pitchFamily="50" charset="-128"/>
              </a:rPr>
              <a:t>（暗号化）</a:t>
            </a:r>
            <a:endParaRPr kumimoji="1" lang="ja-JP" altLang="en-US" dirty="0">
              <a:latin typeface="メイリオ" pitchFamily="50" charset="-128"/>
              <a:ea typeface="メイリオ" pitchFamily="50" charset="-128"/>
            </a:endParaRPr>
          </a:p>
        </p:txBody>
      </p:sp>
      <p:sp>
        <p:nvSpPr>
          <p:cNvPr id="11" name="角丸四角形 10"/>
          <p:cNvSpPr/>
          <p:nvPr/>
        </p:nvSpPr>
        <p:spPr bwMode="auto">
          <a:xfrm>
            <a:off x="5500784" y="4714884"/>
            <a:ext cx="3214800" cy="121444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rPr>
              <a:t>Silverlight </a:t>
            </a: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rPr>
              <a:t>3</a:t>
            </a:r>
          </a:p>
          <a:p>
            <a:pPr marL="0" marR="0" indent="0" algn="ctr" defTabSz="1096963" rtl="0" eaLnBrk="1" fontAlgn="base" latinLnBrk="0" hangingPunct="1">
              <a:lnSpc>
                <a:spcPct val="100000"/>
              </a:lnSpc>
              <a:spcBef>
                <a:spcPct val="0"/>
              </a:spcBef>
              <a:spcAft>
                <a:spcPct val="0"/>
              </a:spcAft>
              <a:buClrTx/>
              <a:buSzTx/>
              <a:buFontTx/>
              <a:buNone/>
              <a:tabLst/>
            </a:pPr>
            <a:r>
              <a:rPr lang="ja-JP" altLang="en-US" sz="2800" dirty="0" smtClean="0">
                <a:solidFill>
                  <a:schemeClr val="tx1"/>
                </a:solidFill>
                <a:effectLst>
                  <a:outerShdw blurRad="38100" dist="38100" dir="2700000" algn="tl">
                    <a:srgbClr val="000000">
                      <a:alpha val="43137"/>
                    </a:srgbClr>
                  </a:outerShdw>
                </a:effectLst>
                <a:latin typeface="+mj-lt"/>
                <a:ea typeface="メイリオ" pitchFamily="50" charset="-128"/>
              </a:rPr>
              <a:t>アプリケーション</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endParaRPr>
          </a:p>
        </p:txBody>
      </p:sp>
      <p:sp>
        <p:nvSpPr>
          <p:cNvPr id="12" name="角丸四角形 11"/>
          <p:cNvSpPr/>
          <p:nvPr/>
        </p:nvSpPr>
        <p:spPr bwMode="auto">
          <a:xfrm>
            <a:off x="357158" y="4714884"/>
            <a:ext cx="3214710" cy="121444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rPr>
              <a:t>PlayReady Server</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endParaRPr>
          </a:p>
        </p:txBody>
      </p:sp>
      <p:sp>
        <p:nvSpPr>
          <p:cNvPr id="14" name="右矢印 13"/>
          <p:cNvSpPr/>
          <p:nvPr/>
        </p:nvSpPr>
        <p:spPr bwMode="auto">
          <a:xfrm>
            <a:off x="3857620" y="5214950"/>
            <a:ext cx="1357322" cy="642942"/>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5" name="テキスト ボックス 14"/>
          <p:cNvSpPr txBox="1"/>
          <p:nvPr/>
        </p:nvSpPr>
        <p:spPr>
          <a:xfrm>
            <a:off x="3612245" y="4643446"/>
            <a:ext cx="2031325" cy="646331"/>
          </a:xfrm>
          <a:prstGeom prst="rect">
            <a:avLst/>
          </a:prstGeom>
          <a:noFill/>
        </p:spPr>
        <p:txBody>
          <a:bodyPr wrap="none" rtlCol="0">
            <a:spAutoFit/>
          </a:bodyPr>
          <a:lstStyle/>
          <a:p>
            <a:r>
              <a:rPr kumimoji="1" lang="ja-JP" altLang="en-US" dirty="0" smtClean="0">
                <a:latin typeface="メイリオ" pitchFamily="50" charset="-128"/>
                <a:ea typeface="メイリオ" pitchFamily="50" charset="-128"/>
              </a:rPr>
              <a:t>ライセンス発行</a:t>
            </a:r>
            <a:endParaRPr kumimoji="1" lang="en-US" altLang="ja-JP" dirty="0" smtClean="0">
              <a:latin typeface="メイリオ" pitchFamily="50" charset="-128"/>
              <a:ea typeface="メイリオ" pitchFamily="50" charset="-128"/>
            </a:endParaRPr>
          </a:p>
          <a:p>
            <a:r>
              <a:rPr lang="ja-JP" altLang="en-US" dirty="0" smtClean="0">
                <a:latin typeface="メイリオ" pitchFamily="50" charset="-128"/>
                <a:ea typeface="メイリオ" pitchFamily="50" charset="-128"/>
              </a:rPr>
              <a:t>（暗号解除の鍵）</a:t>
            </a:r>
            <a:endParaRPr kumimoji="1" lang="ja-JP" altLang="en-US" dirty="0">
              <a:latin typeface="メイリオ" pitchFamily="50" charset="-128"/>
              <a:ea typeface="メイリオ" pitchFamily="50" charset="-128"/>
            </a:endParaRPr>
          </a:p>
        </p:txBody>
      </p:sp>
      <p:sp>
        <p:nvSpPr>
          <p:cNvPr id="16" name="下矢印 15"/>
          <p:cNvSpPr/>
          <p:nvPr/>
        </p:nvSpPr>
        <p:spPr bwMode="auto">
          <a:xfrm>
            <a:off x="6929544" y="3571876"/>
            <a:ext cx="500066" cy="1000132"/>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3" name="テキスト ボックス 12"/>
          <p:cNvSpPr txBox="1"/>
          <p:nvPr/>
        </p:nvSpPr>
        <p:spPr>
          <a:xfrm>
            <a:off x="573950" y="1214422"/>
            <a:ext cx="7996100" cy="569387"/>
          </a:xfrm>
          <a:prstGeom prst="rect">
            <a:avLst/>
          </a:prstGeom>
          <a:noFill/>
        </p:spPr>
        <p:txBody>
          <a:bodyPr wrap="none" rtlCol="0">
            <a:spAutoFit/>
          </a:bodyPr>
          <a:lstStyle/>
          <a:p>
            <a:pPr algn="ctr"/>
            <a:r>
              <a:rPr kumimoji="1" lang="en-US" altLang="ja-JP" sz="3100" dirty="0" smtClean="0">
                <a:ea typeface="メイリオ" pitchFamily="50" charset="-128"/>
              </a:rPr>
              <a:t>DRM</a:t>
            </a:r>
            <a:r>
              <a:rPr kumimoji="1" lang="ja-JP" altLang="en-US" sz="3100" dirty="0" smtClean="0">
                <a:ea typeface="メイリオ" pitchFamily="50" charset="-128"/>
              </a:rPr>
              <a:t>コンテンツを</a:t>
            </a:r>
            <a:r>
              <a:rPr kumimoji="1" lang="en-US" altLang="ja-JP" sz="3100" dirty="0" smtClean="0">
                <a:ea typeface="メイリオ" pitchFamily="50" charset="-128"/>
              </a:rPr>
              <a:t>Windows/Intel Mac</a:t>
            </a:r>
            <a:r>
              <a:rPr kumimoji="1" lang="ja-JP" altLang="en-US" sz="3100" dirty="0" smtClean="0">
                <a:ea typeface="メイリオ" pitchFamily="50" charset="-128"/>
              </a:rPr>
              <a:t>で再生</a:t>
            </a:r>
            <a:endParaRPr kumimoji="1" lang="ja-JP" altLang="en-US" sz="3100" dirty="0">
              <a:ea typeface="メイリオ" pitchFamily="50" charset="-128"/>
            </a:endParaRPr>
          </a:p>
        </p:txBody>
      </p:sp>
      <p:sp>
        <p:nvSpPr>
          <p:cNvPr id="17" name="TextBox 16"/>
          <p:cNvSpPr txBox="1"/>
          <p:nvPr/>
        </p:nvSpPr>
        <p:spPr>
          <a:xfrm>
            <a:off x="357248" y="3484907"/>
            <a:ext cx="3558859" cy="1015663"/>
          </a:xfrm>
          <a:prstGeom prst="rect">
            <a:avLst/>
          </a:prstGeom>
          <a:noFill/>
        </p:spPr>
        <p:style>
          <a:lnRef idx="1">
            <a:schemeClr val="dk1"/>
          </a:lnRef>
          <a:fillRef idx="2">
            <a:schemeClr val="dk1"/>
          </a:fillRef>
          <a:effectRef idx="1">
            <a:schemeClr val="dk1"/>
          </a:effectRef>
          <a:fontRef idx="minor">
            <a:schemeClr val="dk1"/>
          </a:fontRef>
        </p:style>
        <p:txBody>
          <a:bodyPr wrap="none" rtlCol="0">
            <a:spAutoFit/>
          </a:bodyPr>
          <a:lstStyle/>
          <a:p>
            <a:r>
              <a:rPr lang="en-US" altLang="ja-JP" sz="2000" dirty="0" smtClean="0">
                <a:solidFill>
                  <a:schemeClr val="tx1"/>
                </a:solidFill>
                <a:latin typeface="+mj-lt"/>
                <a:ea typeface="メイリオ" pitchFamily="50" charset="-128"/>
                <a:cs typeface="メイリオ" pitchFamily="50" charset="-128"/>
              </a:rPr>
              <a:t>2</a:t>
            </a:r>
            <a:r>
              <a:rPr lang="ja-JP" altLang="en-US" sz="2000" dirty="0" smtClean="0">
                <a:solidFill>
                  <a:schemeClr val="tx1"/>
                </a:solidFill>
                <a:latin typeface="+mj-lt"/>
                <a:ea typeface="メイリオ" pitchFamily="50" charset="-128"/>
                <a:cs typeface="メイリオ" pitchFamily="50" charset="-128"/>
              </a:rPr>
              <a:t>種類の暗号化に対応</a:t>
            </a:r>
            <a:r>
              <a:rPr lang="en-US" altLang="ja-JP" sz="2000" dirty="0" smtClean="0">
                <a:solidFill>
                  <a:schemeClr val="tx1"/>
                </a:solidFill>
                <a:latin typeface="+mj-lt"/>
                <a:ea typeface="メイリオ" pitchFamily="50" charset="-128"/>
                <a:cs typeface="メイリオ" pitchFamily="50" charset="-128"/>
              </a:rPr>
              <a:t/>
            </a:r>
            <a:br>
              <a:rPr lang="en-US" altLang="ja-JP" sz="2000" dirty="0" smtClean="0">
                <a:solidFill>
                  <a:schemeClr val="tx1"/>
                </a:solidFill>
                <a:latin typeface="+mj-lt"/>
                <a:ea typeface="メイリオ" pitchFamily="50" charset="-128"/>
                <a:cs typeface="メイリオ" pitchFamily="50" charset="-128"/>
              </a:rPr>
            </a:br>
            <a:r>
              <a:rPr lang="ja-JP" altLang="en-US" sz="2000" dirty="0" smtClean="0">
                <a:solidFill>
                  <a:schemeClr val="tx1"/>
                </a:solidFill>
                <a:latin typeface="+mj-lt"/>
                <a:ea typeface="メイリオ" pitchFamily="50" charset="-128"/>
                <a:cs typeface="メイリオ" pitchFamily="50" charset="-128"/>
              </a:rPr>
              <a:t>・</a:t>
            </a:r>
            <a:r>
              <a:rPr lang="en-US" altLang="ja-JP" sz="2000" dirty="0" smtClean="0">
                <a:solidFill>
                  <a:schemeClr val="tx1"/>
                </a:solidFill>
                <a:latin typeface="+mj-lt"/>
                <a:ea typeface="メイリオ" pitchFamily="50" charset="-128"/>
                <a:cs typeface="メイリオ" pitchFamily="50" charset="-128"/>
              </a:rPr>
              <a:t>Cocktail (WMDRM)</a:t>
            </a:r>
          </a:p>
          <a:p>
            <a:r>
              <a:rPr kumimoji="1" lang="ja-JP" altLang="en-US" sz="2000" dirty="0" smtClean="0">
                <a:solidFill>
                  <a:schemeClr val="tx1"/>
                </a:solidFill>
                <a:latin typeface="+mj-lt"/>
                <a:ea typeface="メイリオ" pitchFamily="50" charset="-128"/>
                <a:cs typeface="メイリオ" pitchFamily="50" charset="-128"/>
              </a:rPr>
              <a:t>・</a:t>
            </a:r>
            <a:r>
              <a:rPr lang="en-US" altLang="ja-JP" sz="2000" dirty="0" smtClean="0">
                <a:solidFill>
                  <a:schemeClr val="tx1"/>
                </a:solidFill>
                <a:latin typeface="+mj-lt"/>
                <a:ea typeface="メイリオ" pitchFamily="50" charset="-128"/>
                <a:cs typeface="メイリオ" pitchFamily="50" charset="-128"/>
              </a:rPr>
              <a:t>AES 128</a:t>
            </a:r>
            <a:r>
              <a:rPr lang="ja-JP" altLang="en-US" sz="2000" dirty="0" smtClean="0">
                <a:solidFill>
                  <a:schemeClr val="tx1"/>
                </a:solidFill>
                <a:latin typeface="+mj-lt"/>
                <a:ea typeface="メイリオ" pitchFamily="50" charset="-128"/>
                <a:cs typeface="メイリオ" pitchFamily="50" charset="-128"/>
              </a:rPr>
              <a:t>ビット </a:t>
            </a:r>
            <a:r>
              <a:rPr lang="en-US" altLang="ja-JP" sz="2000" dirty="0" smtClean="0">
                <a:solidFill>
                  <a:schemeClr val="tx1"/>
                </a:solidFill>
                <a:latin typeface="+mj-lt"/>
                <a:ea typeface="メイリオ" pitchFamily="50" charset="-128"/>
                <a:cs typeface="メイリオ" pitchFamily="50" charset="-128"/>
              </a:rPr>
              <a:t>(PlayReady)</a:t>
            </a:r>
            <a:endParaRPr kumimoji="1" lang="ja-JP" altLang="en-US" sz="2000" dirty="0">
              <a:solidFill>
                <a:schemeClr val="tx1"/>
              </a:solidFill>
              <a:latin typeface="+mj-lt"/>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124200" y="1585914"/>
            <a:ext cx="5867400" cy="2971800"/>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1"/>
          <a:lstStyle/>
          <a:p>
            <a:pPr algn="ctr"/>
            <a:r>
              <a:rPr kumimoji="1" lang="ja-JP" altLang="en-US" dirty="0" smtClean="0">
                <a:latin typeface="メイリオ" pitchFamily="50" charset="-128"/>
                <a:ea typeface="メイリオ" pitchFamily="50" charset="-128"/>
              </a:rPr>
              <a:t>同一の</a:t>
            </a:r>
            <a:r>
              <a:rPr kumimoji="1" lang="en-US" altLang="ja-JP" dirty="0" smtClean="0">
                <a:latin typeface="+mj-lt"/>
                <a:ea typeface="メイリオ" pitchFamily="50" charset="-128"/>
              </a:rPr>
              <a:t>IIS</a:t>
            </a:r>
            <a:r>
              <a:rPr kumimoji="1" lang="ja-JP" altLang="en-US" dirty="0" smtClean="0">
                <a:latin typeface="メイリオ" pitchFamily="50" charset="-128"/>
                <a:ea typeface="メイリオ" pitchFamily="50" charset="-128"/>
              </a:rPr>
              <a:t>環境</a:t>
            </a:r>
            <a:endParaRPr kumimoji="1" lang="ja-JP" altLang="en-US" dirty="0">
              <a:latin typeface="メイリオ" pitchFamily="50" charset="-128"/>
              <a:ea typeface="メイリオ" pitchFamily="50" charset="-128"/>
            </a:endParaRPr>
          </a:p>
        </p:txBody>
      </p:sp>
      <p:sp>
        <p:nvSpPr>
          <p:cNvPr id="2" name="タイトル 1"/>
          <p:cNvSpPr>
            <a:spLocks noGrp="1"/>
          </p:cNvSpPr>
          <p:nvPr>
            <p:ph type="title"/>
          </p:nvPr>
        </p:nvSpPr>
        <p:spPr>
          <a:xfrm>
            <a:off x="304800" y="304800"/>
            <a:ext cx="8839200" cy="569387"/>
          </a:xfrm>
        </p:spPr>
        <p:txBody>
          <a:bodyPr/>
          <a:lstStyle/>
          <a:p>
            <a:r>
              <a:rPr kumimoji="1" lang="en-US" altLang="ja-JP" sz="4000" dirty="0" smtClean="0">
                <a:latin typeface="+mj-lt"/>
              </a:rPr>
              <a:t>Silverlight DRM</a:t>
            </a:r>
            <a:r>
              <a:rPr kumimoji="1" lang="ja-JP" altLang="en-US" sz="4000" dirty="0" smtClean="0"/>
              <a:t>と</a:t>
            </a:r>
            <a:r>
              <a:rPr kumimoji="1" lang="en-US" altLang="ja-JP" sz="4000" dirty="0" smtClean="0">
                <a:latin typeface="+mj-lt"/>
              </a:rPr>
              <a:t>WMP/WM RM</a:t>
            </a:r>
            <a:r>
              <a:rPr kumimoji="1" lang="ja-JP" altLang="en-US" sz="4000" dirty="0" smtClean="0"/>
              <a:t>の共存</a:t>
            </a:r>
            <a:endParaRPr kumimoji="1" lang="ja-JP" altLang="en-US" sz="4000" dirty="0"/>
          </a:p>
        </p:txBody>
      </p:sp>
      <p:grpSp>
        <p:nvGrpSpPr>
          <p:cNvPr id="3" name="グループ化 8"/>
          <p:cNvGrpSpPr/>
          <p:nvPr/>
        </p:nvGrpSpPr>
        <p:grpSpPr>
          <a:xfrm>
            <a:off x="152400" y="1681146"/>
            <a:ext cx="2357454" cy="2571768"/>
            <a:chOff x="142844" y="714356"/>
            <a:chExt cx="2357454" cy="2571768"/>
          </a:xfrm>
        </p:grpSpPr>
        <p:sp>
          <p:nvSpPr>
            <p:cNvPr id="4" name="雲 3"/>
            <p:cNvSpPr/>
            <p:nvPr/>
          </p:nvSpPr>
          <p:spPr>
            <a:xfrm>
              <a:off x="142844" y="1357298"/>
              <a:ext cx="2357454" cy="192882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latin typeface="メイリオ" pitchFamily="50" charset="-128"/>
                  <a:ea typeface="メイリオ" pitchFamily="50" charset="-128"/>
                </a:rPr>
                <a:t>コンテンツ</a:t>
              </a:r>
              <a:endParaRPr lang="en-US" altLang="ja-JP" dirty="0" smtClean="0">
                <a:latin typeface="メイリオ" pitchFamily="50" charset="-128"/>
                <a:ea typeface="メイリオ" pitchFamily="50" charset="-128"/>
              </a:endParaRPr>
            </a:p>
            <a:p>
              <a:pPr algn="ctr"/>
              <a:r>
                <a:rPr lang="ja-JP" altLang="en-US" dirty="0" smtClean="0">
                  <a:latin typeface="メイリオ" pitchFamily="50" charset="-128"/>
                  <a:ea typeface="メイリオ" pitchFamily="50" charset="-128"/>
                </a:rPr>
                <a:t>クラウド</a:t>
              </a:r>
              <a:endParaRPr kumimoji="1" lang="ja-JP" altLang="en-US" dirty="0">
                <a:latin typeface="メイリオ" pitchFamily="50" charset="-128"/>
                <a:ea typeface="メイリオ" pitchFamily="50" charset="-128"/>
              </a:endParaRPr>
            </a:p>
          </p:txBody>
        </p:sp>
        <p:sp>
          <p:nvSpPr>
            <p:cNvPr id="5" name="1 つの角を切り取った四角形 4"/>
            <p:cNvSpPr/>
            <p:nvPr/>
          </p:nvSpPr>
          <p:spPr>
            <a:xfrm>
              <a:off x="195234" y="1071546"/>
              <a:ext cx="1000132" cy="571504"/>
            </a:xfrm>
            <a:prstGeom prst="snip1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200" dirty="0" smtClean="0">
                  <a:latin typeface="メイリオ" pitchFamily="50" charset="-128"/>
                  <a:ea typeface="メイリオ" pitchFamily="50" charset="-128"/>
                </a:rPr>
                <a:t>&lt;Media&gt;</a:t>
              </a:r>
            </a:p>
            <a:p>
              <a:pPr algn="ctr"/>
              <a:r>
                <a:rPr kumimoji="1" lang="ja-JP" altLang="en-US" sz="1200" dirty="0">
                  <a:latin typeface="メイリオ" pitchFamily="50" charset="-128"/>
                  <a:ea typeface="メイリオ" pitchFamily="50" charset="-128"/>
                </a:rPr>
                <a:t>コンテンツ</a:t>
              </a:r>
            </a:p>
          </p:txBody>
        </p:sp>
        <p:sp>
          <p:nvSpPr>
            <p:cNvPr id="6" name="1 つの角を切り取った四角形 5"/>
            <p:cNvSpPr/>
            <p:nvPr/>
          </p:nvSpPr>
          <p:spPr>
            <a:xfrm>
              <a:off x="347634" y="1223946"/>
              <a:ext cx="1000132" cy="571504"/>
            </a:xfrm>
            <a:prstGeom prst="snip1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200" dirty="0" smtClean="0">
                  <a:latin typeface="メイリオ" pitchFamily="50" charset="-128"/>
                  <a:ea typeface="メイリオ" pitchFamily="50" charset="-128"/>
                </a:rPr>
                <a:t>&lt;Media&gt;</a:t>
              </a:r>
            </a:p>
            <a:p>
              <a:pPr algn="ctr"/>
              <a:r>
                <a:rPr kumimoji="1" lang="ja-JP" altLang="en-US" sz="1200" dirty="0">
                  <a:latin typeface="メイリオ" pitchFamily="50" charset="-128"/>
                  <a:ea typeface="メイリオ" pitchFamily="50" charset="-128"/>
                </a:rPr>
                <a:t>コンテンツ</a:t>
              </a:r>
            </a:p>
          </p:txBody>
        </p:sp>
        <p:sp>
          <p:nvSpPr>
            <p:cNvPr id="7" name="1 つの角を切り取った四角形 6"/>
            <p:cNvSpPr/>
            <p:nvPr/>
          </p:nvSpPr>
          <p:spPr>
            <a:xfrm>
              <a:off x="500034" y="1376346"/>
              <a:ext cx="1000132" cy="571504"/>
            </a:xfrm>
            <a:prstGeom prst="snip1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200" dirty="0" smtClean="0">
                  <a:latin typeface="+mj-lt"/>
                  <a:ea typeface="メイリオ" pitchFamily="50" charset="-128"/>
                </a:rPr>
                <a:t>&lt;Media&gt;</a:t>
              </a:r>
            </a:p>
            <a:p>
              <a:pPr algn="ctr"/>
              <a:r>
                <a:rPr kumimoji="1" lang="ja-JP" altLang="en-US" sz="1200" dirty="0">
                  <a:latin typeface="メイリオ" pitchFamily="50" charset="-128"/>
                  <a:ea typeface="メイリオ" pitchFamily="50" charset="-128"/>
                </a:rPr>
                <a:t>コンテンツ</a:t>
              </a:r>
            </a:p>
          </p:txBody>
        </p:sp>
        <p:sp>
          <p:nvSpPr>
            <p:cNvPr id="8" name="Lock"/>
            <p:cNvSpPr>
              <a:spLocks noEditPoints="1" noChangeArrowheads="1"/>
            </p:cNvSpPr>
            <p:nvPr/>
          </p:nvSpPr>
          <p:spPr bwMode="auto">
            <a:xfrm>
              <a:off x="1214414" y="714356"/>
              <a:ext cx="714380" cy="1044563"/>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ja-JP" altLang="en-US">
                <a:latin typeface="メイリオ" pitchFamily="50" charset="-128"/>
                <a:ea typeface="メイリオ" pitchFamily="50" charset="-128"/>
              </a:endParaRPr>
            </a:p>
          </p:txBody>
        </p:sp>
      </p:grpSp>
      <p:sp>
        <p:nvSpPr>
          <p:cNvPr id="10" name="正方形/長方形 9"/>
          <p:cNvSpPr/>
          <p:nvPr/>
        </p:nvSpPr>
        <p:spPr>
          <a:xfrm>
            <a:off x="228600" y="5167314"/>
            <a:ext cx="3505200" cy="1066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latin typeface="メイリオ" pitchFamily="50" charset="-128"/>
                <a:ea typeface="メイリオ" pitchFamily="50" charset="-128"/>
              </a:rPr>
              <a:t>&lt;</a:t>
            </a:r>
            <a:r>
              <a:rPr kumimoji="1" lang="en-US" altLang="ja-JP" dirty="0" smtClean="0">
                <a:latin typeface="+mj-lt"/>
                <a:ea typeface="メイリオ" pitchFamily="50" charset="-128"/>
              </a:rPr>
              <a:t>Desktop</a:t>
            </a:r>
            <a:r>
              <a:rPr kumimoji="1" lang="ja-JP" altLang="en-US" dirty="0" smtClean="0">
                <a:latin typeface="メイリオ" pitchFamily="50" charset="-128"/>
                <a:ea typeface="メイリオ" pitchFamily="50" charset="-128"/>
              </a:rPr>
              <a:t>アプリケーション</a:t>
            </a:r>
            <a:r>
              <a:rPr kumimoji="1" lang="en-US" altLang="ja-JP" dirty="0" smtClean="0">
                <a:latin typeface="+mj-lt"/>
                <a:ea typeface="メイリオ" pitchFamily="50" charset="-128"/>
              </a:rPr>
              <a:t>&gt;</a:t>
            </a:r>
          </a:p>
          <a:p>
            <a:pPr algn="ctr"/>
            <a:r>
              <a:rPr kumimoji="1" lang="en-US" altLang="ja-JP" dirty="0" smtClean="0">
                <a:latin typeface="+mj-lt"/>
                <a:ea typeface="メイリオ" pitchFamily="50" charset="-128"/>
              </a:rPr>
              <a:t>Windows Media Player</a:t>
            </a:r>
            <a:endParaRPr kumimoji="1" lang="ja-JP" altLang="en-US" dirty="0">
              <a:latin typeface="+mj-lt"/>
              <a:ea typeface="メイリオ" pitchFamily="50" charset="-128"/>
            </a:endParaRPr>
          </a:p>
        </p:txBody>
      </p:sp>
      <p:sp>
        <p:nvSpPr>
          <p:cNvPr id="11" name="正方形/長方形 10"/>
          <p:cNvSpPr/>
          <p:nvPr/>
        </p:nvSpPr>
        <p:spPr>
          <a:xfrm>
            <a:off x="3505200" y="2043114"/>
            <a:ext cx="2438400" cy="205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dirty="0" smtClean="0">
                <a:latin typeface="+mj-lt"/>
                <a:ea typeface="メイリオ" pitchFamily="50" charset="-128"/>
              </a:rPr>
              <a:t>&lt;Classic ASP&gt;</a:t>
            </a:r>
          </a:p>
          <a:p>
            <a:pPr algn="ctr"/>
            <a:r>
              <a:rPr lang="en-US" altLang="ja-JP" dirty="0" smtClean="0">
                <a:latin typeface="+mj-lt"/>
                <a:ea typeface="メイリオ" pitchFamily="50" charset="-128"/>
              </a:rPr>
              <a:t>WM RM</a:t>
            </a:r>
          </a:p>
          <a:p>
            <a:pPr algn="ctr"/>
            <a:r>
              <a:rPr kumimoji="1" lang="ja-JP" altLang="en-US" dirty="0" smtClean="0">
                <a:latin typeface="メイリオ" pitchFamily="50" charset="-128"/>
                <a:ea typeface="メイリオ" pitchFamily="50" charset="-128"/>
              </a:rPr>
              <a:t>ライセンス</a:t>
            </a:r>
            <a:endParaRPr kumimoji="1" lang="en-US" altLang="ja-JP" dirty="0" smtClean="0">
              <a:latin typeface="メイリオ" pitchFamily="50" charset="-128"/>
              <a:ea typeface="メイリオ" pitchFamily="50" charset="-128"/>
            </a:endParaRPr>
          </a:p>
          <a:p>
            <a:pPr algn="ctr"/>
            <a:r>
              <a:rPr kumimoji="1" lang="ja-JP" altLang="en-US" dirty="0" smtClean="0">
                <a:latin typeface="メイリオ" pitchFamily="50" charset="-128"/>
                <a:ea typeface="メイリオ" pitchFamily="50" charset="-128"/>
              </a:rPr>
              <a:t>サーバ</a:t>
            </a:r>
            <a:endParaRPr kumimoji="1" lang="en-US" altLang="ja-JP" dirty="0" smtClean="0">
              <a:latin typeface="メイリオ" pitchFamily="50" charset="-128"/>
              <a:ea typeface="メイリオ" pitchFamily="50" charset="-128"/>
            </a:endParaRPr>
          </a:p>
          <a:p>
            <a:pPr algn="ctr"/>
            <a:r>
              <a:rPr kumimoji="1" lang="en-US" altLang="ja-JP" dirty="0" smtClean="0">
                <a:latin typeface="+mj-lt"/>
                <a:ea typeface="メイリオ" pitchFamily="50" charset="-128"/>
              </a:rPr>
              <a:t>http://foo.net/wm/...</a:t>
            </a:r>
            <a:endParaRPr kumimoji="1" lang="ja-JP" altLang="en-US" dirty="0">
              <a:latin typeface="+mj-lt"/>
              <a:ea typeface="メイリオ" pitchFamily="50" charset="-128"/>
            </a:endParaRPr>
          </a:p>
        </p:txBody>
      </p:sp>
      <p:sp>
        <p:nvSpPr>
          <p:cNvPr id="12" name="正方形/長方形 11"/>
          <p:cNvSpPr/>
          <p:nvPr/>
        </p:nvSpPr>
        <p:spPr>
          <a:xfrm>
            <a:off x="6553200" y="1966914"/>
            <a:ext cx="2209800" cy="2057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latin typeface="+mj-lt"/>
                <a:ea typeface="メイリオ" pitchFamily="50" charset="-128"/>
              </a:rPr>
              <a:t>&lt;ASP.NET&gt;</a:t>
            </a:r>
          </a:p>
          <a:p>
            <a:pPr algn="ctr"/>
            <a:r>
              <a:rPr lang="en-US" altLang="ja-JP" dirty="0" smtClean="0">
                <a:latin typeface="+mj-lt"/>
                <a:ea typeface="メイリオ" pitchFamily="50" charset="-128"/>
              </a:rPr>
              <a:t>PlayReady</a:t>
            </a:r>
          </a:p>
          <a:p>
            <a:pPr algn="ctr"/>
            <a:r>
              <a:rPr kumimoji="1" lang="ja-JP" altLang="en-US" dirty="0" smtClean="0">
                <a:latin typeface="メイリオ" pitchFamily="50" charset="-128"/>
                <a:ea typeface="メイリオ" pitchFamily="50" charset="-128"/>
              </a:rPr>
              <a:t>ライセンス</a:t>
            </a:r>
            <a:endParaRPr kumimoji="1" lang="en-US" altLang="ja-JP" dirty="0" smtClean="0">
              <a:latin typeface="メイリオ" pitchFamily="50" charset="-128"/>
              <a:ea typeface="メイリオ" pitchFamily="50" charset="-128"/>
            </a:endParaRPr>
          </a:p>
          <a:p>
            <a:pPr algn="ctr"/>
            <a:r>
              <a:rPr kumimoji="1" lang="ja-JP" altLang="en-US" dirty="0" smtClean="0">
                <a:latin typeface="メイリオ" pitchFamily="50" charset="-128"/>
                <a:ea typeface="メイリオ" pitchFamily="50" charset="-128"/>
              </a:rPr>
              <a:t>サーバ</a:t>
            </a:r>
            <a:endParaRPr kumimoji="1" lang="en-US" altLang="ja-JP" dirty="0" smtClean="0">
              <a:latin typeface="メイリオ" pitchFamily="50" charset="-128"/>
              <a:ea typeface="メイリオ" pitchFamily="50" charset="-128"/>
            </a:endParaRPr>
          </a:p>
          <a:p>
            <a:pPr algn="ctr"/>
            <a:r>
              <a:rPr lang="en-US" altLang="ja-JP" dirty="0" smtClean="0">
                <a:latin typeface="+mj-lt"/>
                <a:ea typeface="メイリオ" pitchFamily="50" charset="-128"/>
              </a:rPr>
              <a:t>http://foo.net/pr/</a:t>
            </a:r>
            <a:br>
              <a:rPr lang="en-US" altLang="ja-JP" dirty="0" smtClean="0">
                <a:latin typeface="+mj-lt"/>
                <a:ea typeface="メイリオ" pitchFamily="50" charset="-128"/>
              </a:rPr>
            </a:br>
            <a:r>
              <a:rPr lang="en-US" altLang="ja-JP" dirty="0" smtClean="0">
                <a:latin typeface="+mj-lt"/>
                <a:ea typeface="メイリオ" pitchFamily="50" charset="-128"/>
              </a:rPr>
              <a:t>rightsmanager.asmx</a:t>
            </a:r>
            <a:endParaRPr kumimoji="1" lang="ja-JP" altLang="en-US" dirty="0">
              <a:latin typeface="+mj-lt"/>
              <a:ea typeface="メイリオ" pitchFamily="50" charset="-128"/>
            </a:endParaRPr>
          </a:p>
        </p:txBody>
      </p:sp>
      <p:sp>
        <p:nvSpPr>
          <p:cNvPr id="13" name="正方形/長方形 12"/>
          <p:cNvSpPr/>
          <p:nvPr/>
        </p:nvSpPr>
        <p:spPr>
          <a:xfrm>
            <a:off x="4953000" y="5167314"/>
            <a:ext cx="3505200" cy="1066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latin typeface="+mj-lt"/>
                <a:ea typeface="メイリオ" pitchFamily="50" charset="-128"/>
              </a:rPr>
              <a:t>&lt;Web</a:t>
            </a:r>
            <a:r>
              <a:rPr kumimoji="1" lang="ja-JP" altLang="en-US" dirty="0" smtClean="0">
                <a:latin typeface="メイリオ" pitchFamily="50" charset="-128"/>
                <a:ea typeface="メイリオ" pitchFamily="50" charset="-128"/>
              </a:rPr>
              <a:t>アプリケーション</a:t>
            </a:r>
            <a:r>
              <a:rPr kumimoji="1" lang="en-US" altLang="ja-JP" dirty="0" smtClean="0">
                <a:latin typeface="+mj-lt"/>
                <a:ea typeface="メイリオ" pitchFamily="50" charset="-128"/>
              </a:rPr>
              <a:t>&gt;</a:t>
            </a:r>
          </a:p>
          <a:p>
            <a:pPr algn="ctr"/>
            <a:r>
              <a:rPr kumimoji="1" lang="en-US" altLang="ja-JP" dirty="0" smtClean="0">
                <a:latin typeface="+mj-lt"/>
                <a:ea typeface="メイリオ" pitchFamily="50" charset="-128"/>
              </a:rPr>
              <a:t>Silverlight </a:t>
            </a:r>
            <a:r>
              <a:rPr kumimoji="1" lang="en-US" altLang="ja-JP" dirty="0" smtClean="0">
                <a:latin typeface="+mj-lt"/>
                <a:ea typeface="メイリオ" pitchFamily="50" charset="-128"/>
              </a:rPr>
              <a:t>3</a:t>
            </a:r>
            <a:r>
              <a:rPr kumimoji="1" lang="ja-JP" altLang="en-US" dirty="0" smtClean="0">
                <a:latin typeface="メイリオ" pitchFamily="50" charset="-128"/>
                <a:ea typeface="メイリオ" pitchFamily="50" charset="-128"/>
              </a:rPr>
              <a:t>アプリ</a:t>
            </a:r>
            <a:endParaRPr kumimoji="1" lang="ja-JP" altLang="en-US" dirty="0">
              <a:latin typeface="メイリオ" pitchFamily="50" charset="-128"/>
              <a:ea typeface="メイリオ" pitchFamily="50" charset="-128"/>
            </a:endParaRPr>
          </a:p>
        </p:txBody>
      </p:sp>
      <p:cxnSp>
        <p:nvCxnSpPr>
          <p:cNvPr id="15" name="直線矢印コネクタ 14"/>
          <p:cNvCxnSpPr>
            <a:endCxn id="11" idx="1"/>
          </p:cNvCxnSpPr>
          <p:nvPr/>
        </p:nvCxnSpPr>
        <p:spPr>
          <a:xfrm>
            <a:off x="1938350" y="2145686"/>
            <a:ext cx="1566850" cy="926128"/>
          </a:xfrm>
          <a:prstGeom prst="straightConnector1">
            <a:avLst/>
          </a:prstGeom>
          <a:ln w="762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10" idx="0"/>
          </p:cNvCxnSpPr>
          <p:nvPr/>
        </p:nvCxnSpPr>
        <p:spPr>
          <a:xfrm rot="16200000" flipH="1">
            <a:off x="978683" y="4164797"/>
            <a:ext cx="1381124" cy="62391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0" idx="3"/>
            <a:endCxn id="11" idx="2"/>
          </p:cNvCxnSpPr>
          <p:nvPr/>
        </p:nvCxnSpPr>
        <p:spPr>
          <a:xfrm flipV="1">
            <a:off x="3733800" y="4100514"/>
            <a:ext cx="990600" cy="1600200"/>
          </a:xfrm>
          <a:prstGeom prst="bentConnector2">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13" idx="0"/>
          </p:cNvCxnSpPr>
          <p:nvPr/>
        </p:nvCxnSpPr>
        <p:spPr>
          <a:xfrm>
            <a:off x="1785918" y="3643314"/>
            <a:ext cx="4919682" cy="1524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図形 26"/>
          <p:cNvCxnSpPr>
            <a:stCxn id="13" idx="3"/>
            <a:endCxn id="12" idx="2"/>
          </p:cNvCxnSpPr>
          <p:nvPr/>
        </p:nvCxnSpPr>
        <p:spPr>
          <a:xfrm flipH="1" flipV="1">
            <a:off x="7658100" y="4024314"/>
            <a:ext cx="800100" cy="1676400"/>
          </a:xfrm>
          <a:prstGeom prst="bentConnector4">
            <a:avLst>
              <a:gd name="adj1" fmla="val -28571"/>
              <a:gd name="adj2" fmla="val 65909"/>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215338" y="4786322"/>
            <a:ext cx="529312"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rPr>
              <a:t>(1)</a:t>
            </a:r>
            <a:endParaRPr kumimoji="1" lang="ja-JP" altLang="en-US" dirty="0">
              <a:latin typeface="メイリオ" pitchFamily="50" charset="-128"/>
              <a:ea typeface="メイリオ" pitchFamily="50" charset="-128"/>
            </a:endParaRPr>
          </a:p>
        </p:txBody>
      </p:sp>
      <p:cxnSp>
        <p:nvCxnSpPr>
          <p:cNvPr id="32" name="図形 31"/>
          <p:cNvCxnSpPr>
            <a:stCxn id="12" idx="1"/>
            <a:endCxn id="13" idx="0"/>
          </p:cNvCxnSpPr>
          <p:nvPr/>
        </p:nvCxnSpPr>
        <p:spPr>
          <a:xfrm rot="10800000" flipH="1" flipV="1">
            <a:off x="6553200" y="2995614"/>
            <a:ext cx="152400" cy="2171700"/>
          </a:xfrm>
          <a:prstGeom prst="bentConnector4">
            <a:avLst>
              <a:gd name="adj1" fmla="val -150000"/>
              <a:gd name="adj2" fmla="val 73684"/>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000760" y="2345288"/>
            <a:ext cx="529312"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rPr>
              <a:t>(2)</a:t>
            </a:r>
            <a:endParaRPr kumimoji="1" lang="ja-JP" altLang="en-US" dirty="0">
              <a:latin typeface="メイリオ" pitchFamily="50" charset="-128"/>
              <a:ea typeface="メイリオ" pitchFamily="50" charset="-128"/>
            </a:endParaRPr>
          </a:p>
        </p:txBody>
      </p:sp>
      <p:sp>
        <p:nvSpPr>
          <p:cNvPr id="34" name="テキスト ボックス 33"/>
          <p:cNvSpPr txBox="1"/>
          <p:nvPr/>
        </p:nvSpPr>
        <p:spPr>
          <a:xfrm>
            <a:off x="152400" y="976315"/>
            <a:ext cx="206214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smtClean="0">
                <a:latin typeface="メイリオ" pitchFamily="50" charset="-128"/>
                <a:ea typeface="メイリオ" pitchFamily="50" charset="-128"/>
              </a:rPr>
              <a:t>既存コンテンツの</a:t>
            </a:r>
            <a:endParaRPr lang="en-US" altLang="ja-JP" dirty="0" smtClean="0">
              <a:latin typeface="メイリオ" pitchFamily="50" charset="-128"/>
              <a:ea typeface="メイリオ" pitchFamily="50" charset="-128"/>
            </a:endParaRPr>
          </a:p>
          <a:p>
            <a:r>
              <a:rPr lang="ja-JP" altLang="en-US" dirty="0" smtClean="0">
                <a:latin typeface="メイリオ" pitchFamily="50" charset="-128"/>
                <a:ea typeface="メイリオ" pitchFamily="50" charset="-128"/>
              </a:rPr>
              <a:t>書き換えは不要</a:t>
            </a:r>
            <a:endParaRPr kumimoji="1" lang="ja-JP" altLang="en-US" dirty="0">
              <a:latin typeface="メイリオ" pitchFamily="50" charset="-128"/>
              <a:ea typeface="メイリオ" pitchFamily="50" charset="-128"/>
            </a:endParaRPr>
          </a:p>
        </p:txBody>
      </p:sp>
      <p:sp>
        <p:nvSpPr>
          <p:cNvPr id="23" name="Right Arrow 22"/>
          <p:cNvSpPr/>
          <p:nvPr/>
        </p:nvSpPr>
        <p:spPr bwMode="auto">
          <a:xfrm>
            <a:off x="2357422" y="1071546"/>
            <a:ext cx="642942"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3071802" y="928670"/>
            <a:ext cx="5929354" cy="57150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配信サーバーはそのままで</a:t>
            </a:r>
            <a:endParaRPr kumimoji="0" lang="en-US" altLang="ja-JP" sz="16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ライセンスサーバーを追加する</a:t>
            </a:r>
            <a:endParaRPr kumimoji="0" lang="ja-JP" altLang="en-US" sz="16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6" name="Can 25"/>
          <p:cNvSpPr/>
          <p:nvPr/>
        </p:nvSpPr>
        <p:spPr bwMode="auto">
          <a:xfrm>
            <a:off x="7643834" y="928670"/>
            <a:ext cx="714380" cy="857256"/>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共通情報</a:t>
            </a:r>
          </a:p>
        </p:txBody>
      </p:sp>
      <p:cxnSp>
        <p:nvCxnSpPr>
          <p:cNvPr id="31" name="Straight Arrow Connector 30"/>
          <p:cNvCxnSpPr/>
          <p:nvPr/>
        </p:nvCxnSpPr>
        <p:spPr>
          <a:xfrm rot="5400000" flipH="1" flipV="1">
            <a:off x="5929322" y="1428736"/>
            <a:ext cx="1785950" cy="1643074"/>
          </a:xfrm>
          <a:prstGeom prst="straightConnector1">
            <a:avLst/>
          </a:prstGeom>
          <a:ln w="38100">
            <a:solidFill>
              <a:schemeClr val="bg2"/>
            </a:solidFill>
            <a:prstDash val="sysDot"/>
            <a:tailEnd type="arrow"/>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a:endCxn id="26" idx="3"/>
          </p:cNvCxnSpPr>
          <p:nvPr/>
        </p:nvCxnSpPr>
        <p:spPr>
          <a:xfrm flipV="1">
            <a:off x="7643834" y="1785926"/>
            <a:ext cx="357190" cy="142876"/>
          </a:xfrm>
          <a:prstGeom prst="straightConnector1">
            <a:avLst/>
          </a:prstGeom>
          <a:ln w="38100">
            <a:solidFill>
              <a:schemeClr val="bg2"/>
            </a:solidFill>
            <a:prstDash val="sysDot"/>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7158" y="2000240"/>
            <a:ext cx="2500330"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Windows Server 2003/2008</a:t>
            </a:r>
            <a:endParaRPr kumimoji="1" lang="ja-JP" altLang="en-US" dirty="0"/>
          </a:p>
        </p:txBody>
      </p:sp>
      <p:sp>
        <p:nvSpPr>
          <p:cNvPr id="5" name="正方形/長方形 4"/>
          <p:cNvSpPr/>
          <p:nvPr/>
        </p:nvSpPr>
        <p:spPr>
          <a:xfrm>
            <a:off x="357158" y="1428736"/>
            <a:ext cx="2500330"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IIS + ASP.NET</a:t>
            </a:r>
            <a:endParaRPr kumimoji="1" lang="ja-JP" altLang="en-US" dirty="0"/>
          </a:p>
        </p:txBody>
      </p:sp>
      <p:sp>
        <p:nvSpPr>
          <p:cNvPr id="6" name="正方形/長方形 5"/>
          <p:cNvSpPr/>
          <p:nvPr/>
        </p:nvSpPr>
        <p:spPr>
          <a:xfrm>
            <a:off x="357158" y="857232"/>
            <a:ext cx="2500330" cy="5715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dirty="0" smtClean="0"/>
              <a:t>PlayReady Server</a:t>
            </a:r>
            <a:endParaRPr kumimoji="1" lang="ja-JP" altLang="en-US" dirty="0"/>
          </a:p>
        </p:txBody>
      </p:sp>
      <p:sp>
        <p:nvSpPr>
          <p:cNvPr id="7" name="正方形/長方形 6"/>
          <p:cNvSpPr/>
          <p:nvPr/>
        </p:nvSpPr>
        <p:spPr>
          <a:xfrm>
            <a:off x="214282" y="6143644"/>
            <a:ext cx="1357322"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Windows</a:t>
            </a:r>
            <a:endParaRPr kumimoji="1" lang="ja-JP" altLang="en-US" dirty="0"/>
          </a:p>
        </p:txBody>
      </p:sp>
      <p:sp>
        <p:nvSpPr>
          <p:cNvPr id="8" name="正方形/長方形 7"/>
          <p:cNvSpPr/>
          <p:nvPr/>
        </p:nvSpPr>
        <p:spPr>
          <a:xfrm>
            <a:off x="1571604" y="6143644"/>
            <a:ext cx="1357322"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Mac OS</a:t>
            </a:r>
            <a:endParaRPr kumimoji="1" lang="ja-JP" altLang="en-US" dirty="0"/>
          </a:p>
        </p:txBody>
      </p:sp>
      <p:sp>
        <p:nvSpPr>
          <p:cNvPr id="9" name="正方形/長方形 8"/>
          <p:cNvSpPr/>
          <p:nvPr/>
        </p:nvSpPr>
        <p:spPr>
          <a:xfrm>
            <a:off x="214282" y="5572140"/>
            <a:ext cx="2714644"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dirty="0" smtClean="0"/>
              <a:t>Web</a:t>
            </a:r>
            <a:r>
              <a:rPr lang="ja-JP" altLang="en-US" dirty="0" smtClean="0"/>
              <a:t>ブラウザ</a:t>
            </a:r>
            <a:endParaRPr kumimoji="1" lang="ja-JP" altLang="en-US" dirty="0"/>
          </a:p>
        </p:txBody>
      </p:sp>
      <p:sp>
        <p:nvSpPr>
          <p:cNvPr id="10" name="正方形/長方形 9"/>
          <p:cNvSpPr/>
          <p:nvPr/>
        </p:nvSpPr>
        <p:spPr>
          <a:xfrm>
            <a:off x="214282" y="5000636"/>
            <a:ext cx="271464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Silverlight </a:t>
            </a:r>
            <a:r>
              <a:rPr kumimoji="1" lang="en-US" altLang="ja-JP" dirty="0" smtClean="0"/>
              <a:t>3</a:t>
            </a:r>
            <a:endParaRPr kumimoji="1" lang="ja-JP" altLang="en-US" dirty="0"/>
          </a:p>
        </p:txBody>
      </p:sp>
      <p:sp>
        <p:nvSpPr>
          <p:cNvPr id="11" name="正方形/長方形 10"/>
          <p:cNvSpPr/>
          <p:nvPr/>
        </p:nvSpPr>
        <p:spPr>
          <a:xfrm>
            <a:off x="3286116" y="2357430"/>
            <a:ext cx="164307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ea typeface="メイリオ" pitchFamily="50" charset="-128"/>
              </a:rPr>
              <a:t>任意の</a:t>
            </a:r>
            <a:r>
              <a:rPr kumimoji="1" lang="en-US" altLang="ja-JP" dirty="0" smtClean="0">
                <a:ea typeface="メイリオ" pitchFamily="50" charset="-128"/>
              </a:rPr>
              <a:t>Web</a:t>
            </a:r>
            <a:r>
              <a:rPr kumimoji="1" lang="ja-JP" altLang="en-US" dirty="0" smtClean="0">
                <a:ea typeface="メイリオ" pitchFamily="50" charset="-128"/>
              </a:rPr>
              <a:t>サーバ</a:t>
            </a:r>
            <a:endParaRPr kumimoji="1" lang="ja-JP" altLang="en-US" dirty="0">
              <a:ea typeface="メイリオ" pitchFamily="50" charset="-128"/>
            </a:endParaRPr>
          </a:p>
        </p:txBody>
      </p:sp>
      <p:sp>
        <p:nvSpPr>
          <p:cNvPr id="12" name="正方形/長方形 11"/>
          <p:cNvSpPr/>
          <p:nvPr/>
        </p:nvSpPr>
        <p:spPr>
          <a:xfrm>
            <a:off x="3286116" y="1785926"/>
            <a:ext cx="1643074" cy="5715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ea typeface="メイリオ" pitchFamily="50" charset="-128"/>
              </a:rPr>
              <a:t>メディア</a:t>
            </a:r>
            <a:endParaRPr kumimoji="1" lang="en-US" altLang="ja-JP" dirty="0" smtClean="0">
              <a:ea typeface="メイリオ" pitchFamily="50" charset="-128"/>
            </a:endParaRPr>
          </a:p>
          <a:p>
            <a:pPr algn="ctr"/>
            <a:r>
              <a:rPr kumimoji="1" lang="ja-JP" altLang="en-US" dirty="0" smtClean="0">
                <a:ea typeface="メイリオ" pitchFamily="50" charset="-128"/>
              </a:rPr>
              <a:t>ファイル</a:t>
            </a:r>
            <a:endParaRPr kumimoji="1" lang="ja-JP" altLang="en-US" dirty="0">
              <a:ea typeface="メイリオ" pitchFamily="50" charset="-128"/>
            </a:endParaRPr>
          </a:p>
        </p:txBody>
      </p:sp>
      <p:sp>
        <p:nvSpPr>
          <p:cNvPr id="13" name="正方形/長方形 12"/>
          <p:cNvSpPr/>
          <p:nvPr/>
        </p:nvSpPr>
        <p:spPr>
          <a:xfrm>
            <a:off x="3286116" y="2928934"/>
            <a:ext cx="1643074"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ea typeface="メイリオ" pitchFamily="50" charset="-128"/>
              </a:rPr>
              <a:t>任意の</a:t>
            </a:r>
            <a:r>
              <a:rPr kumimoji="1" lang="en-US" altLang="ja-JP" dirty="0" smtClean="0">
                <a:ea typeface="メイリオ" pitchFamily="50" charset="-128"/>
              </a:rPr>
              <a:t>OS</a:t>
            </a:r>
            <a:endParaRPr kumimoji="1" lang="ja-JP" altLang="en-US" dirty="0">
              <a:ea typeface="メイリオ" pitchFamily="50" charset="-128"/>
            </a:endParaRPr>
          </a:p>
        </p:txBody>
      </p:sp>
      <p:sp>
        <p:nvSpPr>
          <p:cNvPr id="14" name="正方形/長方形 13"/>
          <p:cNvSpPr/>
          <p:nvPr/>
        </p:nvSpPr>
        <p:spPr>
          <a:xfrm>
            <a:off x="5286380" y="2357430"/>
            <a:ext cx="3429024"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Windows Media Services</a:t>
            </a:r>
            <a:endParaRPr kumimoji="1" lang="ja-JP" altLang="en-US" dirty="0"/>
          </a:p>
        </p:txBody>
      </p:sp>
      <p:sp>
        <p:nvSpPr>
          <p:cNvPr id="15" name="正方形/長方形 14"/>
          <p:cNvSpPr/>
          <p:nvPr/>
        </p:nvSpPr>
        <p:spPr>
          <a:xfrm>
            <a:off x="5286380" y="1785926"/>
            <a:ext cx="1571636" cy="5715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ea typeface="メイリオ" pitchFamily="50" charset="-128"/>
              </a:rPr>
              <a:t>メディア</a:t>
            </a:r>
            <a:endParaRPr kumimoji="1" lang="en-US" altLang="ja-JP" dirty="0" smtClean="0">
              <a:ea typeface="メイリオ" pitchFamily="50" charset="-128"/>
            </a:endParaRPr>
          </a:p>
          <a:p>
            <a:pPr algn="ctr"/>
            <a:r>
              <a:rPr kumimoji="1" lang="ja-JP" altLang="en-US" dirty="0" smtClean="0">
                <a:ea typeface="メイリオ" pitchFamily="50" charset="-128"/>
              </a:rPr>
              <a:t>ファイル</a:t>
            </a:r>
            <a:endParaRPr kumimoji="1" lang="ja-JP" altLang="en-US" dirty="0">
              <a:ea typeface="メイリオ" pitchFamily="50" charset="-128"/>
            </a:endParaRPr>
          </a:p>
        </p:txBody>
      </p:sp>
      <p:sp>
        <p:nvSpPr>
          <p:cNvPr id="16" name="正方形/長方形 15"/>
          <p:cNvSpPr/>
          <p:nvPr/>
        </p:nvSpPr>
        <p:spPr>
          <a:xfrm>
            <a:off x="5286380" y="2928934"/>
            <a:ext cx="3429024"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Windows Server 2003/2008</a:t>
            </a:r>
            <a:endParaRPr kumimoji="1" lang="ja-JP" altLang="en-US" dirty="0"/>
          </a:p>
        </p:txBody>
      </p:sp>
      <p:sp>
        <p:nvSpPr>
          <p:cNvPr id="17" name="正方形/長方形 16"/>
          <p:cNvSpPr/>
          <p:nvPr/>
        </p:nvSpPr>
        <p:spPr>
          <a:xfrm>
            <a:off x="7072330" y="1785926"/>
            <a:ext cx="1643074" cy="5715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smtClean="0">
                <a:ea typeface="メイリオ" pitchFamily="50" charset="-128"/>
              </a:rPr>
              <a:t>ライブ</a:t>
            </a:r>
            <a:endParaRPr lang="en-US" altLang="ja-JP" dirty="0" smtClean="0">
              <a:ea typeface="メイリオ" pitchFamily="50" charset="-128"/>
            </a:endParaRPr>
          </a:p>
          <a:p>
            <a:pPr algn="ctr"/>
            <a:r>
              <a:rPr kumimoji="1" lang="ja-JP" altLang="en-US" dirty="0" smtClean="0">
                <a:ea typeface="メイリオ" pitchFamily="50" charset="-128"/>
              </a:rPr>
              <a:t>ストリーム</a:t>
            </a:r>
            <a:endParaRPr kumimoji="1" lang="ja-JP" altLang="en-US" dirty="0">
              <a:ea typeface="メイリオ" pitchFamily="50" charset="-128"/>
            </a:endParaRPr>
          </a:p>
        </p:txBody>
      </p:sp>
      <p:sp>
        <p:nvSpPr>
          <p:cNvPr id="20" name="正方形/長方形 19"/>
          <p:cNvSpPr/>
          <p:nvPr/>
        </p:nvSpPr>
        <p:spPr>
          <a:xfrm>
            <a:off x="214282" y="4429132"/>
            <a:ext cx="2714644" cy="57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Silverlight </a:t>
            </a:r>
            <a:r>
              <a:rPr kumimoji="1" lang="en-US" altLang="ja-JP" dirty="0" smtClean="0"/>
              <a:t>3</a:t>
            </a:r>
            <a:endParaRPr kumimoji="1" lang="en-US" altLang="ja-JP" dirty="0" smtClean="0"/>
          </a:p>
          <a:p>
            <a:pPr algn="ctr"/>
            <a:r>
              <a:rPr kumimoji="1" lang="ja-JP" altLang="en-US" dirty="0" smtClean="0">
                <a:ea typeface="メイリオ" pitchFamily="50" charset="-128"/>
              </a:rPr>
              <a:t>アプリケーション</a:t>
            </a:r>
            <a:endParaRPr kumimoji="1" lang="ja-JP" altLang="en-US" dirty="0">
              <a:ea typeface="メイリオ" pitchFamily="50" charset="-128"/>
            </a:endParaRPr>
          </a:p>
        </p:txBody>
      </p:sp>
      <p:sp>
        <p:nvSpPr>
          <p:cNvPr id="21" name="正方形/長方形 20"/>
          <p:cNvSpPr/>
          <p:nvPr/>
        </p:nvSpPr>
        <p:spPr>
          <a:xfrm>
            <a:off x="357158" y="285728"/>
            <a:ext cx="2500330" cy="571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atin typeface="メイリオ" pitchFamily="50" charset="-128"/>
                <a:ea typeface="メイリオ" pitchFamily="50" charset="-128"/>
              </a:rPr>
              <a:t>ライセンス発行</a:t>
            </a:r>
            <a:endParaRPr kumimoji="1" lang="en-US" altLang="ja-JP" dirty="0" smtClean="0">
              <a:latin typeface="メイリオ" pitchFamily="50" charset="-128"/>
              <a:ea typeface="メイリオ" pitchFamily="50" charset="-128"/>
            </a:endParaRPr>
          </a:p>
          <a:p>
            <a:pPr algn="ctr"/>
            <a:r>
              <a:rPr kumimoji="1" lang="ja-JP" altLang="en-US" dirty="0" smtClean="0">
                <a:latin typeface="メイリオ" pitchFamily="50" charset="-128"/>
                <a:ea typeface="メイリオ" pitchFamily="50" charset="-128"/>
              </a:rPr>
              <a:t>ロジック</a:t>
            </a:r>
            <a:endParaRPr kumimoji="1" lang="ja-JP" altLang="en-US" dirty="0">
              <a:latin typeface="メイリオ" pitchFamily="50" charset="-128"/>
              <a:ea typeface="メイリオ" pitchFamily="50" charset="-128"/>
            </a:endParaRPr>
          </a:p>
        </p:txBody>
      </p:sp>
      <p:cxnSp>
        <p:nvCxnSpPr>
          <p:cNvPr id="23" name="図形 22"/>
          <p:cNvCxnSpPr>
            <a:stCxn id="9" idx="3"/>
            <a:endCxn id="12" idx="1"/>
          </p:cNvCxnSpPr>
          <p:nvPr/>
        </p:nvCxnSpPr>
        <p:spPr>
          <a:xfrm flipV="1">
            <a:off x="2928926" y="2071678"/>
            <a:ext cx="357190" cy="3786214"/>
          </a:xfrm>
          <a:prstGeom prst="bentConnector3">
            <a:avLst>
              <a:gd name="adj1" fmla="val 50000"/>
            </a:avLst>
          </a:prstGeom>
          <a:ln w="28575">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25" name="図形 24"/>
          <p:cNvCxnSpPr/>
          <p:nvPr/>
        </p:nvCxnSpPr>
        <p:spPr>
          <a:xfrm flipV="1">
            <a:off x="2928926" y="2071678"/>
            <a:ext cx="2357454" cy="3786214"/>
          </a:xfrm>
          <a:prstGeom prst="bentConnector3">
            <a:avLst>
              <a:gd name="adj1" fmla="val 9121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9" idx="3"/>
            <a:endCxn id="17" idx="3"/>
          </p:cNvCxnSpPr>
          <p:nvPr/>
        </p:nvCxnSpPr>
        <p:spPr>
          <a:xfrm flipV="1">
            <a:off x="2928926" y="2071678"/>
            <a:ext cx="5786478" cy="3786214"/>
          </a:xfrm>
          <a:prstGeom prst="bentConnector3">
            <a:avLst>
              <a:gd name="adj1" fmla="val 10395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10" idx="1"/>
            <a:endCxn id="6" idx="1"/>
          </p:cNvCxnSpPr>
          <p:nvPr/>
        </p:nvCxnSpPr>
        <p:spPr>
          <a:xfrm rot="10800000" flipH="1">
            <a:off x="214282" y="1142984"/>
            <a:ext cx="142876" cy="4143404"/>
          </a:xfrm>
          <a:prstGeom prst="bentConnector3">
            <a:avLst>
              <a:gd name="adj1" fmla="val -84706"/>
            </a:avLst>
          </a:prstGeom>
          <a:ln w="28575">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143240" y="1058275"/>
            <a:ext cx="1821332" cy="584775"/>
          </a:xfrm>
          <a:prstGeom prst="rect">
            <a:avLst/>
          </a:prstGeom>
          <a:noFill/>
        </p:spPr>
        <p:txBody>
          <a:bodyPr wrap="none" rtlCol="0">
            <a:spAutoFit/>
          </a:bodyPr>
          <a:lstStyle/>
          <a:p>
            <a:r>
              <a:rPr kumimoji="1" lang="en-US" altLang="ja-JP" sz="1600" dirty="0" smtClean="0">
                <a:ea typeface="メイリオ" pitchFamily="50" charset="-128"/>
              </a:rPr>
              <a:t>1.</a:t>
            </a:r>
            <a:r>
              <a:rPr kumimoji="1" lang="ja-JP" altLang="en-US" sz="1600" dirty="0" smtClean="0">
                <a:ea typeface="メイリオ" pitchFamily="50" charset="-128"/>
              </a:rPr>
              <a:t>プログレッシブ</a:t>
            </a:r>
            <a:endParaRPr kumimoji="1" lang="en-US" altLang="ja-JP" sz="1600" dirty="0" smtClean="0">
              <a:ea typeface="メイリオ" pitchFamily="50" charset="-128"/>
            </a:endParaRPr>
          </a:p>
          <a:p>
            <a:r>
              <a:rPr lang="ja-JP" altLang="en-US" sz="1600" dirty="0" smtClean="0">
                <a:ea typeface="メイリオ" pitchFamily="50" charset="-128"/>
              </a:rPr>
              <a:t>ダウンロード</a:t>
            </a:r>
            <a:endParaRPr kumimoji="1" lang="ja-JP" altLang="en-US" sz="1600" dirty="0">
              <a:ea typeface="メイリオ" pitchFamily="50" charset="-128"/>
            </a:endParaRPr>
          </a:p>
        </p:txBody>
      </p:sp>
      <p:sp>
        <p:nvSpPr>
          <p:cNvPr id="38" name="テキスト ボックス 37"/>
          <p:cNvSpPr txBox="1"/>
          <p:nvPr/>
        </p:nvSpPr>
        <p:spPr>
          <a:xfrm>
            <a:off x="5275532" y="1071546"/>
            <a:ext cx="1620957" cy="584775"/>
          </a:xfrm>
          <a:prstGeom prst="rect">
            <a:avLst/>
          </a:prstGeom>
          <a:noFill/>
        </p:spPr>
        <p:txBody>
          <a:bodyPr wrap="none" rtlCol="0">
            <a:spAutoFit/>
          </a:bodyPr>
          <a:lstStyle/>
          <a:p>
            <a:r>
              <a:rPr kumimoji="1" lang="en-US" altLang="ja-JP" sz="1600" dirty="0" smtClean="0">
                <a:ea typeface="メイリオ" pitchFamily="50" charset="-128"/>
              </a:rPr>
              <a:t>2.</a:t>
            </a:r>
            <a:r>
              <a:rPr kumimoji="1" lang="ja-JP" altLang="en-US" sz="1600" dirty="0" smtClean="0">
                <a:ea typeface="メイリオ" pitchFamily="50" charset="-128"/>
              </a:rPr>
              <a:t>オンデマンド</a:t>
            </a:r>
            <a:endParaRPr kumimoji="1" lang="en-US" altLang="ja-JP" sz="1600" dirty="0" smtClean="0">
              <a:ea typeface="メイリオ" pitchFamily="50" charset="-128"/>
            </a:endParaRPr>
          </a:p>
          <a:p>
            <a:r>
              <a:rPr lang="ja-JP" altLang="en-US" sz="1600" dirty="0" smtClean="0">
                <a:ea typeface="メイリオ" pitchFamily="50" charset="-128"/>
              </a:rPr>
              <a:t>ストリーミング</a:t>
            </a:r>
            <a:endParaRPr kumimoji="1" lang="ja-JP" altLang="en-US" sz="1600" dirty="0">
              <a:ea typeface="メイリオ" pitchFamily="50" charset="-128"/>
            </a:endParaRPr>
          </a:p>
        </p:txBody>
      </p:sp>
      <p:sp>
        <p:nvSpPr>
          <p:cNvPr id="39" name="テキスト ボックス 38"/>
          <p:cNvSpPr txBox="1"/>
          <p:nvPr/>
        </p:nvSpPr>
        <p:spPr>
          <a:xfrm>
            <a:off x="7061482" y="1074935"/>
            <a:ext cx="1620957" cy="584775"/>
          </a:xfrm>
          <a:prstGeom prst="rect">
            <a:avLst/>
          </a:prstGeom>
          <a:noFill/>
        </p:spPr>
        <p:txBody>
          <a:bodyPr wrap="none" rtlCol="0">
            <a:spAutoFit/>
          </a:bodyPr>
          <a:lstStyle/>
          <a:p>
            <a:r>
              <a:rPr kumimoji="1" lang="en-US" altLang="ja-JP" sz="1600" dirty="0" smtClean="0">
                <a:ea typeface="メイリオ" pitchFamily="50" charset="-128"/>
              </a:rPr>
              <a:t>3.</a:t>
            </a:r>
            <a:r>
              <a:rPr kumimoji="1" lang="ja-JP" altLang="en-US" sz="1600" dirty="0" smtClean="0">
                <a:ea typeface="メイリオ" pitchFamily="50" charset="-128"/>
              </a:rPr>
              <a:t>ライブ</a:t>
            </a:r>
            <a:endParaRPr kumimoji="1" lang="en-US" altLang="ja-JP" sz="1600" dirty="0" smtClean="0">
              <a:ea typeface="メイリオ" pitchFamily="50" charset="-128"/>
            </a:endParaRPr>
          </a:p>
          <a:p>
            <a:r>
              <a:rPr kumimoji="1" lang="ja-JP" altLang="en-US" sz="1600" dirty="0" smtClean="0">
                <a:ea typeface="メイリオ" pitchFamily="50" charset="-128"/>
              </a:rPr>
              <a:t>ストリーミング</a:t>
            </a:r>
            <a:endParaRPr kumimoji="1" lang="ja-JP" altLang="en-US" sz="1600" dirty="0">
              <a:ea typeface="メイリオ" pitchFamily="50" charset="-128"/>
            </a:endParaRPr>
          </a:p>
        </p:txBody>
      </p:sp>
      <p:sp>
        <p:nvSpPr>
          <p:cNvPr id="41" name="正方形/長方形 40"/>
          <p:cNvSpPr/>
          <p:nvPr/>
        </p:nvSpPr>
        <p:spPr>
          <a:xfrm>
            <a:off x="5715008" y="5143512"/>
            <a:ext cx="2571768"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Windows Server 2008</a:t>
            </a:r>
            <a:endParaRPr kumimoji="1" lang="ja-JP" altLang="en-US" dirty="0"/>
          </a:p>
        </p:txBody>
      </p:sp>
      <p:sp>
        <p:nvSpPr>
          <p:cNvPr id="42" name="正方形/長方形 41"/>
          <p:cNvSpPr/>
          <p:nvPr/>
        </p:nvSpPr>
        <p:spPr>
          <a:xfrm>
            <a:off x="5715008" y="4572008"/>
            <a:ext cx="2571768" cy="57150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dirty="0" smtClean="0"/>
              <a:t>IIS </a:t>
            </a:r>
            <a:r>
              <a:rPr kumimoji="1" lang="en-US" altLang="ja-JP" dirty="0" smtClean="0"/>
              <a:t>Media Services</a:t>
            </a:r>
            <a:endParaRPr kumimoji="1" lang="ja-JP" altLang="en-US" dirty="0"/>
          </a:p>
        </p:txBody>
      </p:sp>
      <p:sp>
        <p:nvSpPr>
          <p:cNvPr id="44" name="正方形/長方形 43"/>
          <p:cNvSpPr/>
          <p:nvPr/>
        </p:nvSpPr>
        <p:spPr>
          <a:xfrm>
            <a:off x="6143636" y="4000504"/>
            <a:ext cx="1571636" cy="5715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ea typeface="メイリオ" pitchFamily="50" charset="-128"/>
              </a:rPr>
              <a:t>メディア</a:t>
            </a:r>
            <a:endParaRPr kumimoji="1" lang="en-US" altLang="ja-JP" dirty="0" smtClean="0">
              <a:ea typeface="メイリオ" pitchFamily="50" charset="-128"/>
            </a:endParaRPr>
          </a:p>
          <a:p>
            <a:pPr algn="ctr"/>
            <a:r>
              <a:rPr kumimoji="1" lang="ja-JP" altLang="en-US" dirty="0" smtClean="0">
                <a:ea typeface="メイリオ" pitchFamily="50" charset="-128"/>
              </a:rPr>
              <a:t>ファイル</a:t>
            </a:r>
            <a:endParaRPr kumimoji="1" lang="ja-JP" altLang="en-US" dirty="0">
              <a:ea typeface="メイリオ" pitchFamily="50" charset="-128"/>
            </a:endParaRPr>
          </a:p>
        </p:txBody>
      </p:sp>
      <p:sp>
        <p:nvSpPr>
          <p:cNvPr id="45" name="テキスト ボックス 44"/>
          <p:cNvSpPr txBox="1"/>
          <p:nvPr/>
        </p:nvSpPr>
        <p:spPr>
          <a:xfrm>
            <a:off x="5715008" y="3500438"/>
            <a:ext cx="2417650" cy="584775"/>
          </a:xfrm>
          <a:prstGeom prst="rect">
            <a:avLst/>
          </a:prstGeom>
          <a:noFill/>
        </p:spPr>
        <p:txBody>
          <a:bodyPr wrap="none" rtlCol="0">
            <a:spAutoFit/>
          </a:bodyPr>
          <a:lstStyle/>
          <a:p>
            <a:r>
              <a:rPr lang="en-US" altLang="ja-JP" sz="1600" dirty="0" smtClean="0">
                <a:ea typeface="メイリオ" pitchFamily="50" charset="-128"/>
              </a:rPr>
              <a:t>4.Smooth Streaming</a:t>
            </a:r>
            <a:br>
              <a:rPr lang="en-US" altLang="ja-JP" sz="1600" dirty="0" smtClean="0">
                <a:ea typeface="メイリオ" pitchFamily="50" charset="-128"/>
              </a:rPr>
            </a:br>
            <a:r>
              <a:rPr lang="en-US" altLang="ja-JP" sz="1600" dirty="0" smtClean="0">
                <a:ea typeface="メイリオ" pitchFamily="50" charset="-128"/>
              </a:rPr>
              <a:t> (</a:t>
            </a:r>
            <a:r>
              <a:rPr lang="ja-JP" altLang="en-US" sz="1600" dirty="0" smtClean="0">
                <a:ea typeface="メイリオ" pitchFamily="50" charset="-128"/>
              </a:rPr>
              <a:t>オンデマンド・ライブ</a:t>
            </a:r>
            <a:r>
              <a:rPr lang="en-US" altLang="ja-JP" sz="1600" dirty="0" smtClean="0">
                <a:ea typeface="メイリオ" pitchFamily="50" charset="-128"/>
              </a:rPr>
              <a:t>)</a:t>
            </a:r>
            <a:endParaRPr kumimoji="1" lang="ja-JP" altLang="en-US" sz="1600" dirty="0">
              <a:ea typeface="メイリオ" pitchFamily="50" charset="-128"/>
            </a:endParaRPr>
          </a:p>
        </p:txBody>
      </p:sp>
      <p:cxnSp>
        <p:nvCxnSpPr>
          <p:cNvPr id="47" name="カギ線コネクタ 46"/>
          <p:cNvCxnSpPr>
            <a:stCxn id="9" idx="3"/>
            <a:endCxn id="44" idx="1"/>
          </p:cNvCxnSpPr>
          <p:nvPr/>
        </p:nvCxnSpPr>
        <p:spPr>
          <a:xfrm flipV="1">
            <a:off x="2928926" y="4286256"/>
            <a:ext cx="3214710" cy="1571636"/>
          </a:xfrm>
          <a:prstGeom prst="bentConnector3">
            <a:avLst>
              <a:gd name="adj1" fmla="val 79629"/>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itle 1"/>
          <p:cNvSpPr>
            <a:spLocks noGrp="1"/>
          </p:cNvSpPr>
          <p:nvPr>
            <p:ph type="title"/>
          </p:nvPr>
        </p:nvSpPr>
        <p:spPr>
          <a:xfrm>
            <a:off x="3071802" y="71414"/>
            <a:ext cx="5614998" cy="868346"/>
          </a:xfrm>
        </p:spPr>
        <p:txBody>
          <a:bodyPr>
            <a:noAutofit/>
          </a:bodyPr>
          <a:lstStyle/>
          <a:p>
            <a:pPr eaLnBrk="1" hangingPunct="1"/>
            <a:r>
              <a:rPr lang="en-US" altLang="ja-JP" sz="2800" dirty="0" smtClean="0"/>
              <a:t>    </a:t>
            </a:r>
            <a:r>
              <a:rPr lang="en-US" altLang="ja-JP" sz="2800" dirty="0" smtClean="0">
                <a:latin typeface="+mj-lt"/>
              </a:rPr>
              <a:t>Silverlight DRM</a:t>
            </a:r>
            <a:r>
              <a:rPr lang="ja-JP" altLang="en-US" sz="2800" dirty="0" smtClean="0"/>
              <a:t>と</a:t>
            </a:r>
            <a:r>
              <a:rPr lang="en-US" altLang="ja-JP" sz="2800" dirty="0" smtClean="0"/>
              <a:t/>
            </a:r>
            <a:br>
              <a:rPr lang="en-US" altLang="ja-JP" sz="2800" dirty="0" smtClean="0"/>
            </a:br>
            <a:r>
              <a:rPr lang="ja-JP" altLang="en-US" sz="2800" dirty="0" smtClean="0"/>
              <a:t>メディア配信シナリオ</a:t>
            </a:r>
          </a:p>
        </p:txBody>
      </p:sp>
      <p:sp>
        <p:nvSpPr>
          <p:cNvPr id="50" name="テキスト ボックス 49"/>
          <p:cNvSpPr txBox="1"/>
          <p:nvPr/>
        </p:nvSpPr>
        <p:spPr>
          <a:xfrm>
            <a:off x="142844" y="3568487"/>
            <a:ext cx="3057247" cy="584775"/>
          </a:xfrm>
          <a:prstGeom prst="rect">
            <a:avLst/>
          </a:prstGeom>
          <a:noFill/>
        </p:spPr>
        <p:txBody>
          <a:bodyPr wrap="none" rtlCol="0">
            <a:spAutoFit/>
          </a:bodyPr>
          <a:lstStyle/>
          <a:p>
            <a:r>
              <a:rPr lang="ja-JP" altLang="en-US" sz="1600" dirty="0" smtClean="0">
                <a:ea typeface="メイリオ" pitchFamily="50" charset="-128"/>
              </a:rPr>
              <a:t>ストリーミングのプロトコルを</a:t>
            </a:r>
            <a:endParaRPr lang="en-US" altLang="ja-JP" sz="1600" dirty="0" smtClean="0">
              <a:ea typeface="メイリオ" pitchFamily="50" charset="-128"/>
            </a:endParaRPr>
          </a:p>
          <a:p>
            <a:r>
              <a:rPr lang="ja-JP" altLang="en-US" sz="1600" dirty="0" smtClean="0">
                <a:ea typeface="メイリオ" pitchFamily="50" charset="-128"/>
              </a:rPr>
              <a:t>含め、</a:t>
            </a:r>
            <a:r>
              <a:rPr kumimoji="1" lang="ja-JP" altLang="en-US" sz="1600" dirty="0" smtClean="0">
                <a:ea typeface="メイリオ" pitchFamily="50" charset="-128"/>
              </a:rPr>
              <a:t>通信は</a:t>
            </a:r>
            <a:r>
              <a:rPr kumimoji="1" lang="en-US" altLang="ja-JP" sz="1600" dirty="0" smtClean="0">
                <a:ea typeface="メイリオ" pitchFamily="50" charset="-128"/>
              </a:rPr>
              <a:t>HTTP </a:t>
            </a:r>
            <a:r>
              <a:rPr kumimoji="1" lang="ja-JP" altLang="en-US" sz="1600" dirty="0" smtClean="0">
                <a:ea typeface="メイリオ" pitchFamily="50" charset="-128"/>
              </a:rPr>
              <a:t>を利用</a:t>
            </a:r>
            <a:endParaRPr kumimoji="1" lang="ja-JP" altLang="en-US" sz="1600" dirty="0">
              <a:ea typeface="メイリオ" pitchFamily="50" charset="-128"/>
            </a:endParaRPr>
          </a:p>
        </p:txBody>
      </p:sp>
      <p:sp>
        <p:nvSpPr>
          <p:cNvPr id="32" name="TextBox 31"/>
          <p:cNvSpPr txBox="1"/>
          <p:nvPr/>
        </p:nvSpPr>
        <p:spPr>
          <a:xfrm>
            <a:off x="5286380" y="6000768"/>
            <a:ext cx="3541354" cy="369332"/>
          </a:xfrm>
          <a:prstGeom prst="rect">
            <a:avLst/>
          </a:prstGeom>
          <a:noFill/>
        </p:spPr>
        <p:txBody>
          <a:bodyPr wrap="none" rtlCol="0">
            <a:spAutoFit/>
          </a:bodyPr>
          <a:lstStyle/>
          <a:p>
            <a:r>
              <a:rPr lang="en-US" altLang="ja-JP" dirty="0" smtClean="0">
                <a:ea typeface="メイリオ" pitchFamily="50" charset="-128"/>
                <a:cs typeface="メイリオ" pitchFamily="50" charset="-128"/>
              </a:rPr>
              <a:t>4</a:t>
            </a:r>
            <a:r>
              <a:rPr lang="ja-JP" altLang="en-US" dirty="0" smtClean="0">
                <a:ea typeface="メイリオ" pitchFamily="50" charset="-128"/>
                <a:cs typeface="メイリオ" pitchFamily="50" charset="-128"/>
              </a:rPr>
              <a:t>については、ツールの整備待ち</a:t>
            </a:r>
            <a:endParaRPr kumimoji="1" lang="ja-JP" altLang="en-US" dirty="0">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Windows Media DRM</a:t>
            </a:r>
            <a:br>
              <a:rPr kumimoji="1" lang="en-US" altLang="ja-JP" dirty="0" smtClean="0"/>
            </a:br>
            <a:r>
              <a:rPr kumimoji="1" lang="ja-JP" altLang="en-US" dirty="0" smtClean="0"/>
              <a:t>コンテンツの再生</a:t>
            </a:r>
            <a:endParaRPr kumimoji="1" lang="ja-JP" altLang="en-US" dirty="0"/>
          </a:p>
        </p:txBody>
      </p:sp>
      <p:sp>
        <p:nvSpPr>
          <p:cNvPr id="5" name="サブタイトル 4"/>
          <p:cNvSpPr>
            <a:spLocks noGrp="1"/>
          </p:cNvSpPr>
          <p:nvPr>
            <p:ph type="subTitle" idx="1"/>
          </p:nvPr>
        </p:nvSpPr>
        <p:spPr/>
        <p:txBody>
          <a:bodyPr/>
          <a:lstStyle/>
          <a:p>
            <a:r>
              <a:rPr lang="ja-JP" altLang="en-US" dirty="0" smtClean="0"/>
              <a:t>マイクロソフト</a:t>
            </a:r>
            <a:endParaRPr lang="en-US" altLang="ja-JP" dirty="0" smtClean="0"/>
          </a:p>
          <a:p>
            <a:r>
              <a:rPr lang="en-US" altLang="ja-JP" dirty="0" smtClean="0"/>
              <a:t>Silverlight</a:t>
            </a:r>
            <a:r>
              <a:rPr lang="ja-JP" altLang="en-US" dirty="0" smtClean="0"/>
              <a:t>テクニカルマネージャ</a:t>
            </a:r>
            <a:endParaRPr lang="en-US" altLang="ja-JP" dirty="0" smtClean="0"/>
          </a:p>
          <a:p>
            <a:r>
              <a:rPr lang="ja-JP" altLang="en-US" dirty="0" smtClean="0"/>
              <a:t>大西　彰</a:t>
            </a:r>
          </a:p>
          <a:p>
            <a:endParaRPr kumimoji="1" lang="ja-JP" altLang="en-US" dirty="0"/>
          </a:p>
        </p:txBody>
      </p:sp>
      <p:sp>
        <p:nvSpPr>
          <p:cNvPr id="6" name="テキスト プレースホルダ 5"/>
          <p:cNvSpPr>
            <a:spLocks noGrp="1"/>
          </p:cNvSpPr>
          <p:nvPr>
            <p:ph type="body" sz="quarter" idx="10"/>
          </p:nvPr>
        </p:nvSpPr>
        <p:spPr/>
        <p:txBody>
          <a:bodyPr/>
          <a:lstStyle/>
          <a:p>
            <a:r>
              <a:rPr kumimoji="1" lang="en-US" altLang="ja-JP" dirty="0" smtClean="0"/>
              <a:t>Demo</a:t>
            </a:r>
            <a:endParaRPr kumimoji="1" lang="ja-JP" alt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dirty="0" smtClean="0"/>
              <a:t>HTTP</a:t>
            </a:r>
            <a:r>
              <a:rPr kumimoji="1" lang="ja-JP" altLang="en-US" dirty="0" smtClean="0"/>
              <a:t>上でシステム統合</a:t>
            </a:r>
            <a:endParaRPr kumimoji="1" lang="ja-JP" altLang="en-US" dirty="0"/>
          </a:p>
        </p:txBody>
      </p:sp>
      <p:sp>
        <p:nvSpPr>
          <p:cNvPr id="3" name="コンテンツ プレースホルダ 2"/>
          <p:cNvSpPr>
            <a:spLocks noGrp="1"/>
          </p:cNvSpPr>
          <p:nvPr>
            <p:ph idx="1"/>
          </p:nvPr>
        </p:nvSpPr>
        <p:spPr>
          <a:xfrm>
            <a:off x="381000" y="1412875"/>
            <a:ext cx="8382000" cy="2406813"/>
          </a:xfrm>
        </p:spPr>
        <p:txBody>
          <a:bodyPr/>
          <a:lstStyle/>
          <a:p>
            <a:r>
              <a:rPr kumimoji="1" lang="en-US" altLang="ja-JP" dirty="0" smtClean="0"/>
              <a:t>Silverlight</a:t>
            </a:r>
            <a:r>
              <a:rPr kumimoji="1" lang="ja-JP" altLang="en-US" dirty="0" smtClean="0"/>
              <a:t>の暗号化サービスを利用</a:t>
            </a:r>
            <a:endParaRPr kumimoji="1" lang="en-US" altLang="ja-JP" dirty="0" smtClean="0"/>
          </a:p>
          <a:p>
            <a:r>
              <a:rPr kumimoji="1" lang="ja-JP" altLang="en-US" dirty="0" smtClean="0"/>
              <a:t>漏えいしては困るデータを暗号化して通信</a:t>
            </a:r>
            <a:endParaRPr kumimoji="1" lang="en-US" altLang="ja-JP" dirty="0" smtClean="0"/>
          </a:p>
          <a:p>
            <a:pPr lvl="1"/>
            <a:r>
              <a:rPr lang="ja-JP" altLang="en-US" dirty="0" smtClean="0"/>
              <a:t>ユーザー</a:t>
            </a:r>
            <a:r>
              <a:rPr lang="ja-JP" altLang="en-US" dirty="0" smtClean="0"/>
              <a:t>認証</a:t>
            </a:r>
            <a:endParaRPr lang="en-US" altLang="ja-JP" dirty="0" smtClean="0"/>
          </a:p>
          <a:p>
            <a:pPr lvl="1"/>
            <a:r>
              <a:rPr kumimoji="1" lang="ja-JP" altLang="en-US" dirty="0" smtClean="0"/>
              <a:t>字幕</a:t>
            </a:r>
            <a:r>
              <a:rPr kumimoji="1" lang="ja-JP" altLang="en-US" dirty="0" smtClean="0"/>
              <a:t>データ</a:t>
            </a:r>
            <a:endParaRPr kumimoji="1" lang="en-US" altLang="ja-JP" dirty="0" smtClean="0"/>
          </a:p>
          <a:p>
            <a:pPr lvl="1"/>
            <a:r>
              <a:rPr lang="ja-JP" altLang="en-US" dirty="0" smtClean="0"/>
              <a:t>課金・アカウント情報</a:t>
            </a:r>
            <a:endParaRPr kumimoji="1" lang="en-US" altLang="ja-JP" dirty="0" smtClean="0"/>
          </a:p>
        </p:txBody>
      </p:sp>
      <p:sp>
        <p:nvSpPr>
          <p:cNvPr id="4" name="Rounded Rectangle 5"/>
          <p:cNvSpPr/>
          <p:nvPr/>
        </p:nvSpPr>
        <p:spPr bwMode="auto">
          <a:xfrm>
            <a:off x="714348" y="4357694"/>
            <a:ext cx="7715304" cy="100013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通信チャネルが</a:t>
            </a: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HTTP</a:t>
            </a: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でも</a:t>
            </a:r>
            <a:endPar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セキュアなデータ転送が可能</a:t>
            </a:r>
          </a:p>
        </p:txBody>
      </p:sp>
      <p:sp>
        <p:nvSpPr>
          <p:cNvPr id="5" name="テキスト ボックス 4"/>
          <p:cNvSpPr txBox="1"/>
          <p:nvPr/>
        </p:nvSpPr>
        <p:spPr>
          <a:xfrm>
            <a:off x="216747" y="5429264"/>
            <a:ext cx="8641533" cy="400110"/>
          </a:xfrm>
          <a:prstGeom prst="rect">
            <a:avLst/>
          </a:prstGeom>
          <a:noFill/>
        </p:spPr>
        <p:txBody>
          <a:bodyPr wrap="none" rtlCol="0">
            <a:spAutoFit/>
          </a:bodyPr>
          <a:lstStyle/>
          <a:p>
            <a:r>
              <a:rPr kumimoji="1" lang="en-US" altLang="ja-JP" sz="2000" dirty="0" smtClean="0">
                <a:gradFill>
                  <a:gsLst>
                    <a:gs pos="70000">
                      <a:schemeClr val="tx1"/>
                    </a:gs>
                    <a:gs pos="100000">
                      <a:schemeClr val="tx1"/>
                    </a:gs>
                  </a:gsLst>
                  <a:lin ang="16200000" scaled="0"/>
                </a:gradFill>
              </a:rPr>
              <a:t>msdn.microsoft.com/en-us/library/</a:t>
            </a:r>
            <a:r>
              <a:rPr kumimoji="1" lang="en-US" altLang="ja-JP" sz="2000" dirty="0" err="1" smtClean="0">
                <a:gradFill>
                  <a:gsLst>
                    <a:gs pos="70000">
                      <a:schemeClr val="tx1"/>
                    </a:gs>
                    <a:gs pos="100000">
                      <a:schemeClr val="tx1"/>
                    </a:gs>
                  </a:gsLst>
                  <a:lin ang="16200000" scaled="0"/>
                </a:gradFill>
              </a:rPr>
              <a:t>system.security.cryptography</a:t>
            </a:r>
            <a:r>
              <a:rPr kumimoji="1" lang="en-US" altLang="ja-JP" sz="2000" dirty="0" smtClean="0">
                <a:gradFill>
                  <a:gsLst>
                    <a:gs pos="70000">
                      <a:schemeClr val="tx1"/>
                    </a:gs>
                    <a:gs pos="100000">
                      <a:schemeClr val="tx1"/>
                    </a:gs>
                  </a:gsLst>
                  <a:lin ang="16200000" scaled="0"/>
                </a:gradFill>
              </a:rPr>
              <a:t>(VS.95</a:t>
            </a:r>
            <a:r>
              <a:rPr kumimoji="1" lang="en-US" altLang="ja-JP" sz="2000" dirty="0" smtClean="0">
                <a:gradFill>
                  <a:gsLst>
                    <a:gs pos="70000">
                      <a:schemeClr val="tx1"/>
                    </a:gs>
                    <a:gs pos="100000">
                      <a:schemeClr val="tx1"/>
                    </a:gs>
                  </a:gsLst>
                  <a:lin ang="16200000" scaled="0"/>
                </a:gradFill>
              </a:rPr>
              <a:t>).</a:t>
            </a:r>
            <a:r>
              <a:rPr kumimoji="1" lang="en-US" altLang="ja-JP" sz="2000" dirty="0" err="1" smtClean="0">
                <a:gradFill>
                  <a:gsLst>
                    <a:gs pos="70000">
                      <a:schemeClr val="tx1"/>
                    </a:gs>
                    <a:gs pos="100000">
                      <a:schemeClr val="tx1"/>
                    </a:gs>
                  </a:gsLst>
                  <a:lin ang="16200000" scaled="0"/>
                </a:gradFill>
              </a:rPr>
              <a:t>aspx</a:t>
            </a:r>
            <a:endParaRPr kumimoji="1" lang="ja-JP" altLang="en-US" sz="2000" dirty="0" smtClean="0">
              <a:gradFill>
                <a:gsLst>
                  <a:gs pos="70000">
                    <a:schemeClr val="tx1"/>
                  </a:gs>
                  <a:gs pos="100000">
                    <a:schemeClr val="tx1"/>
                  </a:gs>
                </a:gsLst>
                <a:lin ang="16200000" scaled="0"/>
              </a:gra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bwMode="auto">
          <a:xfrm>
            <a:off x="71406" y="5143512"/>
            <a:ext cx="2286016" cy="128588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OS</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sp>
        <p:nvSpPr>
          <p:cNvPr id="41" name="Rounded Rectangle 40"/>
          <p:cNvSpPr/>
          <p:nvPr/>
        </p:nvSpPr>
        <p:spPr bwMode="auto">
          <a:xfrm>
            <a:off x="71406" y="1571612"/>
            <a:ext cx="2286016" cy="21431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smtClean="0">
                <a:solidFill>
                  <a:schemeClr val="tx1"/>
                </a:solidFill>
                <a:effectLst>
                  <a:outerShdw blurRad="38100" dist="38100" dir="2700000" algn="tl">
                    <a:srgbClr val="000000">
                      <a:alpha val="43137"/>
                    </a:srgbClr>
                  </a:outerShdw>
                </a:effectLst>
                <a:latin typeface="Segoe" pitchFamily="34" charset="0"/>
              </a:rPr>
              <a:t>HTML</a:t>
            </a:r>
            <a:endPar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kumimoji="1" lang="ja-JP" altLang="en-US" dirty="0" smtClean="0"/>
              <a:t>システム構成例</a:t>
            </a:r>
            <a:endParaRPr kumimoji="1" lang="ja-JP" altLang="en-US" dirty="0"/>
          </a:p>
        </p:txBody>
      </p:sp>
      <p:sp>
        <p:nvSpPr>
          <p:cNvPr id="4" name="Rounded Rectangle 3"/>
          <p:cNvSpPr/>
          <p:nvPr/>
        </p:nvSpPr>
        <p:spPr bwMode="auto">
          <a:xfrm>
            <a:off x="3214678" y="1214422"/>
            <a:ext cx="2000264" cy="92869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Web</a:t>
            </a: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サーバー</a:t>
            </a:r>
          </a:p>
        </p:txBody>
      </p:sp>
      <p:sp>
        <p:nvSpPr>
          <p:cNvPr id="5" name="Rounded Rectangle 4"/>
          <p:cNvSpPr/>
          <p:nvPr/>
        </p:nvSpPr>
        <p:spPr bwMode="auto">
          <a:xfrm>
            <a:off x="3214678" y="2428868"/>
            <a:ext cx="2000264" cy="92869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メディア</a:t>
            </a:r>
            <a:endParaRPr kumimoji="0" lang="en-US" altLang="ja-JP"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サーバー</a:t>
            </a:r>
            <a:endPar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sp>
        <p:nvSpPr>
          <p:cNvPr id="6" name="Rounded Rectangle 5"/>
          <p:cNvSpPr/>
          <p:nvPr/>
        </p:nvSpPr>
        <p:spPr bwMode="auto">
          <a:xfrm>
            <a:off x="3214678" y="3643314"/>
            <a:ext cx="2000264" cy="92869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ライセンス</a:t>
            </a:r>
            <a:endParaRPr kumimoji="0" lang="en-US" altLang="ja-JP"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サーバー</a:t>
            </a:r>
            <a:endPar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cxnSp>
        <p:nvCxnSpPr>
          <p:cNvPr id="12" name="Straight Connector 11"/>
          <p:cNvCxnSpPr/>
          <p:nvPr/>
        </p:nvCxnSpPr>
        <p:spPr>
          <a:xfrm rot="5400000">
            <a:off x="142049" y="3571082"/>
            <a:ext cx="5143536" cy="1588"/>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287042" y="3571082"/>
            <a:ext cx="5143536" cy="1588"/>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3214678" y="4857760"/>
            <a:ext cx="2000264" cy="150019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字幕</a:t>
            </a:r>
            <a:r>
              <a:rPr kumimoji="0" lang="en-US" altLang="ja-JP"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a:t>
            </a:r>
            <a:br>
              <a:rPr kumimoji="0" lang="en-US" altLang="ja-JP"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b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カタログ</a:t>
            </a:r>
            <a:r>
              <a:rPr kumimoji="0" lang="en-US" altLang="ja-JP"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Web</a:t>
            </a: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サービス</a:t>
            </a:r>
            <a:endPar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sp>
        <p:nvSpPr>
          <p:cNvPr id="15" name="Can 14"/>
          <p:cNvSpPr/>
          <p:nvPr/>
        </p:nvSpPr>
        <p:spPr bwMode="auto">
          <a:xfrm>
            <a:off x="5286380" y="4286256"/>
            <a:ext cx="1428760" cy="1000132"/>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コンテンツ管理</a:t>
            </a:r>
          </a:p>
        </p:txBody>
      </p:sp>
      <p:cxnSp>
        <p:nvCxnSpPr>
          <p:cNvPr id="17" name="Shape 16"/>
          <p:cNvCxnSpPr>
            <a:stCxn id="6" idx="3"/>
            <a:endCxn id="15" idx="1"/>
          </p:cNvCxnSpPr>
          <p:nvPr/>
        </p:nvCxnSpPr>
        <p:spPr>
          <a:xfrm>
            <a:off x="5214942" y="4107661"/>
            <a:ext cx="785818" cy="178595"/>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7" name="Shape 26"/>
          <p:cNvCxnSpPr>
            <a:stCxn id="14" idx="3"/>
            <a:endCxn id="15" idx="3"/>
          </p:cNvCxnSpPr>
          <p:nvPr/>
        </p:nvCxnSpPr>
        <p:spPr>
          <a:xfrm flipV="1">
            <a:off x="5214942" y="5286388"/>
            <a:ext cx="785818" cy="321471"/>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bwMode="auto">
          <a:xfrm>
            <a:off x="7000892" y="2928934"/>
            <a:ext cx="2000264" cy="92869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0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課金・認証</a:t>
            </a:r>
            <a:r>
              <a:rPr kumimoji="0" lang="en-US" altLang="ja-JP" sz="20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Web</a:t>
            </a:r>
            <a:r>
              <a:rPr kumimoji="0" lang="ja-JP" altLang="en-US" sz="20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サービス</a:t>
            </a:r>
            <a:endParaRPr kumimoji="0" lang="ja-JP" altLang="en-US" sz="20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sp>
        <p:nvSpPr>
          <p:cNvPr id="29" name="Can 28"/>
          <p:cNvSpPr/>
          <p:nvPr/>
        </p:nvSpPr>
        <p:spPr bwMode="auto">
          <a:xfrm>
            <a:off x="7286644" y="4214818"/>
            <a:ext cx="1500198" cy="1285884"/>
          </a:xfrm>
          <a:prstGeom prst="ca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アカウント</a:t>
            </a:r>
            <a:r>
              <a:rPr kumimoji="0" lang="ja-JP" altLang="en-US" sz="20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管理</a:t>
            </a:r>
            <a:endParaRPr kumimoji="0" lang="ja-JP" altLang="en-US" sz="20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cxnSp>
        <p:nvCxnSpPr>
          <p:cNvPr id="33" name="Straight Connector 32"/>
          <p:cNvCxnSpPr>
            <a:stCxn id="29" idx="1"/>
            <a:endCxn id="28" idx="2"/>
          </p:cNvCxnSpPr>
          <p:nvPr/>
        </p:nvCxnSpPr>
        <p:spPr>
          <a:xfrm rot="16200000" flipV="1">
            <a:off x="7840289" y="4018363"/>
            <a:ext cx="357190" cy="357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3"/>
            <a:endCxn id="28" idx="1"/>
          </p:cNvCxnSpPr>
          <p:nvPr/>
        </p:nvCxnSpPr>
        <p:spPr>
          <a:xfrm flipV="1">
            <a:off x="5214942" y="3393281"/>
            <a:ext cx="1785950" cy="71438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214282" y="2643182"/>
            <a:ext cx="1928826" cy="92869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4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Silverlight</a:t>
            </a: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アプリ</a:t>
            </a:r>
          </a:p>
        </p:txBody>
      </p:sp>
      <p:cxnSp>
        <p:nvCxnSpPr>
          <p:cNvPr id="40" name="Straight Arrow Connector 39"/>
          <p:cNvCxnSpPr>
            <a:stCxn id="4" idx="1"/>
          </p:cNvCxnSpPr>
          <p:nvPr/>
        </p:nvCxnSpPr>
        <p:spPr>
          <a:xfrm rot="10800000" flipV="1">
            <a:off x="2357422" y="1678768"/>
            <a:ext cx="857256" cy="964413"/>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bwMode="auto">
          <a:xfrm>
            <a:off x="71406" y="3786190"/>
            <a:ext cx="2286016" cy="12858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ブラウザ</a:t>
            </a:r>
          </a:p>
        </p:txBody>
      </p:sp>
      <p:cxnSp>
        <p:nvCxnSpPr>
          <p:cNvPr id="45" name="Straight Arrow Connector 44"/>
          <p:cNvCxnSpPr/>
          <p:nvPr/>
        </p:nvCxnSpPr>
        <p:spPr>
          <a:xfrm flipV="1">
            <a:off x="2143108" y="2928934"/>
            <a:ext cx="1071570" cy="250033"/>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3"/>
            <a:endCxn id="6" idx="1"/>
          </p:cNvCxnSpPr>
          <p:nvPr/>
        </p:nvCxnSpPr>
        <p:spPr>
          <a:xfrm>
            <a:off x="2143108" y="3107529"/>
            <a:ext cx="1071570" cy="1000132"/>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3"/>
            <a:endCxn id="14" idx="1"/>
          </p:cNvCxnSpPr>
          <p:nvPr/>
        </p:nvCxnSpPr>
        <p:spPr>
          <a:xfrm>
            <a:off x="2143108" y="3107529"/>
            <a:ext cx="1071570" cy="2500330"/>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bwMode="auto">
          <a:xfrm>
            <a:off x="5286380" y="2428868"/>
            <a:ext cx="1571636" cy="7143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rPr>
              <a:t>パッケージャ</a:t>
            </a:r>
            <a:endParaRPr kumimoji="0" lang="ja-JP" altLang="en-US" sz="1600" b="0" i="0" u="none" strike="noStrike" cap="none" normalizeH="0" baseline="0" dirty="0" smtClean="0">
              <a:solidFill>
                <a:schemeClr val="tx1"/>
              </a:solidFill>
              <a:effectLst>
                <a:outerShdw blurRad="38100" dist="38100" dir="2700000" algn="tl">
                  <a:srgbClr val="000000">
                    <a:alpha val="43137"/>
                  </a:srgbClr>
                </a:outerShdw>
              </a:effectLst>
              <a:ea typeface="メイリオ" pitchFamily="50" charset="-128"/>
              <a:cs typeface="メイリオ" pitchFamily="50" charset="-128"/>
            </a:endParaRPr>
          </a:p>
        </p:txBody>
      </p:sp>
      <p:cxnSp>
        <p:nvCxnSpPr>
          <p:cNvPr id="70" name="Straight Connector 69"/>
          <p:cNvCxnSpPr>
            <a:stCxn id="15" idx="1"/>
            <a:endCxn id="68" idx="2"/>
          </p:cNvCxnSpPr>
          <p:nvPr/>
        </p:nvCxnSpPr>
        <p:spPr>
          <a:xfrm rot="5400000" flipH="1" flipV="1">
            <a:off x="5464975" y="3679033"/>
            <a:ext cx="1143008" cy="714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1" name="Picture 55" descr="I:\LOGOS\GEN_LOGO\F\firefox logo white text.png"/>
          <p:cNvPicPr>
            <a:picLocks noChangeAspect="1" noChangeArrowheads="1"/>
          </p:cNvPicPr>
          <p:nvPr/>
        </p:nvPicPr>
        <p:blipFill>
          <a:blip r:embed="rId3" cstate="print"/>
          <a:srcRect r="57732" b="2388"/>
          <a:stretch>
            <a:fillRect/>
          </a:stretch>
        </p:blipFill>
        <p:spPr bwMode="auto">
          <a:xfrm>
            <a:off x="360340" y="4586299"/>
            <a:ext cx="469900" cy="417512"/>
          </a:xfrm>
          <a:prstGeom prst="rect">
            <a:avLst/>
          </a:prstGeom>
          <a:noFill/>
          <a:ln w="9525">
            <a:noFill/>
            <a:miter lim="800000"/>
            <a:headEnd/>
            <a:tailEnd/>
          </a:ln>
        </p:spPr>
      </p:pic>
      <p:pic>
        <p:nvPicPr>
          <p:cNvPr id="72" name="Picture 68" descr="I:\Illustrations-Icons\Windows_Vista_Icons_ for_Marketing_use\IE7.png"/>
          <p:cNvPicPr>
            <a:picLocks noChangeAspect="1" noChangeArrowheads="1"/>
          </p:cNvPicPr>
          <p:nvPr/>
        </p:nvPicPr>
        <p:blipFill>
          <a:blip r:embed="rId4" cstate="print"/>
          <a:srcRect/>
          <a:stretch>
            <a:fillRect/>
          </a:stretch>
        </p:blipFill>
        <p:spPr bwMode="auto">
          <a:xfrm>
            <a:off x="1662096" y="4518036"/>
            <a:ext cx="552450" cy="554038"/>
          </a:xfrm>
          <a:prstGeom prst="rect">
            <a:avLst/>
          </a:prstGeom>
          <a:noFill/>
          <a:ln w="9525">
            <a:noFill/>
            <a:miter lim="800000"/>
            <a:headEnd/>
            <a:tailEnd/>
          </a:ln>
        </p:spPr>
      </p:pic>
      <p:pic>
        <p:nvPicPr>
          <p:cNvPr id="73" name="Picture 56" descr="I:\SHOW_ART\Executive_Show_Art\06_EXECUTIVE_SHOW_ART\Rudder - 110706 TechEd EMEA\PNGs\Logos\Safari-RSS-BLK.png"/>
          <p:cNvPicPr>
            <a:picLocks noChangeAspect="1" noChangeArrowheads="1"/>
          </p:cNvPicPr>
          <p:nvPr/>
        </p:nvPicPr>
        <p:blipFill>
          <a:blip r:embed="rId5" cstate="print"/>
          <a:srcRect r="59259" b="-2693"/>
          <a:stretch>
            <a:fillRect/>
          </a:stretch>
        </p:blipFill>
        <p:spPr bwMode="auto">
          <a:xfrm>
            <a:off x="1003282" y="4539468"/>
            <a:ext cx="515938" cy="511175"/>
          </a:xfrm>
          <a:prstGeom prst="rect">
            <a:avLst/>
          </a:prstGeom>
          <a:noFill/>
          <a:ln w="9525">
            <a:noFill/>
            <a:miter lim="800000"/>
            <a:headEnd/>
            <a:tailEnd/>
          </a:ln>
        </p:spPr>
      </p:pic>
      <p:pic>
        <p:nvPicPr>
          <p:cNvPr id="74" name="Picture 3"/>
          <p:cNvPicPr>
            <a:picLocks noChangeAspect="1" noChangeArrowheads="1"/>
          </p:cNvPicPr>
          <p:nvPr/>
        </p:nvPicPr>
        <p:blipFill>
          <a:blip r:embed="rId6" cstate="print"/>
          <a:srcRect/>
          <a:stretch>
            <a:fillRect/>
          </a:stretch>
        </p:blipFill>
        <p:spPr bwMode="auto">
          <a:xfrm>
            <a:off x="372026" y="5500703"/>
            <a:ext cx="413760" cy="500065"/>
          </a:xfrm>
          <a:prstGeom prst="rect">
            <a:avLst/>
          </a:prstGeom>
          <a:noFill/>
          <a:ln w="9525">
            <a:noFill/>
            <a:miter lim="800000"/>
            <a:headEnd/>
            <a:tailEnd/>
          </a:ln>
          <a:effectLst/>
        </p:spPr>
      </p:pic>
      <p:pic>
        <p:nvPicPr>
          <p:cNvPr id="75" name="Picture 4"/>
          <p:cNvPicPr>
            <a:picLocks noChangeAspect="1" noChangeArrowheads="1"/>
          </p:cNvPicPr>
          <p:nvPr/>
        </p:nvPicPr>
        <p:blipFill>
          <a:blip r:embed="rId7" cstate="print"/>
          <a:srcRect/>
          <a:stretch>
            <a:fillRect/>
          </a:stretch>
        </p:blipFill>
        <p:spPr bwMode="auto">
          <a:xfrm>
            <a:off x="1643042" y="5500702"/>
            <a:ext cx="513484" cy="51130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 calcmode="lin" valueType="num">
                                      <p:cBhvr>
                                        <p:cTn id="14" dur="500" fill="hold"/>
                                        <p:tgtEl>
                                          <p:spTgt spid="75"/>
                                        </p:tgtEl>
                                        <p:attrNameLst>
                                          <p:attrName>ppt_w</p:attrName>
                                        </p:attrNameLst>
                                      </p:cBhvr>
                                      <p:tavLst>
                                        <p:tav tm="0">
                                          <p:val>
                                            <p:fltVal val="0"/>
                                          </p:val>
                                        </p:tav>
                                        <p:tav tm="100000">
                                          <p:val>
                                            <p:strVal val="#ppt_w"/>
                                          </p:val>
                                        </p:tav>
                                      </p:tavLst>
                                    </p:anim>
                                    <p:anim calcmode="lin" valueType="num">
                                      <p:cBhvr>
                                        <p:cTn id="15" dur="500" fill="hold"/>
                                        <p:tgtEl>
                                          <p:spTgt spid="75"/>
                                        </p:tgtEl>
                                        <p:attrNameLst>
                                          <p:attrName>ppt_h</p:attrName>
                                        </p:attrNameLst>
                                      </p:cBhvr>
                                      <p:tavLst>
                                        <p:tav tm="0">
                                          <p:val>
                                            <p:fltVal val="0"/>
                                          </p:val>
                                        </p:tav>
                                        <p:tav tm="100000">
                                          <p:val>
                                            <p:strVal val="#ppt_h"/>
                                          </p:val>
                                        </p:tav>
                                      </p:tavLst>
                                    </p:anim>
                                    <p:anim calcmode="lin" valueType="num">
                                      <p:cBhvr>
                                        <p:cTn id="16" dur="500" fill="hold"/>
                                        <p:tgtEl>
                                          <p:spTgt spid="75"/>
                                        </p:tgtEl>
                                        <p:attrNameLst>
                                          <p:attrName>style.rotation</p:attrName>
                                        </p:attrNameLst>
                                      </p:cBhvr>
                                      <p:tavLst>
                                        <p:tav tm="0">
                                          <p:val>
                                            <p:fltVal val="360"/>
                                          </p:val>
                                        </p:tav>
                                        <p:tav tm="100000">
                                          <p:val>
                                            <p:fltVal val="0"/>
                                          </p:val>
                                        </p:tav>
                                      </p:tavLst>
                                    </p:anim>
                                    <p:animEffect transition="in" filter="fade">
                                      <p:cBhvr>
                                        <p:cTn id="17" dur="500"/>
                                        <p:tgtEl>
                                          <p:spTgt spid="7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anim calcmode="lin" valueType="num">
                                      <p:cBhvr>
                                        <p:cTn id="23" dur="500" fill="hold"/>
                                        <p:tgtEl>
                                          <p:spTgt spid="71"/>
                                        </p:tgtEl>
                                        <p:attrNameLst>
                                          <p:attrName>style.rotation</p:attrName>
                                        </p:attrNameLst>
                                      </p:cBhvr>
                                      <p:tavLst>
                                        <p:tav tm="0">
                                          <p:val>
                                            <p:fltVal val="360"/>
                                          </p:val>
                                        </p:tav>
                                        <p:tav tm="100000">
                                          <p:val>
                                            <p:fltVal val="0"/>
                                          </p:val>
                                        </p:tav>
                                      </p:tavLst>
                                    </p:anim>
                                    <p:animEffect transition="in" filter="fade">
                                      <p:cBhvr>
                                        <p:cTn id="24" dur="500"/>
                                        <p:tgtEl>
                                          <p:spTgt spid="71"/>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 calcmode="lin" valueType="num">
                                      <p:cBhvr>
                                        <p:cTn id="30" dur="500" fill="hold"/>
                                        <p:tgtEl>
                                          <p:spTgt spid="73"/>
                                        </p:tgtEl>
                                        <p:attrNameLst>
                                          <p:attrName>style.rotation</p:attrName>
                                        </p:attrNameLst>
                                      </p:cBhvr>
                                      <p:tavLst>
                                        <p:tav tm="0">
                                          <p:val>
                                            <p:fltVal val="360"/>
                                          </p:val>
                                        </p:tav>
                                        <p:tav tm="100000">
                                          <p:val>
                                            <p:fltVal val="0"/>
                                          </p:val>
                                        </p:tav>
                                      </p:tavLst>
                                    </p:anim>
                                    <p:animEffect transition="in" filter="fade">
                                      <p:cBhvr>
                                        <p:cTn id="31" dur="500"/>
                                        <p:tgtEl>
                                          <p:spTgt spid="73"/>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 calcmode="lin" valueType="num">
                                      <p:cBhvr>
                                        <p:cTn id="37" dur="500" fill="hold"/>
                                        <p:tgtEl>
                                          <p:spTgt spid="72"/>
                                        </p:tgtEl>
                                        <p:attrNameLst>
                                          <p:attrName>style.rotation</p:attrName>
                                        </p:attrNameLst>
                                      </p:cBhvr>
                                      <p:tavLst>
                                        <p:tav tm="0">
                                          <p:val>
                                            <p:fltVal val="360"/>
                                          </p:val>
                                        </p:tav>
                                        <p:tav tm="100000">
                                          <p:val>
                                            <p:fltVal val="0"/>
                                          </p:val>
                                        </p:tav>
                                      </p:tavLst>
                                    </p:anim>
                                    <p:animEffect transition="in" filter="fade">
                                      <p:cBhvr>
                                        <p:cTn id="3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5720" y="2786058"/>
            <a:ext cx="8715436" cy="1123384"/>
          </a:xfrm>
        </p:spPr>
        <p:txBody>
          <a:bodyPr wrap="square">
            <a:spAutoFit/>
          </a:bodyPr>
          <a:lstStyle/>
          <a:p>
            <a:pPr lvl="1" algn="ctr" defTabSz="914363" rtl="0">
              <a:lnSpc>
                <a:spcPct val="90000"/>
              </a:lnSpc>
              <a:spcBef>
                <a:spcPct val="0"/>
              </a:spcBef>
            </a:pPr>
            <a:r>
              <a:rPr lang="ja-JP" altLang="en-US" sz="4000" dirty="0" smtClean="0">
                <a:solidFill>
                  <a:schemeClr val="tx1"/>
                </a:solidFill>
                <a:effectLst>
                  <a:outerShdw blurRad="38100" dist="38100" dir="2700000" algn="tl">
                    <a:srgbClr val="000000">
                      <a:alpha val="43137"/>
                    </a:srgbClr>
                  </a:outerShdw>
                </a:effectLst>
                <a:latin typeface="+mj-ea"/>
                <a:ea typeface="+mj-ea"/>
              </a:rPr>
              <a:t>メディア配信概要と</a:t>
            </a:r>
            <a:r>
              <a:rPr lang="en-US" altLang="ja-JP" sz="4000" dirty="0" smtClean="0">
                <a:solidFill>
                  <a:schemeClr val="tx1"/>
                </a:solidFill>
                <a:effectLst>
                  <a:outerShdw blurRad="38100" dist="38100" dir="2700000" algn="tl">
                    <a:srgbClr val="000000">
                      <a:alpha val="43137"/>
                    </a:srgbClr>
                  </a:outerShdw>
                </a:effectLst>
                <a:latin typeface="+mj-ea"/>
                <a:ea typeface="+mj-ea"/>
              </a:rPr>
              <a:t/>
            </a:r>
            <a:br>
              <a:rPr lang="en-US" altLang="ja-JP" sz="4000" dirty="0" smtClean="0">
                <a:solidFill>
                  <a:schemeClr val="tx1"/>
                </a:solidFill>
                <a:effectLst>
                  <a:outerShdw blurRad="38100" dist="38100" dir="2700000" algn="tl">
                    <a:srgbClr val="000000">
                      <a:alpha val="43137"/>
                    </a:srgbClr>
                  </a:outerShdw>
                </a:effectLst>
                <a:latin typeface="+mj-ea"/>
                <a:ea typeface="+mj-ea"/>
              </a:rPr>
            </a:br>
            <a:r>
              <a:rPr lang="en-US" altLang="ja-JP" sz="4000" dirty="0" smtClean="0">
                <a:solidFill>
                  <a:schemeClr val="tx1"/>
                </a:solidFill>
                <a:effectLst>
                  <a:outerShdw blurRad="38100" dist="38100" dir="2700000" algn="tl">
                    <a:srgbClr val="000000">
                      <a:alpha val="43137"/>
                    </a:srgbClr>
                  </a:outerShdw>
                </a:effectLst>
                <a:latin typeface="+mj-lt"/>
                <a:ea typeface="+mj-ea"/>
              </a:rPr>
              <a:t>Silverlight 3</a:t>
            </a:r>
            <a:r>
              <a:rPr lang="ja-JP" altLang="ja-JP" sz="4000" dirty="0" smtClean="0">
                <a:solidFill>
                  <a:schemeClr val="tx1"/>
                </a:solidFill>
                <a:effectLst>
                  <a:outerShdw blurRad="38100" dist="38100" dir="2700000" algn="tl">
                    <a:srgbClr val="000000">
                      <a:alpha val="43137"/>
                    </a:srgbClr>
                  </a:outerShdw>
                </a:effectLst>
                <a:latin typeface="+mj-ea"/>
                <a:ea typeface="+mj-ea"/>
              </a:rPr>
              <a:t>のメディア機能</a:t>
            </a:r>
            <a:endParaRPr kumimoji="1" lang="ja-JP" altLang="en-US" sz="3200" dirty="0">
              <a:effectLst>
                <a:outerShdw blurRad="38100" dist="38100" dir="2700000" algn="tl">
                  <a:srgbClr val="000000">
                    <a:alpha val="43137"/>
                  </a:srgbClr>
                </a:outerShdw>
              </a:effectLst>
              <a:latin typeface="+mj-ea"/>
              <a:ea typeface="+mj-ea"/>
            </a:endParaRPr>
          </a:p>
        </p:txBody>
      </p:sp>
      <p:sp>
        <p:nvSpPr>
          <p:cNvPr id="5" name="サブタイトル 4"/>
          <p:cNvSpPr>
            <a:spLocks noGrp="1"/>
          </p:cNvSpPr>
          <p:nvPr>
            <p:ph type="subTitle" idx="1"/>
          </p:nvPr>
        </p:nvSpPr>
        <p:spPr/>
        <p:txBody>
          <a:bodyPr/>
          <a:lstStyle/>
          <a:p>
            <a:endParaRPr kumimoji="1" lang="ja-JP" altLang="en-US" dirty="0"/>
          </a:p>
        </p:txBody>
      </p:sp>
      <p:sp>
        <p:nvSpPr>
          <p:cNvPr id="6" name="テキスト プレースホルダ 5"/>
          <p:cNvSpPr>
            <a:spLocks noGrp="1"/>
          </p:cNvSpPr>
          <p:nvPr>
            <p:ph type="body" sz="quarter" idx="10"/>
          </p:nvPr>
        </p:nvSpPr>
        <p:spPr>
          <a:xfrm>
            <a:off x="357158" y="785794"/>
            <a:ext cx="7690114" cy="1384994"/>
          </a:xfrm>
        </p:spPr>
        <p:txBody>
          <a:bodyPr/>
          <a:lstStyle/>
          <a:p>
            <a:pPr algn="l"/>
            <a:r>
              <a:rPr kumimoji="1" lang="en-US" altLang="ja-JP" sz="72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Experience</a:t>
            </a:r>
            <a:endParaRPr kumimoji="1" lang="ja-JP" altLang="en-US" sz="7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p:txBody>
          <a:bodyPr/>
          <a:lstStyle/>
          <a:p>
            <a:endParaRPr kumimoji="1" lang="ja-JP" altLang="en-US" dirty="0"/>
          </a:p>
        </p:txBody>
      </p:sp>
      <p:sp>
        <p:nvSpPr>
          <p:cNvPr id="6" name="テキスト プレースホルダ 5"/>
          <p:cNvSpPr>
            <a:spLocks noGrp="1"/>
          </p:cNvSpPr>
          <p:nvPr>
            <p:ph type="body" sz="quarter" idx="10"/>
          </p:nvPr>
        </p:nvSpPr>
        <p:spPr>
          <a:xfrm>
            <a:off x="357158" y="785794"/>
            <a:ext cx="7690114" cy="1384994"/>
          </a:xfrm>
        </p:spPr>
        <p:txBody>
          <a:bodyPr/>
          <a:lstStyle/>
          <a:p>
            <a:pPr algn="l"/>
            <a:r>
              <a:rPr kumimoji="1" lang="ja-JP" altLang="en-US" sz="7200"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まとめ</a:t>
            </a:r>
          </a:p>
        </p:txBody>
      </p:sp>
      <p:sp>
        <p:nvSpPr>
          <p:cNvPr id="7" name="タイトル 6"/>
          <p:cNvSpPr>
            <a:spLocks noGrp="1"/>
          </p:cNvSpPr>
          <p:nvPr>
            <p:ph type="ctrTitle"/>
          </p:nvPr>
        </p:nvSpPr>
        <p:spPr/>
        <p:txBody>
          <a:bodyPr/>
          <a:lstStyle/>
          <a:p>
            <a:endParaRPr kumimoji="1" lang="ja-JP" alt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64797"/>
          </a:xfrm>
        </p:spPr>
        <p:txBody>
          <a:bodyPr/>
          <a:lstStyle/>
          <a:p>
            <a:r>
              <a:rPr kumimoji="1" lang="en-US" altLang="ja-JP" dirty="0" smtClean="0"/>
              <a:t>Silverlight</a:t>
            </a:r>
            <a:r>
              <a:rPr kumimoji="1" lang="ja-JP" altLang="en-US" dirty="0" smtClean="0"/>
              <a:t>によるメディア配信</a:t>
            </a:r>
            <a:endParaRPr kumimoji="1" lang="ja-JP" altLang="en-US" dirty="0"/>
          </a:p>
        </p:txBody>
      </p:sp>
      <p:sp>
        <p:nvSpPr>
          <p:cNvPr id="6" name="テキスト プレースホルダ 5"/>
          <p:cNvSpPr>
            <a:spLocks noGrp="1"/>
          </p:cNvSpPr>
          <p:nvPr>
            <p:ph type="body" sz="quarter" idx="10"/>
          </p:nvPr>
        </p:nvSpPr>
        <p:spPr>
          <a:xfrm>
            <a:off x="381000" y="1411552"/>
            <a:ext cx="8620156" cy="4370427"/>
          </a:xfrm>
        </p:spPr>
        <p:txBody>
          <a:bodyPr/>
          <a:lstStyle/>
          <a:p>
            <a:r>
              <a:rPr kumimoji="1" lang="ja-JP" altLang="en-US" dirty="0" smtClean="0"/>
              <a:t>リッチなアプリケーションを使った配信</a:t>
            </a:r>
            <a:endParaRPr kumimoji="1" lang="en-US" altLang="ja-JP" dirty="0" smtClean="0"/>
          </a:p>
          <a:p>
            <a:pPr lvl="1"/>
            <a:r>
              <a:rPr lang="ja-JP" altLang="en-US" dirty="0" smtClean="0"/>
              <a:t>幅広いメディア形式に対応</a:t>
            </a:r>
            <a:endParaRPr lang="en-US" altLang="ja-JP" dirty="0" smtClean="0"/>
          </a:p>
          <a:p>
            <a:pPr lvl="1"/>
            <a:r>
              <a:rPr lang="ja-JP" altLang="en-US" dirty="0" smtClean="0"/>
              <a:t>同期ポイントを利用した字幕・広告</a:t>
            </a:r>
            <a:endParaRPr lang="en-US" altLang="ja-JP" dirty="0" smtClean="0"/>
          </a:p>
          <a:p>
            <a:r>
              <a:rPr lang="en-US" altLang="ja-JP" dirty="0" smtClean="0"/>
              <a:t>IIS Media Services</a:t>
            </a:r>
            <a:r>
              <a:rPr lang="ja-JP" altLang="en-US" dirty="0" smtClean="0"/>
              <a:t>による新しいメディア体験</a:t>
            </a:r>
            <a:endParaRPr lang="en-US" altLang="ja-JP" dirty="0" smtClean="0"/>
          </a:p>
          <a:p>
            <a:pPr lvl="1"/>
            <a:r>
              <a:rPr lang="en-US" altLang="ja-JP" dirty="0" smtClean="0"/>
              <a:t>HTTP/REST</a:t>
            </a:r>
            <a:r>
              <a:rPr lang="ja-JP" altLang="en-US" dirty="0" smtClean="0"/>
              <a:t>を</a:t>
            </a:r>
            <a:r>
              <a:rPr lang="ja-JP" altLang="en-US" dirty="0" smtClean="0"/>
              <a:t>利用した新しいストリーミング</a:t>
            </a:r>
            <a:endParaRPr kumimoji="1" lang="en-US" altLang="ja-JP" dirty="0" smtClean="0"/>
          </a:p>
          <a:p>
            <a:pPr lvl="1"/>
            <a:r>
              <a:rPr kumimoji="1" lang="ja-JP" altLang="en-US" dirty="0" smtClean="0"/>
              <a:t>オンデマンドと</a:t>
            </a:r>
            <a:r>
              <a:rPr lang="ja-JP" altLang="en-US" dirty="0" smtClean="0"/>
              <a:t>ライブ配信に対応</a:t>
            </a:r>
            <a:endParaRPr lang="en-US" altLang="ja-JP" dirty="0" smtClean="0"/>
          </a:p>
          <a:p>
            <a:r>
              <a:rPr kumimoji="1" lang="en-US" altLang="ja-JP" dirty="0" smtClean="0"/>
              <a:t>Silverlight DRM</a:t>
            </a:r>
            <a:r>
              <a:rPr kumimoji="1" lang="ja-JP" altLang="en-US" dirty="0" smtClean="0"/>
              <a:t>と</a:t>
            </a:r>
            <a:r>
              <a:rPr kumimoji="1" lang="en-US" altLang="ja-JP" dirty="0" smtClean="0"/>
              <a:t>HTTP</a:t>
            </a:r>
            <a:r>
              <a:rPr kumimoji="1" lang="ja-JP" altLang="en-US" dirty="0" smtClean="0"/>
              <a:t>上でのシステム統合</a:t>
            </a:r>
            <a:endParaRPr kumimoji="1" lang="en-US" altLang="ja-JP" dirty="0" smtClean="0"/>
          </a:p>
          <a:p>
            <a:pPr lvl="1"/>
            <a:r>
              <a:rPr lang="en-US" altLang="ja-JP" dirty="0" smtClean="0"/>
              <a:t>WMDRM</a:t>
            </a:r>
            <a:r>
              <a:rPr lang="ja-JP" altLang="en-US" dirty="0" smtClean="0"/>
              <a:t>メディアを</a:t>
            </a:r>
            <a:r>
              <a:rPr lang="en-US" altLang="ja-JP" dirty="0" smtClean="0"/>
              <a:t>Windows</a:t>
            </a:r>
            <a:r>
              <a:rPr lang="ja-JP" altLang="en-US" dirty="0" smtClean="0"/>
              <a:t>と</a:t>
            </a:r>
            <a:r>
              <a:rPr lang="en-US" altLang="ja-JP" dirty="0" smtClean="0"/>
              <a:t>Intel Mac</a:t>
            </a:r>
            <a:r>
              <a:rPr lang="ja-JP" altLang="en-US" dirty="0" smtClean="0"/>
              <a:t>で再生</a:t>
            </a:r>
            <a:endParaRPr lang="en-US" altLang="ja-JP" dirty="0" smtClean="0"/>
          </a:p>
          <a:p>
            <a:pPr lvl="1"/>
            <a:r>
              <a:rPr kumimoji="1" lang="ja-JP" altLang="en-US" dirty="0" smtClean="0"/>
              <a:t>暗号化サービスによるセキュアな通信</a:t>
            </a:r>
            <a:endParaRPr kumimoji="1" lang="en-US" altLang="ja-JP"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Smooth Streaming Ecosystem</a:t>
            </a:r>
            <a:endParaRPr lang="en-US" dirty="0"/>
          </a:p>
        </p:txBody>
      </p:sp>
      <p:sp>
        <p:nvSpPr>
          <p:cNvPr id="6" name="Rounded Rectangle 5"/>
          <p:cNvSpPr/>
          <p:nvPr/>
        </p:nvSpPr>
        <p:spPr bwMode="auto">
          <a:xfrm>
            <a:off x="304800" y="2514600"/>
            <a:ext cx="8534400" cy="3810000"/>
          </a:xfrm>
          <a:prstGeom prst="roundRect">
            <a:avLst>
              <a:gd name="adj" fmla="val 7943"/>
            </a:avLst>
          </a:prstGeom>
          <a:gradFill>
            <a:gsLst>
              <a:gs pos="0">
                <a:schemeClr val="dk1">
                  <a:shade val="15000"/>
                  <a:satMod val="180000"/>
                  <a:alpha val="7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7" name="Picture 2" descr="C:\Users\chriskno.REDMOND\AppData\Local\Microsoft\Windows\Temporary Internet Files\Content.IE5\M88MCED7\MCj04326370000[1].png"/>
          <p:cNvPicPr>
            <a:picLocks noChangeAspect="1" noChangeArrowheads="1"/>
          </p:cNvPicPr>
          <p:nvPr/>
        </p:nvPicPr>
        <p:blipFill>
          <a:blip r:embed="rId3" cstate="print"/>
          <a:stretch>
            <a:fillRect/>
          </a:stretch>
        </p:blipFill>
        <p:spPr bwMode="auto">
          <a:xfrm>
            <a:off x="3673380" y="4876801"/>
            <a:ext cx="1660619" cy="1066800"/>
          </a:xfrm>
          <a:prstGeom prst="rect">
            <a:avLst/>
          </a:prstGeom>
          <a:noFill/>
        </p:spPr>
      </p:pic>
      <p:pic>
        <p:nvPicPr>
          <p:cNvPr id="8" name="Picture 17" descr="C:\Program Files\Microsoft Office\MEDIA\CAGCAT10\j0285750.wmf"/>
          <p:cNvPicPr>
            <a:picLocks noChangeAspect="1" noChangeArrowheads="1"/>
          </p:cNvPicPr>
          <p:nvPr/>
        </p:nvPicPr>
        <p:blipFill>
          <a:blip r:embed="rId4" cstate="print"/>
          <a:stretch>
            <a:fillRect/>
          </a:stretch>
        </p:blipFill>
        <p:spPr bwMode="auto">
          <a:xfrm>
            <a:off x="685800" y="4713518"/>
            <a:ext cx="1320326" cy="1230082"/>
          </a:xfrm>
          <a:prstGeom prst="rect">
            <a:avLst/>
          </a:prstGeom>
          <a:noFill/>
        </p:spPr>
      </p:pic>
      <p:sp>
        <p:nvSpPr>
          <p:cNvPr id="9" name="TextBox 8"/>
          <p:cNvSpPr txBox="1"/>
          <p:nvPr/>
        </p:nvSpPr>
        <p:spPr>
          <a:xfrm>
            <a:off x="731838" y="2501208"/>
            <a:ext cx="914400" cy="370191"/>
          </a:xfrm>
          <a:prstGeom prst="rect">
            <a:avLst/>
          </a:prstGeom>
          <a:noFill/>
        </p:spPr>
        <p:txBody>
          <a:bodyPr wrap="square" lIns="0" tIns="0" rIns="0" bIns="0" rtlCol="0">
            <a:noAutofit/>
          </a:bodyPr>
          <a:lstStyle/>
          <a:p>
            <a:pPr algn="ctr"/>
            <a:endParaRPr lang="en-US" sz="1400" dirty="0">
              <a:latin typeface="Trebuchet MS" pitchFamily="34" charset="0"/>
            </a:endParaRPr>
          </a:p>
        </p:txBody>
      </p:sp>
      <p:sp>
        <p:nvSpPr>
          <p:cNvPr id="10" name="TextBox 9"/>
          <p:cNvSpPr txBox="1"/>
          <p:nvPr/>
        </p:nvSpPr>
        <p:spPr>
          <a:xfrm>
            <a:off x="6705600" y="381000"/>
            <a:ext cx="914400" cy="370191"/>
          </a:xfrm>
          <a:prstGeom prst="rect">
            <a:avLst/>
          </a:prstGeom>
          <a:noFill/>
        </p:spPr>
        <p:txBody>
          <a:bodyPr wrap="square" lIns="0" tIns="0" rIns="0" bIns="0" rtlCol="0">
            <a:noAutofit/>
          </a:bodyPr>
          <a:lstStyle/>
          <a:p>
            <a:pPr algn="ctr"/>
            <a:endParaRPr lang="en-US" sz="1400" dirty="0">
              <a:latin typeface="Trebuchet MS" pitchFamily="34" charset="0"/>
            </a:endParaRPr>
          </a:p>
        </p:txBody>
      </p:sp>
      <p:pic>
        <p:nvPicPr>
          <p:cNvPr id="11" name="Picture 1" descr="C:\Documents and Settings\alyssaj\My Documents\My Pictures\DVD_ART34\Artwork_Imagery\Shapes\Lines\Blue Embossed Line.png"/>
          <p:cNvPicPr>
            <a:picLocks noChangeAspect="1" noChangeArrowheads="1"/>
          </p:cNvPicPr>
          <p:nvPr/>
        </p:nvPicPr>
        <p:blipFill>
          <a:blip r:embed="rId5"/>
          <a:srcRect/>
          <a:stretch>
            <a:fillRect/>
          </a:stretch>
        </p:blipFill>
        <p:spPr bwMode="auto">
          <a:xfrm rot="16200000">
            <a:off x="1026823" y="4255798"/>
            <a:ext cx="3861379" cy="276225"/>
          </a:xfrm>
          <a:prstGeom prst="rect">
            <a:avLst/>
          </a:prstGeom>
          <a:noFill/>
        </p:spPr>
      </p:pic>
      <p:pic>
        <p:nvPicPr>
          <p:cNvPr id="12" name="Picture 1" descr="C:\Documents and Settings\alyssaj\My Documents\My Pictures\DVD_ART34\Artwork_Imagery\Shapes\Lines\Blue Embossed Line.png"/>
          <p:cNvPicPr>
            <a:picLocks noChangeAspect="1" noChangeArrowheads="1"/>
          </p:cNvPicPr>
          <p:nvPr/>
        </p:nvPicPr>
        <p:blipFill>
          <a:blip r:embed="rId5"/>
          <a:srcRect/>
          <a:stretch>
            <a:fillRect/>
          </a:stretch>
        </p:blipFill>
        <p:spPr bwMode="auto">
          <a:xfrm rot="16200000">
            <a:off x="3950998" y="4255798"/>
            <a:ext cx="3861379" cy="276225"/>
          </a:xfrm>
          <a:prstGeom prst="rect">
            <a:avLst/>
          </a:prstGeom>
          <a:noFill/>
        </p:spPr>
      </p:pic>
      <p:pic>
        <p:nvPicPr>
          <p:cNvPr id="13" name="Picture 12" descr="C:\Users\jboch\AppData\Local\Microsoft\Windows\Temporary Internet Files\Content.IE5\37FF68FX\MCj04352420000[1].png"/>
          <p:cNvPicPr>
            <a:picLocks noChangeAspect="1" noChangeArrowheads="1"/>
          </p:cNvPicPr>
          <p:nvPr/>
        </p:nvPicPr>
        <p:blipFill>
          <a:blip r:embed="rId6"/>
          <a:srcRect b="11480"/>
          <a:stretch>
            <a:fillRect/>
          </a:stretch>
        </p:blipFill>
        <p:spPr bwMode="auto">
          <a:xfrm>
            <a:off x="7010400" y="4724400"/>
            <a:ext cx="826642" cy="1447800"/>
          </a:xfrm>
          <a:prstGeom prst="rect">
            <a:avLst/>
          </a:prstGeom>
          <a:noFill/>
        </p:spPr>
      </p:pic>
      <p:grpSp>
        <p:nvGrpSpPr>
          <p:cNvPr id="2" name="Group 40"/>
          <p:cNvGrpSpPr/>
          <p:nvPr/>
        </p:nvGrpSpPr>
        <p:grpSpPr>
          <a:xfrm>
            <a:off x="3657600" y="2743200"/>
            <a:ext cx="1828799" cy="1981200"/>
            <a:chOff x="3657600" y="3048000"/>
            <a:chExt cx="1828799" cy="1981200"/>
          </a:xfrm>
        </p:grpSpPr>
        <p:grpSp>
          <p:nvGrpSpPr>
            <p:cNvPr id="3" name="Group 55"/>
            <p:cNvGrpSpPr/>
            <p:nvPr/>
          </p:nvGrpSpPr>
          <p:grpSpPr>
            <a:xfrm>
              <a:off x="3657600" y="3048000"/>
              <a:ext cx="1676400" cy="1743347"/>
              <a:chOff x="1147" y="2170158"/>
              <a:chExt cx="1510306" cy="1743347"/>
            </a:xfrm>
          </p:grpSpPr>
          <p:sp>
            <p:nvSpPr>
              <p:cNvPr id="26" name="Rounded Rectangle 25"/>
              <p:cNvSpPr/>
              <p:nvPr/>
            </p:nvSpPr>
            <p:spPr>
              <a:xfrm>
                <a:off x="1147" y="2170158"/>
                <a:ext cx="1510306" cy="1743347"/>
              </a:xfrm>
              <a:prstGeom prst="roundRect">
                <a:avLst>
                  <a:gd name="adj" fmla="val 10000"/>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ounded Rectangle 4"/>
              <p:cNvSpPr/>
              <p:nvPr/>
            </p:nvSpPr>
            <p:spPr>
              <a:xfrm>
                <a:off x="1147" y="2170158"/>
                <a:ext cx="1510306" cy="1162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kern="1200" dirty="0" smtClean="0"/>
                  <a:t>Encode</a:t>
                </a:r>
                <a:r>
                  <a:rPr lang="en-US" sz="2400" kern="1200" dirty="0" smtClean="0"/>
                  <a:t> Content</a:t>
                </a:r>
                <a:endParaRPr lang="en-US" sz="2400" kern="1200" dirty="0"/>
              </a:p>
            </p:txBody>
          </p:sp>
        </p:grpSp>
        <p:grpSp>
          <p:nvGrpSpPr>
            <p:cNvPr id="4" name="Group 58"/>
            <p:cNvGrpSpPr/>
            <p:nvPr/>
          </p:nvGrpSpPr>
          <p:grpSpPr>
            <a:xfrm>
              <a:off x="3961254" y="4093939"/>
              <a:ext cx="1525145" cy="935261"/>
              <a:chOff x="304801" y="3216097"/>
              <a:chExt cx="1525145" cy="1234327"/>
            </a:xfrm>
          </p:grpSpPr>
          <p:sp>
            <p:nvSpPr>
              <p:cNvPr id="24" name="Rounded Rectangle 23"/>
              <p:cNvSpPr/>
              <p:nvPr/>
            </p:nvSpPr>
            <p:spPr>
              <a:xfrm>
                <a:off x="304801" y="3216097"/>
                <a:ext cx="1525145" cy="1234327"/>
              </a:xfrm>
              <a:prstGeom prst="roundRect">
                <a:avLst>
                  <a:gd name="adj" fmla="val 10000"/>
                </a:avLst>
              </a:prstGeom>
              <a:ln>
                <a:solidFill>
                  <a:schemeClr val="accent5">
                    <a:lumMod val="60000"/>
                    <a:lumOff val="4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p:nvPr/>
            </p:nvSpPr>
            <p:spPr>
              <a:xfrm>
                <a:off x="340954" y="3252249"/>
                <a:ext cx="1369352" cy="1162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p:txBody>
          </p:sp>
        </p:grpSp>
      </p:grpSp>
      <p:grpSp>
        <p:nvGrpSpPr>
          <p:cNvPr id="14" name="Group 39"/>
          <p:cNvGrpSpPr/>
          <p:nvPr/>
        </p:nvGrpSpPr>
        <p:grpSpPr>
          <a:xfrm>
            <a:off x="609600" y="2743200"/>
            <a:ext cx="1981200" cy="1981200"/>
            <a:chOff x="609600" y="3048000"/>
            <a:chExt cx="1981200" cy="1981200"/>
          </a:xfrm>
        </p:grpSpPr>
        <p:grpSp>
          <p:nvGrpSpPr>
            <p:cNvPr id="17" name="Group 41"/>
            <p:cNvGrpSpPr/>
            <p:nvPr/>
          </p:nvGrpSpPr>
          <p:grpSpPr>
            <a:xfrm>
              <a:off x="609600" y="3048000"/>
              <a:ext cx="1981200" cy="1743347"/>
              <a:chOff x="-142720" y="2170158"/>
              <a:chExt cx="1784907" cy="1743347"/>
            </a:xfrm>
          </p:grpSpPr>
          <p:sp>
            <p:nvSpPr>
              <p:cNvPr id="35" name="Rounded Rectangle 34"/>
              <p:cNvSpPr/>
              <p:nvPr/>
            </p:nvSpPr>
            <p:spPr>
              <a:xfrm>
                <a:off x="1147" y="2170158"/>
                <a:ext cx="1503739" cy="1743347"/>
              </a:xfrm>
              <a:prstGeom prst="roundRect">
                <a:avLst>
                  <a:gd name="adj" fmla="val 10000"/>
                </a:avLst>
              </a:prstGeom>
              <a:solidFill>
                <a:schemeClr val="accent3"/>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Rounded Rectangle 4"/>
              <p:cNvSpPr/>
              <p:nvPr/>
            </p:nvSpPr>
            <p:spPr>
              <a:xfrm>
                <a:off x="-142720" y="2170158"/>
                <a:ext cx="1784907" cy="1162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tx1"/>
                    </a:solidFill>
                  </a:rPr>
                  <a:t>Create</a:t>
                </a:r>
                <a:r>
                  <a:rPr lang="en-US" sz="2400" kern="1200" dirty="0" smtClean="0">
                    <a:solidFill>
                      <a:schemeClr val="tx1"/>
                    </a:solidFill>
                  </a:rPr>
                  <a:t> Application</a:t>
                </a:r>
                <a:endParaRPr lang="en-US" sz="2400" kern="1200" dirty="0">
                  <a:solidFill>
                    <a:schemeClr val="tx1"/>
                  </a:solidFill>
                </a:endParaRPr>
              </a:p>
            </p:txBody>
          </p:sp>
        </p:grpSp>
        <p:grpSp>
          <p:nvGrpSpPr>
            <p:cNvPr id="20" name="Group 44"/>
            <p:cNvGrpSpPr/>
            <p:nvPr/>
          </p:nvGrpSpPr>
          <p:grpSpPr>
            <a:xfrm>
              <a:off x="1072944" y="4093939"/>
              <a:ext cx="1517856" cy="935261"/>
              <a:chOff x="304802" y="3216097"/>
              <a:chExt cx="1517856" cy="1234327"/>
            </a:xfrm>
          </p:grpSpPr>
          <p:sp>
            <p:nvSpPr>
              <p:cNvPr id="33" name="Rounded Rectangle 32"/>
              <p:cNvSpPr/>
              <p:nvPr/>
            </p:nvSpPr>
            <p:spPr>
              <a:xfrm>
                <a:off x="304802" y="3216097"/>
                <a:ext cx="1517856" cy="1234327"/>
              </a:xfrm>
              <a:prstGeom prst="roundRect">
                <a:avLst>
                  <a:gd name="adj" fmla="val 10000"/>
                </a:avLst>
              </a:prstGeom>
              <a:solidFill>
                <a:schemeClr val="tx1">
                  <a:alpha val="90000"/>
                </a:schemeClr>
              </a:solidFill>
              <a:ln>
                <a:solidFill>
                  <a:schemeClr val="accent3">
                    <a:lumMod val="60000"/>
                    <a:lumOff val="4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6"/>
              <p:cNvSpPr/>
              <p:nvPr/>
            </p:nvSpPr>
            <p:spPr>
              <a:xfrm>
                <a:off x="340954" y="3252249"/>
                <a:ext cx="1369352" cy="11620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p:txBody>
          </p:sp>
        </p:grpSp>
      </p:grpSp>
      <p:grpSp>
        <p:nvGrpSpPr>
          <p:cNvPr id="21" name="Group 55"/>
          <p:cNvGrpSpPr/>
          <p:nvPr/>
        </p:nvGrpSpPr>
        <p:grpSpPr>
          <a:xfrm>
            <a:off x="3207689" y="990600"/>
            <a:ext cx="2233033" cy="1496604"/>
            <a:chOff x="3276600" y="1143001"/>
            <a:chExt cx="2233033" cy="1496604"/>
          </a:xfrm>
        </p:grpSpPr>
        <p:grpSp>
          <p:nvGrpSpPr>
            <p:cNvPr id="22" name="Group 41"/>
            <p:cNvGrpSpPr/>
            <p:nvPr/>
          </p:nvGrpSpPr>
          <p:grpSpPr>
            <a:xfrm>
              <a:off x="3276600" y="1143001"/>
              <a:ext cx="1973910" cy="1142999"/>
              <a:chOff x="1147" y="2170158"/>
              <a:chExt cx="1333755" cy="1549312"/>
            </a:xfrm>
          </p:grpSpPr>
          <p:sp>
            <p:nvSpPr>
              <p:cNvPr id="15" name="Rounded Rectangle 14"/>
              <p:cNvSpPr/>
              <p:nvPr/>
            </p:nvSpPr>
            <p:spPr>
              <a:xfrm>
                <a:off x="1147" y="2170158"/>
                <a:ext cx="1333755" cy="1549312"/>
              </a:xfrm>
              <a:prstGeom prst="roundRect">
                <a:avLst>
                  <a:gd name="adj" fmla="val 10000"/>
                </a:avLst>
              </a:prstGeom>
              <a:solidFill>
                <a:schemeClr val="accent2">
                  <a:alpha val="9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ounded Rectangle 4"/>
              <p:cNvSpPr/>
              <p:nvPr/>
            </p:nvSpPr>
            <p:spPr>
              <a:xfrm>
                <a:off x="1147" y="2170158"/>
                <a:ext cx="1333755" cy="1162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dirty="0" smtClean="0"/>
                  <a:t>Experience</a:t>
                </a:r>
                <a:endParaRPr lang="en-US" sz="2400" kern="1200" dirty="0"/>
              </a:p>
            </p:txBody>
          </p:sp>
        </p:grpSp>
        <p:grpSp>
          <p:nvGrpSpPr>
            <p:cNvPr id="28" name="Group 44"/>
            <p:cNvGrpSpPr/>
            <p:nvPr/>
          </p:nvGrpSpPr>
          <p:grpSpPr>
            <a:xfrm>
              <a:off x="3733800" y="1731738"/>
              <a:ext cx="1775833" cy="907867"/>
              <a:chOff x="304802" y="3216098"/>
              <a:chExt cx="1405504" cy="1198174"/>
            </a:xfrm>
          </p:grpSpPr>
          <p:sp>
            <p:nvSpPr>
              <p:cNvPr id="18" name="Rounded Rectangle 17"/>
              <p:cNvSpPr/>
              <p:nvPr/>
            </p:nvSpPr>
            <p:spPr>
              <a:xfrm>
                <a:off x="304802" y="3216098"/>
                <a:ext cx="1381347" cy="1033195"/>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340954" y="3252249"/>
                <a:ext cx="1369352" cy="1162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p:txBody>
          </p:sp>
        </p:grpSp>
        <p:pic>
          <p:nvPicPr>
            <p:cNvPr id="37" name="Picture 12" descr="\\Tkzaw-pro-13\mydocs1\chriskno\My Documents\My Pictures\Work\Sl_v_rgb_r_sm.png"/>
            <p:cNvPicPr>
              <a:picLocks noChangeAspect="1" noChangeArrowheads="1"/>
            </p:cNvPicPr>
            <p:nvPr/>
          </p:nvPicPr>
          <p:blipFill>
            <a:blip r:embed="rId7"/>
            <a:srcRect b="25000"/>
            <a:stretch>
              <a:fillRect/>
            </a:stretch>
          </p:blipFill>
          <p:spPr bwMode="auto">
            <a:xfrm>
              <a:off x="4212320" y="1828800"/>
              <a:ext cx="816880" cy="685800"/>
            </a:xfrm>
            <a:prstGeom prst="rect">
              <a:avLst/>
            </a:prstGeom>
            <a:noFill/>
          </p:spPr>
        </p:pic>
      </p:grpSp>
      <p:grpSp>
        <p:nvGrpSpPr>
          <p:cNvPr id="29" name="Group 41"/>
          <p:cNvGrpSpPr/>
          <p:nvPr/>
        </p:nvGrpSpPr>
        <p:grpSpPr>
          <a:xfrm>
            <a:off x="6553200" y="2743200"/>
            <a:ext cx="1828799" cy="1981200"/>
            <a:chOff x="6553200" y="3048000"/>
            <a:chExt cx="1828799" cy="1981200"/>
          </a:xfrm>
        </p:grpSpPr>
        <p:grpSp>
          <p:nvGrpSpPr>
            <p:cNvPr id="30" name="Group 61"/>
            <p:cNvGrpSpPr/>
            <p:nvPr/>
          </p:nvGrpSpPr>
          <p:grpSpPr>
            <a:xfrm>
              <a:off x="6553200" y="3048000"/>
              <a:ext cx="1676400" cy="1743347"/>
              <a:chOff x="1147" y="2170158"/>
              <a:chExt cx="1510306" cy="1743347"/>
            </a:xfrm>
          </p:grpSpPr>
          <p:sp>
            <p:nvSpPr>
              <p:cNvPr id="44" name="Rounded Rectangle 43"/>
              <p:cNvSpPr/>
              <p:nvPr/>
            </p:nvSpPr>
            <p:spPr>
              <a:xfrm>
                <a:off x="1147" y="2170158"/>
                <a:ext cx="1510306" cy="1743347"/>
              </a:xfrm>
              <a:prstGeom prst="roundRect">
                <a:avLst>
                  <a:gd name="adj" fmla="val 10000"/>
                </a:avLst>
              </a:prstGeom>
              <a:no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5" name="Rounded Rectangle 4"/>
              <p:cNvSpPr/>
              <p:nvPr/>
            </p:nvSpPr>
            <p:spPr>
              <a:xfrm>
                <a:off x="1147" y="2170158"/>
                <a:ext cx="1510306" cy="1162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n-US" sz="2400" b="1" dirty="0" smtClean="0"/>
                  <a:t>Deliver</a:t>
                </a:r>
                <a:r>
                  <a:rPr lang="en-US" sz="2400" dirty="0" smtClean="0"/>
                  <a:t> Content</a:t>
                </a:r>
                <a:endParaRPr lang="en-US" sz="2400" kern="1200" dirty="0"/>
              </a:p>
            </p:txBody>
          </p:sp>
        </p:grpSp>
        <p:grpSp>
          <p:nvGrpSpPr>
            <p:cNvPr id="38" name="Group 64"/>
            <p:cNvGrpSpPr/>
            <p:nvPr/>
          </p:nvGrpSpPr>
          <p:grpSpPr>
            <a:xfrm>
              <a:off x="6856854" y="4093939"/>
              <a:ext cx="1525145" cy="935261"/>
              <a:chOff x="304801" y="3216097"/>
              <a:chExt cx="1525145" cy="1234327"/>
            </a:xfrm>
          </p:grpSpPr>
          <p:sp>
            <p:nvSpPr>
              <p:cNvPr id="42" name="Rounded Rectangle 41"/>
              <p:cNvSpPr/>
              <p:nvPr/>
            </p:nvSpPr>
            <p:spPr>
              <a:xfrm>
                <a:off x="304801" y="3216097"/>
                <a:ext cx="1525145" cy="1234327"/>
              </a:xfrm>
              <a:prstGeom prst="roundRect">
                <a:avLst>
                  <a:gd name="adj" fmla="val 10000"/>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ed Rectangle 6"/>
              <p:cNvSpPr/>
              <p:nvPr/>
            </p:nvSpPr>
            <p:spPr>
              <a:xfrm>
                <a:off x="340954" y="3252249"/>
                <a:ext cx="1369352" cy="11620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p:txBody>
          </p:sp>
        </p:grpSp>
        <p:pic>
          <p:nvPicPr>
            <p:cNvPr id="41" name="Picture 7"/>
            <p:cNvPicPr>
              <a:picLocks noChangeAspect="1" noChangeArrowheads="1"/>
            </p:cNvPicPr>
            <p:nvPr/>
          </p:nvPicPr>
          <p:blipFill>
            <a:blip r:embed="rId8"/>
            <a:srcRect/>
            <a:stretch>
              <a:fillRect/>
            </a:stretch>
          </p:blipFill>
          <p:spPr bwMode="auto">
            <a:xfrm>
              <a:off x="7239000" y="4265512"/>
              <a:ext cx="705764" cy="690141"/>
            </a:xfrm>
            <a:prstGeom prst="rect">
              <a:avLst/>
            </a:prstGeom>
            <a:solidFill>
              <a:schemeClr val="bg1">
                <a:alpha val="0"/>
              </a:schemeClr>
            </a:solidFill>
            <a:ln w="9525">
              <a:noFill/>
              <a:miter lim="800000"/>
              <a:headEnd/>
              <a:tailEnd/>
            </a:ln>
            <a:effectLst/>
          </p:spPr>
        </p:pic>
      </p:grpSp>
      <p:pic>
        <p:nvPicPr>
          <p:cNvPr id="46" name="Picture 6" descr="H:\Expression 3\Microsoft Expression Encoder 3\Photoscope and Brand Icons\xENCODER3_Icon_512x512.jpg"/>
          <p:cNvPicPr>
            <a:picLocks noChangeAspect="1" noChangeArrowheads="1"/>
          </p:cNvPicPr>
          <p:nvPr/>
        </p:nvPicPr>
        <p:blipFill>
          <a:blip r:embed="rId9"/>
          <a:srcRect/>
          <a:stretch>
            <a:fillRect/>
          </a:stretch>
        </p:blipFill>
        <p:spPr bwMode="auto">
          <a:xfrm>
            <a:off x="1357290" y="3929066"/>
            <a:ext cx="547200" cy="547200"/>
          </a:xfrm>
          <a:prstGeom prst="rect">
            <a:avLst/>
          </a:prstGeom>
          <a:noFill/>
        </p:spPr>
      </p:pic>
      <p:pic>
        <p:nvPicPr>
          <p:cNvPr id="47" name="Picture 2" descr="H:\Expression 3\Microsoft Expression Blend 3\Photoscope and Brand Icons\xBLEND3_Icon_512x512.png"/>
          <p:cNvPicPr>
            <a:picLocks noChangeAspect="1" noChangeArrowheads="1"/>
          </p:cNvPicPr>
          <p:nvPr/>
        </p:nvPicPr>
        <p:blipFill>
          <a:blip r:embed="rId10"/>
          <a:srcRect/>
          <a:stretch>
            <a:fillRect/>
          </a:stretch>
        </p:blipFill>
        <p:spPr bwMode="auto">
          <a:xfrm>
            <a:off x="1785918" y="4143380"/>
            <a:ext cx="547200" cy="547200"/>
          </a:xfrm>
          <a:prstGeom prst="rect">
            <a:avLst/>
          </a:prstGeom>
          <a:noFill/>
        </p:spPr>
      </p:pic>
      <p:pic>
        <p:nvPicPr>
          <p:cNvPr id="48" name="Picture 6" descr="H:\Expression 3\Microsoft Expression Encoder 3\Photoscope and Brand Icons\xENCODER3_Icon_512x512.jpg"/>
          <p:cNvPicPr>
            <a:picLocks noChangeAspect="1" noChangeArrowheads="1"/>
          </p:cNvPicPr>
          <p:nvPr/>
        </p:nvPicPr>
        <p:blipFill>
          <a:blip r:embed="rId9"/>
          <a:srcRect/>
          <a:stretch>
            <a:fillRect/>
          </a:stretch>
        </p:blipFill>
        <p:spPr bwMode="auto">
          <a:xfrm>
            <a:off x="4429124" y="4000504"/>
            <a:ext cx="547200" cy="547200"/>
          </a:xfrm>
          <a:prstGeom prst="rect">
            <a:avLst/>
          </a:prstGeom>
          <a:noFill/>
        </p:spPr>
      </p:pic>
    </p:spTree>
  </p:cSld>
  <p:clrMapOvr>
    <a:masterClrMapping/>
  </p:clrMapOvr>
  <p:transition advTm="99437">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MicrosoftLogo wht shadow"/>
          <p:cNvPicPr>
            <a:picLocks noChangeAspect="1" noChangeArrowheads="1"/>
          </p:cNvPicPr>
          <p:nvPr/>
        </p:nvPicPr>
        <p:blipFill>
          <a:blip r:embed="rId3"/>
          <a:srcRect t="35449" b="36508"/>
          <a:stretch>
            <a:fillRect/>
          </a:stretch>
        </p:blipFill>
        <p:spPr bwMode="invGray">
          <a:xfrm>
            <a:off x="1743976" y="2567785"/>
            <a:ext cx="5619750" cy="11826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メディア配信とは</a:t>
            </a:r>
            <a:endParaRPr kumimoji="1" lang="ja-JP" altLang="en-US" dirty="0"/>
          </a:p>
        </p:txBody>
      </p:sp>
      <p:sp>
        <p:nvSpPr>
          <p:cNvPr id="3" name="コンテンツ プレースホルダ 2"/>
          <p:cNvSpPr>
            <a:spLocks noGrp="1"/>
          </p:cNvSpPr>
          <p:nvPr>
            <p:ph idx="1"/>
          </p:nvPr>
        </p:nvSpPr>
        <p:spPr>
          <a:xfrm>
            <a:off x="381000" y="1412875"/>
            <a:ext cx="8382000" cy="455509"/>
          </a:xfrm>
        </p:spPr>
        <p:txBody>
          <a:bodyPr/>
          <a:lstStyle/>
          <a:p>
            <a:r>
              <a:rPr kumimoji="1" lang="ja-JP" altLang="en-US" dirty="0" smtClean="0"/>
              <a:t>デジタルビデオや音楽をネットで配信</a:t>
            </a:r>
            <a:endParaRPr kumimoji="1" lang="ja-JP" altLang="en-US" dirty="0"/>
          </a:p>
        </p:txBody>
      </p:sp>
      <p:graphicFrame>
        <p:nvGraphicFramePr>
          <p:cNvPr id="4" name="図表 3"/>
          <p:cNvGraphicFramePr/>
          <p:nvPr/>
        </p:nvGraphicFramePr>
        <p:xfrm>
          <a:off x="357158" y="1857364"/>
          <a:ext cx="857256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9" descr="C:\Users\demo\AppData\Local\Microsoft\Windows\Temporary Internet Files\Content.IE5\J1H3ROU9\MPj04035220000[1].jpg"/>
          <p:cNvPicPr>
            <a:picLocks noChangeAspect="1" noChangeArrowheads="1"/>
          </p:cNvPicPr>
          <p:nvPr/>
        </p:nvPicPr>
        <p:blipFill>
          <a:blip r:embed="rId8"/>
          <a:srcRect/>
          <a:stretch>
            <a:fillRect/>
          </a:stretch>
        </p:blipFill>
        <p:spPr bwMode="auto">
          <a:xfrm>
            <a:off x="464315" y="4786322"/>
            <a:ext cx="1607355" cy="1285884"/>
          </a:xfrm>
          <a:prstGeom prst="rect">
            <a:avLst/>
          </a:prstGeom>
          <a:noFill/>
        </p:spPr>
      </p:pic>
      <p:pic>
        <p:nvPicPr>
          <p:cNvPr id="26" name="Picture 2" descr="C:\Users\demo\AppData\Local\Microsoft\Windows\Temporary Internet Files\Content.IE5\J1H3ROU9\MCj04326370000[1].png"/>
          <p:cNvPicPr>
            <a:picLocks noChangeAspect="1" noChangeArrowheads="1"/>
          </p:cNvPicPr>
          <p:nvPr/>
        </p:nvPicPr>
        <p:blipFill>
          <a:blip r:embed="rId9"/>
          <a:srcRect/>
          <a:stretch>
            <a:fillRect/>
          </a:stretch>
        </p:blipFill>
        <p:spPr bwMode="auto">
          <a:xfrm>
            <a:off x="285720" y="1928802"/>
            <a:ext cx="1714500" cy="1714500"/>
          </a:xfrm>
          <a:prstGeom prst="rect">
            <a:avLst/>
          </a:prstGeom>
          <a:noFill/>
        </p:spPr>
      </p:pic>
      <p:pic>
        <p:nvPicPr>
          <p:cNvPr id="28" name="Picture 4" descr="C:\Users\demo\AppData\Local\Microsoft\Windows\Temporary Internet Files\Content.IE5\J1H3ROU9\MCj04247700000[1].wmf"/>
          <p:cNvPicPr>
            <a:picLocks noChangeAspect="1" noChangeArrowheads="1"/>
          </p:cNvPicPr>
          <p:nvPr/>
        </p:nvPicPr>
        <p:blipFill>
          <a:blip r:embed="rId10"/>
          <a:srcRect/>
          <a:stretch>
            <a:fillRect/>
          </a:stretch>
        </p:blipFill>
        <p:spPr bwMode="auto">
          <a:xfrm>
            <a:off x="5072066" y="1928802"/>
            <a:ext cx="1450975" cy="1873250"/>
          </a:xfrm>
          <a:prstGeom prst="rect">
            <a:avLst/>
          </a:prstGeom>
          <a:noFill/>
        </p:spPr>
      </p:pic>
      <p:pic>
        <p:nvPicPr>
          <p:cNvPr id="1035" name="Picture 11" descr="C:\Users\demo\AppData\Local\Microsoft\Windows\Temporary Internet Files\Content.IE5\V1QDM25Q\MCj04326290000[1].png"/>
          <p:cNvPicPr>
            <a:picLocks noChangeAspect="1" noChangeArrowheads="1"/>
          </p:cNvPicPr>
          <p:nvPr/>
        </p:nvPicPr>
        <p:blipFill>
          <a:blip r:embed="rId11"/>
          <a:srcRect/>
          <a:stretch>
            <a:fillRect/>
          </a:stretch>
        </p:blipFill>
        <p:spPr bwMode="auto">
          <a:xfrm>
            <a:off x="7215206" y="4214818"/>
            <a:ext cx="1714500" cy="1714500"/>
          </a:xfrm>
          <a:prstGeom prst="rect">
            <a:avLst/>
          </a:prstGeom>
          <a:noFill/>
        </p:spPr>
      </p:pic>
      <p:pic>
        <p:nvPicPr>
          <p:cNvPr id="1036" name="Picture 12" descr="C:\Users\demo\AppData\Local\Microsoft\Windows\Temporary Internet Files\Content.IE5\15XUT6XZ\MCj04289570000[1].wmf"/>
          <p:cNvPicPr>
            <a:picLocks noChangeAspect="1" noChangeArrowheads="1"/>
          </p:cNvPicPr>
          <p:nvPr/>
        </p:nvPicPr>
        <p:blipFill>
          <a:blip r:embed="rId12"/>
          <a:srcRect/>
          <a:stretch>
            <a:fillRect/>
          </a:stretch>
        </p:blipFill>
        <p:spPr bwMode="auto">
          <a:xfrm>
            <a:off x="7000892" y="1928802"/>
            <a:ext cx="1737360" cy="1676095"/>
          </a:xfrm>
          <a:prstGeom prst="rect">
            <a:avLst/>
          </a:prstGeom>
          <a:noFill/>
        </p:spPr>
      </p:pic>
      <p:pic>
        <p:nvPicPr>
          <p:cNvPr id="1038" name="Picture 14" descr="C:\Users\demo\AppData\Local\Microsoft\Windows\Temporary Internet Files\Content.IE5\X952DGLI\MCj04347930000[1].png"/>
          <p:cNvPicPr>
            <a:picLocks noChangeAspect="1" noChangeArrowheads="1"/>
          </p:cNvPicPr>
          <p:nvPr/>
        </p:nvPicPr>
        <p:blipFill>
          <a:blip r:embed="rId13"/>
          <a:srcRect/>
          <a:stretch>
            <a:fillRect/>
          </a:stretch>
        </p:blipFill>
        <p:spPr bwMode="auto">
          <a:xfrm>
            <a:off x="2600552" y="1957618"/>
            <a:ext cx="1828572" cy="1828572"/>
          </a:xfrm>
          <a:prstGeom prst="rect">
            <a:avLst/>
          </a:prstGeom>
          <a:noFill/>
        </p:spPr>
      </p:pic>
      <p:pic>
        <p:nvPicPr>
          <p:cNvPr id="1039" name="Picture 15" descr="C:\Users\demo\AppData\Local\Microsoft\Windows\Temporary Internet Files\Content.IE5\J1H3ROU9\MCj04315770000[1].png"/>
          <p:cNvPicPr>
            <a:picLocks noChangeAspect="1" noChangeArrowheads="1"/>
          </p:cNvPicPr>
          <p:nvPr/>
        </p:nvPicPr>
        <p:blipFill>
          <a:blip r:embed="rId14"/>
          <a:srcRect/>
          <a:stretch>
            <a:fillRect/>
          </a:stretch>
        </p:blipFill>
        <p:spPr bwMode="auto">
          <a:xfrm>
            <a:off x="2643174" y="4500570"/>
            <a:ext cx="1904762" cy="1917460"/>
          </a:xfrm>
          <a:prstGeom prst="rect">
            <a:avLst/>
          </a:prstGeom>
          <a:noFill/>
        </p:spPr>
      </p:pic>
      <p:pic>
        <p:nvPicPr>
          <p:cNvPr id="1040" name="Picture 16" descr="C:\Users\demo\AppData\Local\Microsoft\Windows\Temporary Internet Files\Content.IE5\X952DGLI\MPj04230670000[1].jpg"/>
          <p:cNvPicPr>
            <a:picLocks noChangeAspect="1" noChangeArrowheads="1"/>
          </p:cNvPicPr>
          <p:nvPr/>
        </p:nvPicPr>
        <p:blipFill>
          <a:blip r:embed="rId15"/>
          <a:srcRect/>
          <a:stretch>
            <a:fillRect/>
          </a:stretch>
        </p:blipFill>
        <p:spPr bwMode="auto">
          <a:xfrm>
            <a:off x="5000628" y="4786322"/>
            <a:ext cx="1527588" cy="1501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35"/>
                                        </p:tgtEl>
                                        <p:attrNameLst>
                                          <p:attrName>style.visibility</p:attrName>
                                        </p:attrNameLst>
                                      </p:cBhvr>
                                      <p:to>
                                        <p:strVal val="visible"/>
                                      </p:to>
                                    </p:set>
                                    <p:anim calcmode="lin" valueType="num">
                                      <p:cBhvr additive="base">
                                        <p:cTn id="23" dur="500" fill="hold"/>
                                        <p:tgtEl>
                                          <p:spTgt spid="1035"/>
                                        </p:tgtEl>
                                        <p:attrNameLst>
                                          <p:attrName>ppt_x</p:attrName>
                                        </p:attrNameLst>
                                      </p:cBhvr>
                                      <p:tavLst>
                                        <p:tav tm="0">
                                          <p:val>
                                            <p:strVal val="0-#ppt_w/2"/>
                                          </p:val>
                                        </p:tav>
                                        <p:tav tm="100000">
                                          <p:val>
                                            <p:strVal val="#ppt_x"/>
                                          </p:val>
                                        </p:tav>
                                      </p:tavLst>
                                    </p:anim>
                                    <p:anim calcmode="lin" valueType="num">
                                      <p:cBhvr additive="base">
                                        <p:cTn id="24" dur="500" fill="hold"/>
                                        <p:tgtEl>
                                          <p:spTgt spid="103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 calcmode="lin" valueType="num">
                                      <p:cBhvr additive="base">
                                        <p:cTn id="27" dur="500" fill="hold"/>
                                        <p:tgtEl>
                                          <p:spTgt spid="1036"/>
                                        </p:tgtEl>
                                        <p:attrNameLst>
                                          <p:attrName>ppt_x</p:attrName>
                                        </p:attrNameLst>
                                      </p:cBhvr>
                                      <p:tavLst>
                                        <p:tav tm="0">
                                          <p:val>
                                            <p:strVal val="0-#ppt_w/2"/>
                                          </p:val>
                                        </p:tav>
                                        <p:tav tm="100000">
                                          <p:val>
                                            <p:strVal val="#ppt_x"/>
                                          </p:val>
                                        </p:tav>
                                      </p:tavLst>
                                    </p:anim>
                                    <p:anim calcmode="lin" valueType="num">
                                      <p:cBhvr additive="base">
                                        <p:cTn id="28" dur="500" fill="hold"/>
                                        <p:tgtEl>
                                          <p:spTgt spid="103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anim calcmode="lin" valueType="num">
                                      <p:cBhvr additive="base">
                                        <p:cTn id="31" dur="500" fill="hold"/>
                                        <p:tgtEl>
                                          <p:spTgt spid="1038"/>
                                        </p:tgtEl>
                                        <p:attrNameLst>
                                          <p:attrName>ppt_x</p:attrName>
                                        </p:attrNameLst>
                                      </p:cBhvr>
                                      <p:tavLst>
                                        <p:tav tm="0">
                                          <p:val>
                                            <p:strVal val="0-#ppt_w/2"/>
                                          </p:val>
                                        </p:tav>
                                        <p:tav tm="100000">
                                          <p:val>
                                            <p:strVal val="#ppt_x"/>
                                          </p:val>
                                        </p:tav>
                                      </p:tavLst>
                                    </p:anim>
                                    <p:anim calcmode="lin" valueType="num">
                                      <p:cBhvr additive="base">
                                        <p:cTn id="32" dur="500" fill="hold"/>
                                        <p:tgtEl>
                                          <p:spTgt spid="1038"/>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039"/>
                                        </p:tgtEl>
                                        <p:attrNameLst>
                                          <p:attrName>style.visibility</p:attrName>
                                        </p:attrNameLst>
                                      </p:cBhvr>
                                      <p:to>
                                        <p:strVal val="visible"/>
                                      </p:to>
                                    </p:set>
                                    <p:anim calcmode="lin" valueType="num">
                                      <p:cBhvr additive="base">
                                        <p:cTn id="35" dur="500" fill="hold"/>
                                        <p:tgtEl>
                                          <p:spTgt spid="1039"/>
                                        </p:tgtEl>
                                        <p:attrNameLst>
                                          <p:attrName>ppt_x</p:attrName>
                                        </p:attrNameLst>
                                      </p:cBhvr>
                                      <p:tavLst>
                                        <p:tav tm="0">
                                          <p:val>
                                            <p:strVal val="0-#ppt_w/2"/>
                                          </p:val>
                                        </p:tav>
                                        <p:tav tm="100000">
                                          <p:val>
                                            <p:strVal val="#ppt_x"/>
                                          </p:val>
                                        </p:tav>
                                      </p:tavLst>
                                    </p:anim>
                                    <p:anim calcmode="lin" valueType="num">
                                      <p:cBhvr additive="base">
                                        <p:cTn id="36" dur="500" fill="hold"/>
                                        <p:tgtEl>
                                          <p:spTgt spid="1039"/>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040"/>
                                        </p:tgtEl>
                                        <p:attrNameLst>
                                          <p:attrName>style.visibility</p:attrName>
                                        </p:attrNameLst>
                                      </p:cBhvr>
                                      <p:to>
                                        <p:strVal val="visible"/>
                                      </p:to>
                                    </p:set>
                                    <p:anim calcmode="lin" valueType="num">
                                      <p:cBhvr additive="base">
                                        <p:cTn id="39" dur="500" fill="hold"/>
                                        <p:tgtEl>
                                          <p:spTgt spid="1040"/>
                                        </p:tgtEl>
                                        <p:attrNameLst>
                                          <p:attrName>ppt_x</p:attrName>
                                        </p:attrNameLst>
                                      </p:cBhvr>
                                      <p:tavLst>
                                        <p:tav tm="0">
                                          <p:val>
                                            <p:strVal val="0-#ppt_w/2"/>
                                          </p:val>
                                        </p:tav>
                                        <p:tav tm="100000">
                                          <p:val>
                                            <p:strVal val="#ppt_x"/>
                                          </p:val>
                                        </p:tav>
                                      </p:tavLst>
                                    </p:anim>
                                    <p:anim calcmode="lin" valueType="num">
                                      <p:cBhvr additive="base">
                                        <p:cTn id="40"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リッチ</a:t>
            </a:r>
            <a:r>
              <a:rPr lang="ja-JP" altLang="en-US" dirty="0"/>
              <a:t>な</a:t>
            </a:r>
            <a:r>
              <a:rPr kumimoji="1" lang="ja-JP" altLang="en-US" dirty="0" smtClean="0"/>
              <a:t>メディア配信とは</a:t>
            </a:r>
            <a:endParaRPr kumimoji="1" lang="ja-JP" altLang="en-US" dirty="0"/>
          </a:p>
        </p:txBody>
      </p:sp>
      <p:sp>
        <p:nvSpPr>
          <p:cNvPr id="3" name="コンテンツ プレースホルダ 2"/>
          <p:cNvSpPr>
            <a:spLocks noGrp="1"/>
          </p:cNvSpPr>
          <p:nvPr>
            <p:ph idx="1"/>
          </p:nvPr>
        </p:nvSpPr>
        <p:spPr>
          <a:xfrm>
            <a:off x="381000" y="1412875"/>
            <a:ext cx="8382000" cy="898708"/>
          </a:xfrm>
        </p:spPr>
        <p:txBody>
          <a:bodyPr/>
          <a:lstStyle/>
          <a:p>
            <a:r>
              <a:rPr kumimoji="1" lang="ja-JP" altLang="en-US" dirty="0" smtClean="0"/>
              <a:t>デジタルメディアとアプリケーション</a:t>
            </a:r>
            <a:r>
              <a:rPr kumimoji="1" lang="ja-JP" altLang="en-US" dirty="0" smtClean="0"/>
              <a:t>をセットでネットに配信</a:t>
            </a:r>
            <a:endParaRPr kumimoji="1" lang="ja-JP" altLang="en-US" dirty="0"/>
          </a:p>
        </p:txBody>
      </p:sp>
      <p:graphicFrame>
        <p:nvGraphicFramePr>
          <p:cNvPr id="4" name="図表 3"/>
          <p:cNvGraphicFramePr/>
          <p:nvPr/>
        </p:nvGraphicFramePr>
        <p:xfrm>
          <a:off x="857224" y="1857364"/>
          <a:ext cx="764386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dirty="0" smtClean="0"/>
              <a:t>Silverlight</a:t>
            </a:r>
            <a:r>
              <a:rPr kumimoji="1" lang="ja-JP" altLang="en-US" dirty="0" smtClean="0"/>
              <a:t>によるメディア配信</a:t>
            </a:r>
            <a:endParaRPr kumimoji="1" lang="ja-JP" altLang="en-US" dirty="0"/>
          </a:p>
        </p:txBody>
      </p:sp>
      <p:sp>
        <p:nvSpPr>
          <p:cNvPr id="3" name="コンテンツ プレースホルダ 2"/>
          <p:cNvSpPr>
            <a:spLocks noGrp="1"/>
          </p:cNvSpPr>
          <p:nvPr>
            <p:ph idx="1"/>
          </p:nvPr>
        </p:nvSpPr>
        <p:spPr>
          <a:xfrm>
            <a:off x="381000" y="1412875"/>
            <a:ext cx="8382000" cy="898708"/>
          </a:xfrm>
        </p:spPr>
        <p:txBody>
          <a:bodyPr/>
          <a:lstStyle/>
          <a:p>
            <a:r>
              <a:rPr kumimoji="1" lang="en-US" altLang="ja-JP" dirty="0" smtClean="0"/>
              <a:t>Silverlight</a:t>
            </a:r>
            <a:r>
              <a:rPr kumimoji="1" lang="ja-JP" altLang="en-US" dirty="0" smtClean="0"/>
              <a:t>アプリケーションを利用し</a:t>
            </a:r>
            <a:r>
              <a:rPr lang="en-US" altLang="ja-JP" dirty="0" smtClean="0"/>
              <a:t/>
            </a:r>
            <a:br>
              <a:rPr lang="en-US" altLang="ja-JP" dirty="0" smtClean="0"/>
            </a:br>
            <a:r>
              <a:rPr lang="ja-JP" altLang="en-US" dirty="0" smtClean="0"/>
              <a:t>メディアを</a:t>
            </a:r>
            <a:r>
              <a:rPr kumimoji="1" lang="ja-JP" altLang="en-US" dirty="0" smtClean="0"/>
              <a:t>ネットで配信</a:t>
            </a:r>
            <a:endParaRPr kumimoji="1" lang="ja-JP" altLang="en-US" dirty="0"/>
          </a:p>
        </p:txBody>
      </p:sp>
      <p:graphicFrame>
        <p:nvGraphicFramePr>
          <p:cNvPr id="4" name="図表 3"/>
          <p:cNvGraphicFramePr/>
          <p:nvPr/>
        </p:nvGraphicFramePr>
        <p:xfrm>
          <a:off x="857224" y="1857364"/>
          <a:ext cx="764386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Expression 3\Microsoft Expression Encoder 3\Photoscope and Brand Icons\xENCODER3_Icon_512x512.jpg"/>
          <p:cNvPicPr>
            <a:picLocks noChangeAspect="1" noChangeArrowheads="1"/>
          </p:cNvPicPr>
          <p:nvPr/>
        </p:nvPicPr>
        <p:blipFill>
          <a:blip r:embed="rId8"/>
          <a:srcRect/>
          <a:stretch>
            <a:fillRect/>
          </a:stretch>
        </p:blipFill>
        <p:spPr bwMode="auto">
          <a:xfrm>
            <a:off x="2356420" y="4143380"/>
            <a:ext cx="1501200" cy="1501200"/>
          </a:xfrm>
          <a:prstGeom prst="rect">
            <a:avLst/>
          </a:prstGeom>
          <a:noFill/>
        </p:spPr>
      </p:pic>
      <p:pic>
        <p:nvPicPr>
          <p:cNvPr id="2050" name="Picture 2" descr="H:\Expression 3\Microsoft Expression Blend 3\Photoscope and Brand Icons\xBLEND3_Icon_512x512.png"/>
          <p:cNvPicPr>
            <a:picLocks noChangeAspect="1" noChangeArrowheads="1"/>
          </p:cNvPicPr>
          <p:nvPr/>
        </p:nvPicPr>
        <p:blipFill>
          <a:blip r:embed="rId9"/>
          <a:srcRect/>
          <a:stretch>
            <a:fillRect/>
          </a:stretch>
        </p:blipFill>
        <p:spPr bwMode="auto">
          <a:xfrm>
            <a:off x="3929058" y="4143380"/>
            <a:ext cx="1501200" cy="1501200"/>
          </a:xfrm>
          <a:prstGeom prst="rect">
            <a:avLst/>
          </a:prstGeom>
          <a:noFill/>
        </p:spPr>
      </p:pic>
      <p:grpSp>
        <p:nvGrpSpPr>
          <p:cNvPr id="7" name="グループ化 20"/>
          <p:cNvGrpSpPr/>
          <p:nvPr/>
        </p:nvGrpSpPr>
        <p:grpSpPr>
          <a:xfrm>
            <a:off x="5500695" y="4143380"/>
            <a:ext cx="1500197" cy="1500198"/>
            <a:chOff x="4929190" y="4500570"/>
            <a:chExt cx="1500197" cy="1500198"/>
          </a:xfrm>
        </p:grpSpPr>
        <p:grpSp>
          <p:nvGrpSpPr>
            <p:cNvPr id="8" name="グループ化 16"/>
            <p:cNvGrpSpPr>
              <a:grpSpLocks/>
            </p:cNvGrpSpPr>
            <p:nvPr/>
          </p:nvGrpSpPr>
          <p:grpSpPr>
            <a:xfrm>
              <a:off x="4929190" y="4500570"/>
              <a:ext cx="1500197" cy="1500198"/>
              <a:chOff x="373063" y="4325905"/>
              <a:chExt cx="4092575" cy="3713161"/>
            </a:xfrm>
          </p:grpSpPr>
          <p:sp>
            <p:nvSpPr>
              <p:cNvPr id="10" name="Rounded Rectangle 12"/>
              <p:cNvSpPr/>
              <p:nvPr/>
            </p:nvSpPr>
            <p:spPr bwMode="blackGray">
              <a:xfrm>
                <a:off x="373063" y="4325905"/>
                <a:ext cx="4092575" cy="3713161"/>
              </a:xfrm>
              <a:prstGeom prst="roundRect">
                <a:avLst>
                  <a:gd name="adj" fmla="val 4634"/>
                </a:avLst>
              </a:prstGeom>
              <a:ln>
                <a:headEnd type="none" w="med" len="med"/>
                <a:tailEnd type="none" w="med" len="med"/>
              </a:ln>
            </p:spPr>
            <p:style>
              <a:lnRef idx="0">
                <a:schemeClr val="accent1"/>
              </a:lnRef>
              <a:fillRef idx="1003">
                <a:schemeClr val="lt1"/>
              </a:fillRef>
              <a:effectRef idx="3">
                <a:schemeClr val="accent1"/>
              </a:effectRef>
              <a:fontRef idx="minor">
                <a:schemeClr val="lt1"/>
              </a:fontRef>
            </p:style>
            <p:txBody>
              <a:bodyPr lIns="130046" tIns="780276" rIns="130046" bIns="78028"/>
              <a:lstStyle/>
              <a:p>
                <a:pPr defTabSz="1096907">
                  <a:defRPr/>
                </a:pPr>
                <a:endParaRPr lang="en-US" sz="2400" dirty="0">
                  <a:solidFill>
                    <a:schemeClr val="accent1"/>
                  </a:solidFill>
                  <a:latin typeface="Trebuchet MS" pitchFamily="34" charset="0"/>
                </a:endParaRPr>
              </a:p>
            </p:txBody>
          </p:sp>
          <p:pic>
            <p:nvPicPr>
              <p:cNvPr id="11" name="Picture 16" descr="WS08-IntInfoSrv7_v_rgb.png"/>
              <p:cNvPicPr>
                <a:picLocks noChangeAspect="1"/>
              </p:cNvPicPr>
              <p:nvPr/>
            </p:nvPicPr>
            <p:blipFill>
              <a:blip r:embed="rId10" cstate="print"/>
              <a:stretch>
                <a:fillRect/>
              </a:stretch>
            </p:blipFill>
            <p:spPr>
              <a:xfrm>
                <a:off x="435917" y="4572340"/>
                <a:ext cx="3834839" cy="1463139"/>
              </a:xfrm>
              <a:prstGeom prst="rect">
                <a:avLst/>
              </a:prstGeom>
            </p:spPr>
          </p:pic>
        </p:grpSp>
        <p:pic>
          <p:nvPicPr>
            <p:cNvPr id="9" name="Picture 9" descr="\\Tkzaw-pro-13\mydocs1\chriskno\My Documents\My Pictures\Work\WinMediaSrv2008_v_rgb_r.png"/>
            <p:cNvPicPr>
              <a:picLocks noChangeAspect="1" noChangeArrowheads="1"/>
            </p:cNvPicPr>
            <p:nvPr/>
          </p:nvPicPr>
          <p:blipFill>
            <a:blip r:embed="rId11" cstate="print"/>
            <a:srcRect/>
            <a:stretch>
              <a:fillRect/>
            </a:stretch>
          </p:blipFill>
          <p:spPr bwMode="auto">
            <a:xfrm>
              <a:off x="5357818" y="5314515"/>
              <a:ext cx="893672" cy="509250"/>
            </a:xfrm>
            <a:prstGeom prst="rect">
              <a:avLst/>
            </a:prstGeom>
            <a:noFill/>
          </p:spPr>
        </p:pic>
      </p:grpSp>
      <p:grpSp>
        <p:nvGrpSpPr>
          <p:cNvPr id="15" name="グループ化 14"/>
          <p:cNvGrpSpPr/>
          <p:nvPr/>
        </p:nvGrpSpPr>
        <p:grpSpPr>
          <a:xfrm>
            <a:off x="7142766" y="4142378"/>
            <a:ext cx="1501200" cy="1501200"/>
            <a:chOff x="7142766" y="4142378"/>
            <a:chExt cx="1501200" cy="1501200"/>
          </a:xfrm>
        </p:grpSpPr>
        <p:sp>
          <p:nvSpPr>
            <p:cNvPr id="12" name="正方形/長方形 11"/>
            <p:cNvSpPr>
              <a:spLocks/>
            </p:cNvSpPr>
            <p:nvPr/>
          </p:nvSpPr>
          <p:spPr bwMode="auto">
            <a:xfrm>
              <a:off x="7142766" y="4142378"/>
              <a:ext cx="1501200" cy="1501200"/>
            </a:xfrm>
            <a:prstGeom prst="rect">
              <a:avLst/>
            </a:prstGeom>
            <a:solidFill>
              <a:schemeClr val="accent6">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13" name="図 12" descr="Sl_v_rgb.png"/>
            <p:cNvPicPr>
              <a:picLocks noChangeAspect="1"/>
            </p:cNvPicPr>
            <p:nvPr/>
          </p:nvPicPr>
          <p:blipFill>
            <a:blip r:embed="rId12" cstate="print"/>
            <a:stretch>
              <a:fillRect/>
            </a:stretch>
          </p:blipFill>
          <p:spPr>
            <a:xfrm>
              <a:off x="7285642" y="4214818"/>
              <a:ext cx="1151890" cy="1285860"/>
            </a:xfrm>
            <a:prstGeom prst="rect">
              <a:avLst/>
            </a:prstGeom>
          </p:spPr>
        </p:pic>
      </p:grpSp>
      <p:pic>
        <p:nvPicPr>
          <p:cNvPr id="14" name="Picture 8"/>
          <p:cNvPicPr>
            <a:picLocks noChangeAspect="1" noChangeArrowheads="1"/>
          </p:cNvPicPr>
          <p:nvPr/>
        </p:nvPicPr>
        <p:blipFill>
          <a:blip r:embed="rId13"/>
          <a:srcRect/>
          <a:stretch>
            <a:fillRect/>
          </a:stretch>
        </p:blipFill>
        <p:spPr bwMode="auto">
          <a:xfrm>
            <a:off x="2357422" y="2857496"/>
            <a:ext cx="1543051" cy="54059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r>
              <a:rPr kumimoji="1" lang="ja-JP" altLang="en-US" dirty="0" smtClean="0"/>
              <a:t>これまでの</a:t>
            </a:r>
            <a:r>
              <a:rPr kumimoji="1" lang="en-US" altLang="ja-JP" dirty="0" smtClean="0"/>
              <a:t>Silverlight</a:t>
            </a:r>
            <a:r>
              <a:rPr kumimoji="1" lang="ja-JP" altLang="en-US" dirty="0" smtClean="0"/>
              <a:t>とメディア</a:t>
            </a:r>
            <a:endParaRPr kumimoji="1" lang="ja-JP" altLang="en-US" dirty="0"/>
          </a:p>
        </p:txBody>
      </p:sp>
      <p:sp>
        <p:nvSpPr>
          <p:cNvPr id="6" name="テキスト プレースホルダ 5"/>
          <p:cNvSpPr>
            <a:spLocks noGrp="1"/>
          </p:cNvSpPr>
          <p:nvPr>
            <p:ph type="body" sz="quarter" idx="10"/>
          </p:nvPr>
        </p:nvSpPr>
        <p:spPr>
          <a:xfrm>
            <a:off x="381000" y="1411552"/>
            <a:ext cx="8382000" cy="3828740"/>
          </a:xfrm>
        </p:spPr>
        <p:txBody>
          <a:bodyPr/>
          <a:lstStyle/>
          <a:p>
            <a:r>
              <a:rPr kumimoji="1" lang="en-US" altLang="ja-JP" dirty="0" smtClean="0"/>
              <a:t>Silverlight 1.0</a:t>
            </a:r>
            <a:r>
              <a:rPr lang="ja-JP" altLang="en-US" dirty="0" smtClean="0"/>
              <a:t> </a:t>
            </a:r>
            <a:r>
              <a:rPr lang="en-US" altLang="ja-JP" dirty="0" smtClean="0"/>
              <a:t>(2007</a:t>
            </a:r>
            <a:r>
              <a:rPr lang="ja-JP" altLang="en-US" dirty="0" smtClean="0"/>
              <a:t>年</a:t>
            </a:r>
            <a:r>
              <a:rPr lang="en-US" altLang="ja-JP" dirty="0" smtClean="0"/>
              <a:t>9</a:t>
            </a:r>
            <a:r>
              <a:rPr lang="ja-JP" altLang="en-US" dirty="0" smtClean="0"/>
              <a:t>月</a:t>
            </a:r>
            <a:r>
              <a:rPr lang="en-US" altLang="ja-JP" dirty="0" smtClean="0"/>
              <a:t>)</a:t>
            </a:r>
            <a:endParaRPr kumimoji="1" lang="en-US" altLang="ja-JP" dirty="0" smtClean="0"/>
          </a:p>
          <a:p>
            <a:pPr lvl="1"/>
            <a:r>
              <a:rPr lang="en-US" altLang="ja-JP" dirty="0" smtClean="0"/>
              <a:t>JavaScript API</a:t>
            </a:r>
            <a:r>
              <a:rPr lang="ja-JP" altLang="en-US" dirty="0" smtClean="0"/>
              <a:t>によるアプリケーション開発</a:t>
            </a:r>
            <a:endParaRPr kumimoji="1" lang="en-US" altLang="ja-JP" dirty="0" smtClean="0"/>
          </a:p>
          <a:p>
            <a:pPr lvl="1"/>
            <a:r>
              <a:rPr lang="ja-JP" altLang="en-US" dirty="0" smtClean="0"/>
              <a:t>基本的な再生機能の提供</a:t>
            </a:r>
            <a:endParaRPr lang="en-US" altLang="ja-JP" dirty="0" smtClean="0"/>
          </a:p>
          <a:p>
            <a:pPr lvl="1"/>
            <a:r>
              <a:rPr kumimoji="1" lang="en-US" altLang="ja-JP" dirty="0" smtClean="0"/>
              <a:t>Windows Media Video/Audio, MP3</a:t>
            </a:r>
          </a:p>
          <a:p>
            <a:r>
              <a:rPr lang="en-US" altLang="ja-JP" dirty="0" smtClean="0"/>
              <a:t>Silverlight 2 (2008</a:t>
            </a:r>
            <a:r>
              <a:rPr lang="ja-JP" altLang="en-US" dirty="0" smtClean="0"/>
              <a:t>年</a:t>
            </a:r>
            <a:r>
              <a:rPr lang="en-US" altLang="ja-JP" dirty="0" smtClean="0"/>
              <a:t>10</a:t>
            </a:r>
            <a:r>
              <a:rPr lang="ja-JP" altLang="en-US" dirty="0" smtClean="0"/>
              <a:t>月</a:t>
            </a:r>
            <a:r>
              <a:rPr lang="en-US" altLang="ja-JP" dirty="0" smtClean="0"/>
              <a:t>)</a:t>
            </a:r>
          </a:p>
          <a:p>
            <a:pPr lvl="1"/>
            <a:r>
              <a:rPr lang="en-US" altLang="ja-JP" dirty="0" smtClean="0"/>
              <a:t>.NET</a:t>
            </a:r>
            <a:r>
              <a:rPr lang="ja-JP" altLang="en-US" dirty="0" smtClean="0"/>
              <a:t>によるアプリケーション開発</a:t>
            </a:r>
            <a:endParaRPr kumimoji="1" lang="ja-JP" altLang="en-US" dirty="0" smtClean="0"/>
          </a:p>
          <a:p>
            <a:pPr lvl="1"/>
            <a:r>
              <a:rPr kumimoji="1" lang="en-US" altLang="ja-JP" dirty="0" smtClean="0"/>
              <a:t>Silverlight DRM</a:t>
            </a:r>
            <a:r>
              <a:rPr kumimoji="1" lang="ja-JP" altLang="en-US" dirty="0" smtClean="0"/>
              <a:t>の搭載</a:t>
            </a:r>
            <a:endParaRPr kumimoji="1" lang="en-US" altLang="ja-JP" dirty="0" smtClean="0"/>
          </a:p>
          <a:p>
            <a:pPr lvl="1"/>
            <a:r>
              <a:rPr kumimoji="1" lang="ja-JP" altLang="en-US" dirty="0" smtClean="0"/>
              <a:t>アダプティブストリーミングの実験・検証</a:t>
            </a:r>
            <a:endParaRPr kumimoji="1" lang="en-US" altLang="ja-JP"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en-US" altLang="ja-JP" dirty="0" smtClean="0"/>
              <a:t>Silverlight DRM</a:t>
            </a:r>
            <a:r>
              <a:rPr kumimoji="1" lang="ja-JP" altLang="en-US" dirty="0" smtClean="0"/>
              <a:t>の国内実績</a:t>
            </a:r>
            <a:endParaRPr kumimoji="1" lang="ja-JP" altLang="en-US" dirty="0"/>
          </a:p>
        </p:txBody>
      </p:sp>
      <p:sp>
        <p:nvSpPr>
          <p:cNvPr id="3" name="テキスト プレースホルダ 2"/>
          <p:cNvSpPr>
            <a:spLocks noGrp="1"/>
          </p:cNvSpPr>
          <p:nvPr>
            <p:ph type="body" sz="quarter" idx="10"/>
          </p:nvPr>
        </p:nvSpPr>
        <p:spPr>
          <a:xfrm>
            <a:off x="381000" y="1411552"/>
            <a:ext cx="8382000" cy="5620000"/>
          </a:xfrm>
        </p:spPr>
        <p:txBody>
          <a:bodyPr/>
          <a:lstStyle/>
          <a:p>
            <a:r>
              <a:rPr kumimoji="1" lang="en-US" altLang="ja-JP" dirty="0" smtClean="0"/>
              <a:t>Yahoo! JAPAN / Major.jp</a:t>
            </a:r>
          </a:p>
          <a:p>
            <a:pPr lvl="1"/>
            <a:r>
              <a:rPr lang="ja-JP" altLang="en-US" dirty="0" smtClean="0"/>
              <a:t>世界で初めての</a:t>
            </a:r>
            <a:r>
              <a:rPr lang="en-US" altLang="ja-JP" dirty="0" smtClean="0"/>
              <a:t>Silverlight DRM</a:t>
            </a:r>
            <a:r>
              <a:rPr lang="ja-JP" altLang="en-US" dirty="0" smtClean="0"/>
              <a:t>を利用した動画サービス</a:t>
            </a:r>
          </a:p>
          <a:p>
            <a:pPr lvl="1"/>
            <a:r>
              <a:rPr lang="en-US" altLang="ja-JP" dirty="0" smtClean="0">
                <a:hlinkClick r:id="rId3"/>
              </a:rPr>
              <a:t>http://</a:t>
            </a:r>
            <a:r>
              <a:rPr lang="en-US" altLang="ja-JP" dirty="0" smtClean="0">
                <a:hlinkClick r:id="rId3"/>
              </a:rPr>
              <a:t>pr.yahoo.co.jp/release/2008/1001a.html</a:t>
            </a:r>
            <a:endParaRPr lang="en-US" altLang="ja-JP" dirty="0" smtClean="0"/>
          </a:p>
          <a:p>
            <a:r>
              <a:rPr lang="en-US" altLang="ja-JP" dirty="0" smtClean="0"/>
              <a:t>NHK WORLD/</a:t>
            </a:r>
            <a:r>
              <a:rPr lang="ja-JP" altLang="en-US" dirty="0" smtClean="0"/>
              <a:t>日本国際</a:t>
            </a:r>
            <a:r>
              <a:rPr lang="ja-JP" altLang="en-US" dirty="0" smtClean="0"/>
              <a:t>放送</a:t>
            </a:r>
            <a:endParaRPr lang="en-US" altLang="ja-JP" dirty="0" smtClean="0"/>
          </a:p>
          <a:p>
            <a:pPr lvl="1"/>
            <a:r>
              <a:rPr kumimoji="1" lang="en-US" altLang="ja-JP" dirty="0" smtClean="0">
                <a:hlinkClick r:id="rId4"/>
              </a:rPr>
              <a:t>http://</a:t>
            </a:r>
            <a:r>
              <a:rPr lang="en-US" altLang="ja-JP" dirty="0" smtClean="0">
                <a:hlinkClick r:id="rId4"/>
              </a:rPr>
              <a:t>jibtv.com</a:t>
            </a:r>
            <a:endParaRPr lang="en-US" altLang="ja-JP" dirty="0" smtClean="0"/>
          </a:p>
          <a:p>
            <a:r>
              <a:rPr lang="en-US" altLang="ja-JP" dirty="0" smtClean="0"/>
              <a:t>J-WAVE (</a:t>
            </a:r>
            <a:r>
              <a:rPr lang="en-US" altLang="ja-JP" dirty="0" err="1" smtClean="0"/>
              <a:t>Brandnew</a:t>
            </a:r>
            <a:r>
              <a:rPr lang="en-US" altLang="ja-JP" dirty="0" smtClean="0"/>
              <a:t>-J)</a:t>
            </a:r>
          </a:p>
          <a:p>
            <a:pPr lvl="1"/>
            <a:r>
              <a:rPr lang="ja-JP" altLang="en-US" dirty="0" smtClean="0"/>
              <a:t>世界で初めての</a:t>
            </a:r>
            <a:r>
              <a:rPr lang="en-US" altLang="ja-JP" dirty="0" smtClean="0"/>
              <a:t>Silverlight DRM</a:t>
            </a:r>
            <a:r>
              <a:rPr lang="ja-JP" altLang="en-US" dirty="0" smtClean="0"/>
              <a:t>を利用した</a:t>
            </a:r>
            <a:r>
              <a:rPr lang="ja-JP" altLang="en-US" dirty="0" smtClean="0"/>
              <a:t>ネットラジオサービス</a:t>
            </a:r>
            <a:endParaRPr lang="en-US" altLang="ja-JP" dirty="0" smtClean="0"/>
          </a:p>
          <a:p>
            <a:pPr lvl="1"/>
            <a:r>
              <a:rPr lang="en-US" altLang="ja-JP" dirty="0" smtClean="0">
                <a:hlinkClick r:id="rId5"/>
              </a:rPr>
              <a:t>http://</a:t>
            </a:r>
            <a:r>
              <a:rPr lang="en-US" altLang="ja-JP" dirty="0" smtClean="0">
                <a:hlinkClick r:id="rId5"/>
              </a:rPr>
              <a:t>www.j-wave.co.jp/bnj/topics.html</a:t>
            </a:r>
            <a:endParaRPr lang="en-US" altLang="ja-JP" dirty="0" smtClean="0"/>
          </a:p>
          <a:p>
            <a:pPr lvl="1"/>
            <a:endParaRPr lang="en-US" altLang="ja-JP" dirty="0" smtClean="0"/>
          </a:p>
          <a:p>
            <a:pPr lvl="1"/>
            <a:endParaRPr lang="ja-JP" altLang="en-US"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0|6.6"/>
</p:tagLst>
</file>

<file path=ppt/tags/tag2.xml><?xml version="1.0" encoding="utf-8"?>
<p:tagLst xmlns:a="http://schemas.openxmlformats.org/drawingml/2006/main" xmlns:r="http://schemas.openxmlformats.org/officeDocument/2006/relationships" xmlns:p="http://schemas.openxmlformats.org/presentationml/2006/main">
  <p:tag name="TIMING" val="|2.2|9.8|1|10.8|3.8|1"/>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ags/tag4.xml><?xml version="1.0" encoding="utf-8"?>
<p:tagLst xmlns:a="http://schemas.openxmlformats.org/drawingml/2006/main" xmlns:r="http://schemas.openxmlformats.org/officeDocument/2006/relationships" xmlns:p="http://schemas.openxmlformats.org/presentationml/2006/main">
  <p:tag name="TIMING" val="|.2|11.8|.5|.5|11.9|56.4"/>
</p:tagLst>
</file>

<file path=ppt/tags/tag5.xml><?xml version="1.0" encoding="utf-8"?>
<p:tagLst xmlns:a="http://schemas.openxmlformats.org/drawingml/2006/main" xmlns:r="http://schemas.openxmlformats.org/officeDocument/2006/relationships" xmlns:p="http://schemas.openxmlformats.org/presentationml/2006/main">
  <p:tag name="TIMING" val="|6|0|.6|4.3|1.5|1|1|1.5|2|1.1|21.5|1|1.1|1.5|0|10.9|.5|13.3|5.3|1.9|0|1.5|.5|1|21.5|2.4|0|1.5|.2|.5|.5|1.4|0|2|1|.5|0|2|.6|0|0|0|0"/>
</p:tagLst>
</file>

<file path=ppt/tags/tag6.xml><?xml version="1.0" encoding="utf-8"?>
<p:tagLst xmlns:a="http://schemas.openxmlformats.org/drawingml/2006/main" xmlns:r="http://schemas.openxmlformats.org/officeDocument/2006/relationships" xmlns:p="http://schemas.openxmlformats.org/presentationml/2006/main">
  <p:tag name="TIMING" val="|.4|.5|6.4|0|21.8|.5|0|.5|.5|8.7|0|12.3|0"/>
</p:tagLst>
</file>

<file path=ppt/tags/tag7.xml><?xml version="1.0" encoding="utf-8"?>
<p:tagLst xmlns:a="http://schemas.openxmlformats.org/drawingml/2006/main" xmlns:r="http://schemas.openxmlformats.org/officeDocument/2006/relationships" xmlns:p="http://schemas.openxmlformats.org/presentationml/2006/main">
  <p:tag name="TIMING" val="|19.2|.5|10.1|0|0|0|3.40282346638529E+38|0|0|0|3.40282346638529E+38|4|0|0"/>
</p:tagLst>
</file>

<file path=ppt/tags/tag8.xml><?xml version="1.0" encoding="utf-8"?>
<p:tagLst xmlns:a="http://schemas.openxmlformats.org/drawingml/2006/main" xmlns:r="http://schemas.openxmlformats.org/officeDocument/2006/relationships" xmlns:p="http://schemas.openxmlformats.org/presentationml/2006/main">
  <p:tag name="TIMING" val="|3.2|.2|11.7|.5|1.9|.5|5.9|5.8|35.8|0|4.7|10.2|2|.9|2|.5|0|0|3.40282346638529E+38|6.9|2|0|0|.9|0|2|.5|2.5|3.9|0|1.7|0|.5|19.5|0|1.7|0"/>
</p:tagLst>
</file>

<file path=ppt/theme/theme1.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ユーザー定義 1">
      <a:majorFont>
        <a:latin typeface="Segoe Semibold"/>
        <a:ea typeface="メイリオ"/>
        <a:cs typeface=""/>
      </a:majorFont>
      <a:minorFont>
        <a:latin typeface="Segoe"/>
        <a:ea typeface="メイリオ"/>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169D3D0-64AC-472A-9F91-25C213E789DD}"/>
</file>

<file path=customXml/itemProps2.xml><?xml version="1.0" encoding="utf-8"?>
<ds:datastoreItem xmlns:ds="http://schemas.openxmlformats.org/officeDocument/2006/customXml" ds:itemID="{D13B2B90-0F43-42A7-9C95-E71077C5E67E}"/>
</file>

<file path=customXml/itemProps3.xml><?xml version="1.0" encoding="utf-8"?>
<ds:datastoreItem xmlns:ds="http://schemas.openxmlformats.org/officeDocument/2006/customXml" ds:itemID="{A43DD36C-214A-4F67-A5F1-60DE6223A4AE}"/>
</file>

<file path=docProps/app.xml><?xml version="1.0" encoding="utf-8"?>
<Properties xmlns="http://schemas.openxmlformats.org/officeDocument/2006/extended-properties" xmlns:vt="http://schemas.openxmlformats.org/officeDocument/2006/docPropsVTypes">
  <Template>MIX09_Template_4x3</Template>
  <TotalTime>0</TotalTime>
  <Words>1911</Words>
  <Application>Microsoft Office PowerPoint</Application>
  <PresentationFormat>画面に合わせる (4:3)</PresentationFormat>
  <Paragraphs>472</Paragraphs>
  <Slides>43</Slides>
  <Notes>42</Notes>
  <HiddenSlides>0</HiddenSlides>
  <MMClips>0</MMClips>
  <ScaleCrop>false</ScaleCrop>
  <HeadingPairs>
    <vt:vector size="4" baseType="variant">
      <vt:variant>
        <vt:lpstr>テーマ</vt:lpstr>
      </vt:variant>
      <vt:variant>
        <vt:i4>2</vt:i4>
      </vt:variant>
      <vt:variant>
        <vt:lpstr>スライド タイトル</vt:lpstr>
      </vt:variant>
      <vt:variant>
        <vt:i4>43</vt:i4>
      </vt:variant>
    </vt:vector>
  </HeadingPairs>
  <TitlesOfParts>
    <vt:vector size="45" baseType="lpstr">
      <vt:lpstr>MIX09_Template_4x3</vt:lpstr>
      <vt:lpstr>White with Courier font for code slides</vt:lpstr>
      <vt:lpstr>スライド 1</vt:lpstr>
      <vt:lpstr>Silverlight 3 による メディア配信 - HD 配信、最新ストリーミング、DRM</vt:lpstr>
      <vt:lpstr>アジェンダ</vt:lpstr>
      <vt:lpstr>メディア配信概要と Silverlight 3のメディア機能</vt:lpstr>
      <vt:lpstr>メディア配信とは</vt:lpstr>
      <vt:lpstr>リッチなメディア配信とは</vt:lpstr>
      <vt:lpstr>Silverlightによるメディア配信</vt:lpstr>
      <vt:lpstr>これまでのSilverlightとメディア</vt:lpstr>
      <vt:lpstr>Silverlight DRMの国内実績</vt:lpstr>
      <vt:lpstr>Silverlightメディア 事例紹介</vt:lpstr>
      <vt:lpstr>Jibtv.com</vt:lpstr>
      <vt:lpstr>Silverlight 3のメディア機能</vt:lpstr>
      <vt:lpstr>サポートされているメディア</vt:lpstr>
      <vt:lpstr>同期ポイントの作成</vt:lpstr>
      <vt:lpstr>エンコードと メディアプレイヤー作成 </vt:lpstr>
      <vt:lpstr>メディアデータの圧縮</vt:lpstr>
      <vt:lpstr>Expression Encoder 3</vt:lpstr>
      <vt:lpstr>アプリケーション開発</vt:lpstr>
      <vt:lpstr>Expression Blend 3 </vt:lpstr>
      <vt:lpstr>HD配信への対応</vt:lpstr>
      <vt:lpstr>メディア配信方式の今までとこれから Silverlight 3 によるメディア配信</vt:lpstr>
      <vt:lpstr>メディア配信 今までとこれから</vt:lpstr>
      <vt:lpstr>プログレッシブダウンロード</vt:lpstr>
      <vt:lpstr>メディアストリーミング</vt:lpstr>
      <vt:lpstr>二つの方法論の長所と短所</vt:lpstr>
      <vt:lpstr>"ファースト マイル チャレンジ"</vt:lpstr>
      <vt:lpstr>Smooth Streaming User Experience Simulator</vt:lpstr>
      <vt:lpstr>Smooth Streaming</vt:lpstr>
      <vt:lpstr>ファーストマイルの負荷を下げる</vt:lpstr>
      <vt:lpstr>"ラスト マイル チャレンジ"</vt:lpstr>
      <vt:lpstr>リアルタイムでのビットレート最適化</vt:lpstr>
      <vt:lpstr>基調講演のライブ配信 ～Live Smooth Streamingの実装</vt:lpstr>
      <vt:lpstr>Silverlight DRMとシステム統合 </vt:lpstr>
      <vt:lpstr>Silverlight DRM</vt:lpstr>
      <vt:lpstr>Silverlight DRMとWMP/WM RMの共存</vt:lpstr>
      <vt:lpstr>    Silverlight DRMと メディア配信シナリオ</vt:lpstr>
      <vt:lpstr>Windows Media DRM コンテンツの再生</vt:lpstr>
      <vt:lpstr>HTTP上でシステム統合</vt:lpstr>
      <vt:lpstr>システム構成例</vt:lpstr>
      <vt:lpstr>スライド 40</vt:lpstr>
      <vt:lpstr>Silverlightによるメディア配信</vt:lpstr>
      <vt:lpstr>Smooth Streaming Ecosystem</vt:lpstr>
      <vt:lpstr>スライド 43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Silverlight 3によるメディア配信</dc:title>
  <dc:subject/>
  <dc:creator/>
  <dc:description/>
  <cp:lastModifiedBy/>
  <cp:revision>1</cp:revision>
  <dcterms:created xsi:type="dcterms:W3CDTF">2009-07-12T18:06:55Z</dcterms:created>
  <dcterms:modified xsi:type="dcterms:W3CDTF">2009-07-12T18:40:43Z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